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9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2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972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687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11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817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076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431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92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79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0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3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5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65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33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75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0882DDF-B4B7-425C-8E92-FBB0F64A8BEE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0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420A-2ACB-41E6-8B5D-D60E36FE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657592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Digitised and decentralized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19368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32D1EB-7030-46A5-BBEB-DD31ED7F20C6}"/>
              </a:ext>
            </a:extLst>
          </p:cNvPr>
          <p:cNvSpPr/>
          <p:nvPr/>
        </p:nvSpPr>
        <p:spPr>
          <a:xfrm>
            <a:off x="498762" y="1399309"/>
            <a:ext cx="9725891" cy="3824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290"/>
              </a:spcBef>
              <a:tabLst>
                <a:tab pos="1106805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MODULES</a:t>
            </a:r>
            <a:r>
              <a:rPr lang="en-US" sz="24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</a:p>
          <a:p>
            <a:pPr lvl="1">
              <a:spcBef>
                <a:spcPts val="290"/>
              </a:spcBef>
              <a:tabLst>
                <a:tab pos="1106805" algn="l"/>
              </a:tabLst>
            </a:pP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290"/>
              </a:spcBef>
              <a:buClr>
                <a:schemeClr val="bg1"/>
              </a:buClr>
              <a:buFont typeface="Wingdings" panose="05000000000000000000" pitchFamily="2" charset="2"/>
              <a:buChar char="v"/>
              <a:tabLst>
                <a:tab pos="1106805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Peer Module:</a:t>
            </a:r>
          </a:p>
          <a:p>
            <a:pPr lvl="1">
              <a:spcBef>
                <a:spcPts val="290"/>
              </a:spcBef>
              <a:tabLst>
                <a:tab pos="1106805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Used to create peers for the users involved in transaction</a:t>
            </a:r>
          </a:p>
          <a:p>
            <a:pPr marL="800100" lvl="1" indent="-342900">
              <a:spcBef>
                <a:spcPts val="290"/>
              </a:spcBef>
              <a:buClr>
                <a:schemeClr val="bg1"/>
              </a:buClr>
              <a:buFont typeface="Wingdings" panose="05000000000000000000" pitchFamily="2" charset="2"/>
              <a:buChar char="v"/>
              <a:tabLst>
                <a:tab pos="1106805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Block Module:</a:t>
            </a:r>
          </a:p>
          <a:p>
            <a:pPr lvl="1">
              <a:spcBef>
                <a:spcPts val="290"/>
              </a:spcBef>
              <a:tabLst>
                <a:tab pos="1106805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The created peers stored in blocks.</a:t>
            </a:r>
          </a:p>
          <a:p>
            <a:pPr marL="800100" lvl="1" indent="-342900">
              <a:spcBef>
                <a:spcPts val="290"/>
              </a:spcBef>
              <a:buClr>
                <a:schemeClr val="bg1"/>
              </a:buClr>
              <a:buFont typeface="Wingdings" panose="05000000000000000000" pitchFamily="2" charset="2"/>
              <a:buChar char="v"/>
              <a:tabLst>
                <a:tab pos="1106805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Transaction Module:</a:t>
            </a:r>
          </a:p>
          <a:p>
            <a:pPr lvl="1">
              <a:spcBef>
                <a:spcPts val="290"/>
              </a:spcBef>
              <a:tabLst>
                <a:tab pos="1106805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users make transactions after validation of blocks.</a:t>
            </a:r>
          </a:p>
          <a:p>
            <a:pPr marL="800100" lvl="1" indent="-342900">
              <a:spcBef>
                <a:spcPts val="290"/>
              </a:spcBef>
              <a:buClr>
                <a:schemeClr val="bg1"/>
              </a:buClr>
              <a:buFont typeface="Wingdings" panose="05000000000000000000" pitchFamily="2" charset="2"/>
              <a:buChar char="v"/>
              <a:tabLst>
                <a:tab pos="1106805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Chain Module:        </a:t>
            </a:r>
          </a:p>
          <a:p>
            <a:pPr lvl="1">
              <a:spcBef>
                <a:spcPts val="290"/>
              </a:spcBef>
              <a:tabLst>
                <a:tab pos="1106805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Then the valid  blocks are added to the chain making transaction completes.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9047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D845-5F5F-456F-9392-B4C33D9F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618517"/>
            <a:ext cx="8368146" cy="1293410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/>
              <a:t>ARCHITECTURE</a:t>
            </a:r>
          </a:p>
        </p:txBody>
      </p:sp>
      <p:pic>
        <p:nvPicPr>
          <p:cNvPr id="4" name="Google Shape;203;p27">
            <a:extLst>
              <a:ext uri="{FF2B5EF4-FFF2-40B4-BE49-F238E27FC236}">
                <a16:creationId xmlns:a16="http://schemas.microsoft.com/office/drawing/2014/main" id="{E7E12810-EBAE-41DF-869E-6E86E03E53D4}"/>
              </a:ext>
            </a:extLst>
          </p:cNvPr>
          <p:cNvPicPr preferRelativeResize="0">
            <a:picLocks noGrp="1"/>
          </p:cNvPicPr>
          <p:nvPr>
            <p:ph sz="quarter" idx="13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488754" y="1715931"/>
            <a:ext cx="7904628" cy="4523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41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435F-275F-4696-8681-6282533E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COSOLE: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CREATING PEERS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ADDBA4-A07A-4086-B4B4-F283E20385D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1" y="2050473"/>
            <a:ext cx="9462655" cy="4189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780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97FF20-14A1-4A11-BB1F-8248F2618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13" y="1117211"/>
            <a:ext cx="7525209" cy="497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A65C-E80A-4125-86E0-A1FBAFDF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157" y="507682"/>
            <a:ext cx="6262879" cy="1154864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RECEVIED BY RECEIVER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94BD6C-2695-42D3-80DE-44EFD16775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03" y="1662546"/>
            <a:ext cx="7870007" cy="4226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498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6F8D-F76E-46CB-8A86-A9E121C0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848" y="687791"/>
            <a:ext cx="6997170" cy="108559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PEERS TO CHAIN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1E817B-7069-457A-81C6-E024823273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73383"/>
            <a:ext cx="7356764" cy="48165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43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4B9E30-DBA7-4B83-A674-9B8E42342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76" y="815611"/>
            <a:ext cx="7788926" cy="522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5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DAB6-8FA4-4924-A060-A2682F57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64" y="618517"/>
            <a:ext cx="7467600" cy="1057883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638C73-A2C3-418E-BE6B-A2469F7892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676400"/>
            <a:ext cx="7467600" cy="42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10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74E9A9-8301-4823-B57D-05E72849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05411"/>
            <a:ext cx="8825971" cy="92278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CONCLUSION</a:t>
            </a: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4D752A-EECA-4BDB-8B2D-A87BB0DF94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540010"/>
            <a:ext cx="10585186" cy="4140354"/>
          </a:xfrm>
        </p:spPr>
        <p:txBody>
          <a:bodyPr>
            <a:normAutofit fontScale="92500"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ClrTx/>
              <a:buSzPts val="1440"/>
            </a:pPr>
            <a:r>
              <a:rPr lang="en-US" sz="2200" kern="0" cap="non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rebuchet MS"/>
              </a:rPr>
              <a:t>We have proposed a system for electronic transactions without relying on trust.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ClrTx/>
              <a:buSzPts val="1440"/>
            </a:pPr>
            <a:r>
              <a:rPr lang="en-US" sz="2200" kern="0" cap="non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rebuchet MS"/>
              </a:rPr>
              <a:t>We started with the usual framework of coins made from digital signatures, which provides strong control of ownership, but is incomplete without a way to prevent double-spending.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ClrTx/>
              <a:buSzPts val="1440"/>
            </a:pPr>
            <a:r>
              <a:rPr lang="en-US" sz="2200" kern="0" cap="non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rebuchet MS"/>
              </a:rPr>
              <a:t> To solve this, we proposed a peer-to-peer network using proof-of-work to record a public history of transactions that quickly becomes computationally impractical for an attacker to change if honest nodes control a majority of CPU power.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ClrTx/>
              <a:buSzPts val="1440"/>
            </a:pPr>
            <a:r>
              <a:rPr lang="en-US" sz="2200" kern="0" cap="non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rebuchet MS"/>
              </a:rPr>
              <a:t> The network is robust in its unstructured simplicity. Nodes work all at once with little coordination.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ClrTx/>
              <a:buSzPts val="1440"/>
            </a:pPr>
            <a:r>
              <a:rPr lang="en-US" sz="2200" kern="0" cap="non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rebuchet MS"/>
              </a:rPr>
              <a:t>They do not need to be identified, since messages are not routed to any particular place and only need to be delivered on a best effort basis.</a:t>
            </a:r>
            <a:endParaRPr lang="en-IN" sz="2200" kern="0" cap="non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rebuchet MS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333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52D8B7-5F1E-4F24-8A8C-32376509F9D0}"/>
              </a:ext>
            </a:extLst>
          </p:cNvPr>
          <p:cNvSpPr/>
          <p:nvPr/>
        </p:nvSpPr>
        <p:spPr>
          <a:xfrm>
            <a:off x="3422073" y="2659559"/>
            <a:ext cx="47659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7561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C1F8-091E-4A96-B8E1-C49B51EC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A1FA-2C50-443B-8E99-2B827622B5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 purely peer-to-peer version of electronic cash would allow online payments to be sent directly from one party to another without going through a financial institution. Digital signatures provide part of the solution, but the main benefits are lost if a trusted third party is still required to prevent double-spending. We propose a solution to the double-spending problem using a peer-to-peer network. The network timestamps transactions by hashing them into an ongoing chain of hash-based proof-of-work, forming a record that cannot be changed without redoing the proof-of-work.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73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5DDD3F-9161-4AFC-82B0-6790CBF0DDB9}"/>
              </a:ext>
            </a:extLst>
          </p:cNvPr>
          <p:cNvSpPr/>
          <p:nvPr/>
        </p:nvSpPr>
        <p:spPr>
          <a:xfrm>
            <a:off x="1052944" y="1274617"/>
            <a:ext cx="10474037" cy="301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lang="en-US" dirty="0"/>
          </a:p>
          <a:p>
            <a:pPr marL="285750" lvl="0" indent="-285750" algn="just">
              <a:lnSpc>
                <a:spcPct val="150000"/>
              </a:lnSpc>
              <a:spcBef>
                <a:spcPts val="8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Commerce on the Internet has come to rely almost exclusively on financial institutions serving as  trusted  third parties to process electronic payments.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While the system works well enough for most transactions, it still suffers from the inherent weaknesses of   the trust based model. Completely non-reversible transactions are not really possible, since financial  institutions cannot avoid mediating disputes. </a:t>
            </a:r>
          </a:p>
        </p:txBody>
      </p:sp>
    </p:spTree>
    <p:extLst>
      <p:ext uri="{BB962C8B-B14F-4D97-AF65-F5344CB8AC3E}">
        <p14:creationId xmlns:p14="http://schemas.microsoft.com/office/powerpoint/2010/main" val="253764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0838C9-EBE4-46B7-980D-2E3A5D44B330}"/>
              </a:ext>
            </a:extLst>
          </p:cNvPr>
          <p:cNvSpPr/>
          <p:nvPr/>
        </p:nvSpPr>
        <p:spPr>
          <a:xfrm>
            <a:off x="838200" y="1391785"/>
            <a:ext cx="10515600" cy="366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EXISTING SYSTEM</a:t>
            </a:r>
          </a:p>
          <a:p>
            <a:pPr marL="285750" lvl="0" indent="-285750" algn="just"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Now a days the transactions are being processed using Cheques, Net Banking and payment Wallets. Payment wallet transactions involves third party of government. </a:t>
            </a:r>
          </a:p>
          <a:p>
            <a:pPr marL="285750" lvl="0" indent="-285750" algn="just"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These transactions allows centralized platform means power and rights are not to be equally distributed among all the participants in a system. </a:t>
            </a:r>
          </a:p>
          <a:p>
            <a:pPr marL="285750" lvl="0" indent="-285750" algn="just"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Performing transactions through Cheques, Net banking and payment Wallet Entail the receiver effectively authorizing the seller to “Pull” a payment from their account, passing through several financial intermediates in the process. </a:t>
            </a:r>
          </a:p>
          <a:p>
            <a:pPr marL="285750" lvl="0" indent="-285750" algn="just"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 this type 1of transaction, it is necessary to provide personal identification information such as your name and address and this type of transactions are stored physically in a wallet.</a:t>
            </a:r>
          </a:p>
        </p:txBody>
      </p:sp>
    </p:spTree>
    <p:extLst>
      <p:ext uri="{BB962C8B-B14F-4D97-AF65-F5344CB8AC3E}">
        <p14:creationId xmlns:p14="http://schemas.microsoft.com/office/powerpoint/2010/main" val="416119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50BD54-7C5F-4681-93ED-1867A701D626}"/>
              </a:ext>
            </a:extLst>
          </p:cNvPr>
          <p:cNvSpPr/>
          <p:nvPr/>
        </p:nvSpPr>
        <p:spPr>
          <a:xfrm>
            <a:off x="1551710" y="1773382"/>
            <a:ext cx="9490363" cy="23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DISADVANTAGES</a:t>
            </a:r>
          </a:p>
          <a:p>
            <a:pPr marL="342900" lvl="0" indent="-342900" algn="just">
              <a:lnSpc>
                <a:spcPct val="150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These transactions offer less security.</a:t>
            </a:r>
          </a:p>
          <a:p>
            <a:pPr marL="342900" lvl="0" indent="-342900" algn="just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There is a need of documentation.</a:t>
            </a:r>
          </a:p>
          <a:p>
            <a:pPr marL="342900" lvl="0" indent="-342900" algn="just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Due to the involvement of third party there is a problem of “Double spending”.</a:t>
            </a:r>
          </a:p>
          <a:p>
            <a:pPr marL="342900" lvl="0" indent="-342900" algn="just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It is not cost effective.</a:t>
            </a:r>
          </a:p>
        </p:txBody>
      </p:sp>
    </p:spTree>
    <p:extLst>
      <p:ext uri="{BB962C8B-B14F-4D97-AF65-F5344CB8AC3E}">
        <p14:creationId xmlns:p14="http://schemas.microsoft.com/office/powerpoint/2010/main" val="367823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B0E3DA-F67B-40AF-9DBD-B82077D77C8E}"/>
              </a:ext>
            </a:extLst>
          </p:cNvPr>
          <p:cNvSpPr/>
          <p:nvPr/>
        </p:nvSpPr>
        <p:spPr>
          <a:xfrm>
            <a:off x="1108363" y="1154431"/>
            <a:ext cx="9310254" cy="5459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PROPOSED SYSTEM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 this project an electronic payment system based on cryptographic proof instead of trust, allowing any two willing parties to transact directly with each other without the need for a trusted third party. </a:t>
            </a:r>
          </a:p>
          <a:p>
            <a:pPr marL="285750" lvl="0" indent="-285750" algn="just">
              <a:lnSpc>
                <a:spcPct val="150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Transactions that are computationally impractical to reverse would protect sellers from fraud, and routine escrow mechanisms could easily be implemented to protect buyers. </a:t>
            </a:r>
          </a:p>
          <a:p>
            <a:pPr marL="285750" lvl="0" indent="-285750" algn="just">
              <a:lnSpc>
                <a:spcPct val="150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 this paper, we propose a solution to the double-spending problem using a peer-to-peer distributed timestamp server to generate computational proof of the chronological order of transactions. </a:t>
            </a:r>
          </a:p>
          <a:p>
            <a:pPr marL="285750" lvl="0" indent="-285750" algn="just">
              <a:lnSpc>
                <a:spcPct val="150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 system is secure as long as honest nodes collectively control more CPU power than any cooperating group of attacker nodes</a:t>
            </a:r>
          </a:p>
        </p:txBody>
      </p:sp>
    </p:spTree>
    <p:extLst>
      <p:ext uri="{BB962C8B-B14F-4D97-AF65-F5344CB8AC3E}">
        <p14:creationId xmlns:p14="http://schemas.microsoft.com/office/powerpoint/2010/main" val="33518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25C5D7-E086-4E90-B3C0-45BC6AABE449}"/>
              </a:ext>
            </a:extLst>
          </p:cNvPr>
          <p:cNvSpPr/>
          <p:nvPr/>
        </p:nvSpPr>
        <p:spPr>
          <a:xfrm>
            <a:off x="1191491" y="1787236"/>
            <a:ext cx="8381999" cy="3001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ADVANTAGES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Bef>
                <a:spcPts val="8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Block chain  transactions offers more security.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There is no need of documentation.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It is cost effective.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Unlimited transactions in a limited span of 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No need of involvement of third party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171450" algn="just">
              <a:lnSpc>
                <a:spcPct val="107000"/>
              </a:lnSpc>
              <a:spcBef>
                <a:spcPts val="800"/>
              </a:spcBef>
              <a:buClr>
                <a:schemeClr val="lt1"/>
              </a:buClr>
              <a:buSzPts val="1800"/>
            </a:pPr>
            <a:endParaRPr lang="en-U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413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0D7695-BB2D-4BC0-953D-3B29F393B699}"/>
              </a:ext>
            </a:extLst>
          </p:cNvPr>
          <p:cNvSpPr/>
          <p:nvPr/>
        </p:nvSpPr>
        <p:spPr>
          <a:xfrm>
            <a:off x="997526" y="1166750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en-US" sz="2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SYSTEM REQUIREMENTS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lvl="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SOFTWARE REQUIREMENTS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Operating System                  : Windows 10</a:t>
            </a:r>
          </a:p>
          <a:p>
            <a:pPr marL="342900" lvl="0" indent="-342900"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Python IDE	                        : python 3.2.7,pycharm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HARDWARE REQUIREMENTS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just"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RAM            : 4GB and Higher</a:t>
            </a:r>
          </a:p>
          <a:p>
            <a:pPr marL="285750" lvl="0" indent="-285750" algn="just"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Processor  : AMD Dual core processor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Hard Disk   : 500GB Minimum</a:t>
            </a:r>
          </a:p>
          <a:p>
            <a:pPr lvl="0" algn="just"/>
            <a:r>
              <a:rPr lang="en-US" sz="20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</a:t>
            </a: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74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695A5A-80D4-4B00-915C-931392BA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035" y="554182"/>
            <a:ext cx="9581043" cy="1338416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8DC2E-7E79-469E-901F-A51815708F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62544" y="1590764"/>
            <a:ext cx="7495934" cy="2207889"/>
          </a:xfrm>
        </p:spPr>
        <p:txBody>
          <a:bodyPr/>
          <a:lstStyle/>
          <a:p>
            <a:pPr marL="480060" indent="-342900" algn="just">
              <a:buClrTx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Peer module</a:t>
            </a:r>
          </a:p>
          <a:p>
            <a:pPr marL="480060" indent="-342900" algn="just">
              <a:buClrTx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Block module</a:t>
            </a:r>
          </a:p>
          <a:p>
            <a:pPr marL="480060" indent="-342900" algn="just">
              <a:buClrTx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Transaction module</a:t>
            </a:r>
          </a:p>
          <a:p>
            <a:pPr marL="480060" indent="-342900" algn="just">
              <a:buClrTx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Chain module</a:t>
            </a:r>
          </a:p>
        </p:txBody>
      </p:sp>
    </p:spTree>
    <p:extLst>
      <p:ext uri="{BB962C8B-B14F-4D97-AF65-F5344CB8AC3E}">
        <p14:creationId xmlns:p14="http://schemas.microsoft.com/office/powerpoint/2010/main" val="412662422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90</TotalTime>
  <Words>727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Tw Cen MT</vt:lpstr>
      <vt:lpstr>Wingdings</vt:lpstr>
      <vt:lpstr>Droplet</vt:lpstr>
      <vt:lpstr>Digitised and decentralized blockchain technology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MODULES</vt:lpstr>
      <vt:lpstr>PowerPoint Presentation</vt:lpstr>
      <vt:lpstr>ARCHITECTURE</vt:lpstr>
      <vt:lpstr>OUTPUT COSOLE:                               CREATING PEERS</vt:lpstr>
      <vt:lpstr>PowerPoint Presentation</vt:lpstr>
      <vt:lpstr>BLOCK RECEVIED BY RECEIVER</vt:lpstr>
      <vt:lpstr>ADDING PEERS TO CHAIN</vt:lpstr>
      <vt:lpstr>PowerPoint Presentation</vt:lpstr>
      <vt:lpstr>TRANSACTIONS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Digitised and decentralized blockchain technology</dc:title>
  <dc:creator>venkata satish</dc:creator>
  <cp:lastModifiedBy>venkata satish</cp:lastModifiedBy>
  <cp:revision>10</cp:revision>
  <dcterms:created xsi:type="dcterms:W3CDTF">2020-03-12T16:16:48Z</dcterms:created>
  <dcterms:modified xsi:type="dcterms:W3CDTF">2020-03-13T02:40:40Z</dcterms:modified>
</cp:coreProperties>
</file>