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402463" cy="39604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49D"/>
    <a:srgbClr val="FFFFFF"/>
    <a:srgbClr val="636F84"/>
    <a:srgbClr val="89A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792" y="-40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30185" y="6481646"/>
            <a:ext cx="27542094" cy="13788390"/>
          </a:xfrm>
        </p:spPr>
        <p:txBody>
          <a:bodyPr anchor="b"/>
          <a:lstStyle>
            <a:lvl1pPr algn="ctr">
              <a:defRPr sz="21262"/>
            </a:lvl1pPr>
          </a:lstStyle>
          <a:p>
            <a:r>
              <a:rPr lang="pt-BR"/>
              <a:t>Clique para editar o título Mestre</a:t>
            </a:r>
            <a:endParaRPr lang="en-US" dirty="0"/>
          </a:p>
        </p:txBody>
      </p:sp>
      <p:sp>
        <p:nvSpPr>
          <p:cNvPr id="3" name="Subtitle 2"/>
          <p:cNvSpPr>
            <a:spLocks noGrp="1"/>
          </p:cNvSpPr>
          <p:nvPr>
            <p:ph type="subTitle" idx="1"/>
          </p:nvPr>
        </p:nvSpPr>
        <p:spPr>
          <a:xfrm>
            <a:off x="4050308" y="20801769"/>
            <a:ext cx="24301847" cy="9562026"/>
          </a:xfrm>
        </p:spPr>
        <p:txBody>
          <a:bodyPr/>
          <a:lstStyle>
            <a:lvl1pPr marL="0" indent="0" algn="ctr">
              <a:buNone/>
              <a:defRPr sz="8505"/>
            </a:lvl1pPr>
            <a:lvl2pPr marL="1620134" indent="0" algn="ctr">
              <a:buNone/>
              <a:defRPr sz="7087"/>
            </a:lvl2pPr>
            <a:lvl3pPr marL="3240268" indent="0" algn="ctr">
              <a:buNone/>
              <a:defRPr sz="6378"/>
            </a:lvl3pPr>
            <a:lvl4pPr marL="4860402" indent="0" algn="ctr">
              <a:buNone/>
              <a:defRPr sz="5670"/>
            </a:lvl4pPr>
            <a:lvl5pPr marL="6480536" indent="0" algn="ctr">
              <a:buNone/>
              <a:defRPr sz="5670"/>
            </a:lvl5pPr>
            <a:lvl6pPr marL="8100670" indent="0" algn="ctr">
              <a:buNone/>
              <a:defRPr sz="5670"/>
            </a:lvl6pPr>
            <a:lvl7pPr marL="9720804" indent="0" algn="ctr">
              <a:buNone/>
              <a:defRPr sz="5670"/>
            </a:lvl7pPr>
            <a:lvl8pPr marL="11340937" indent="0" algn="ctr">
              <a:buNone/>
              <a:defRPr sz="5670"/>
            </a:lvl8pPr>
            <a:lvl9pPr marL="12961071" indent="0" algn="ctr">
              <a:buNone/>
              <a:defRPr sz="567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261200D-8A95-47E4-81C4-3DB6CC870BFD}" type="datetimeFigureOut">
              <a:rPr lang="pt-BR" smtClean="0"/>
              <a:t>13/12/2022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15372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61200D-8A95-47E4-81C4-3DB6CC870BFD}" type="datetimeFigureOut">
              <a:rPr lang="pt-BR" smtClean="0"/>
              <a:t>13/12/2022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78972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8014" y="2108597"/>
            <a:ext cx="6986781" cy="335633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671" y="2108597"/>
            <a:ext cx="20555312" cy="335633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61200D-8A95-47E4-81C4-3DB6CC870BFD}" type="datetimeFigureOut">
              <a:rPr lang="pt-BR" smtClean="0"/>
              <a:t>13/12/2022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138074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61200D-8A95-47E4-81C4-3DB6CC870BFD}" type="datetimeFigureOut">
              <a:rPr lang="pt-BR" smtClean="0"/>
              <a:t>13/12/2022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217709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795" y="9873746"/>
            <a:ext cx="27947124" cy="16474556"/>
          </a:xfrm>
        </p:spPr>
        <p:txBody>
          <a:bodyPr anchor="b"/>
          <a:lstStyle>
            <a:lvl1pPr>
              <a:defRPr sz="21262"/>
            </a:lvl1pPr>
          </a:lstStyle>
          <a:p>
            <a:r>
              <a:rPr lang="pt-BR"/>
              <a:t>Clique para editar o título Mestre</a:t>
            </a:r>
            <a:endParaRPr lang="en-US" dirty="0"/>
          </a:p>
        </p:txBody>
      </p:sp>
      <p:sp>
        <p:nvSpPr>
          <p:cNvPr id="3" name="Text Placeholder 2"/>
          <p:cNvSpPr>
            <a:spLocks noGrp="1"/>
          </p:cNvSpPr>
          <p:nvPr>
            <p:ph type="body" idx="1"/>
          </p:nvPr>
        </p:nvSpPr>
        <p:spPr>
          <a:xfrm>
            <a:off x="2210795" y="26504157"/>
            <a:ext cx="27947124" cy="8663580"/>
          </a:xfrm>
        </p:spPr>
        <p:txBody>
          <a:bodyPr/>
          <a:lstStyle>
            <a:lvl1pPr marL="0" indent="0">
              <a:buNone/>
              <a:defRPr sz="8505">
                <a:solidFill>
                  <a:schemeClr val="tx1"/>
                </a:solidFill>
              </a:defRPr>
            </a:lvl1pPr>
            <a:lvl2pPr marL="1620134" indent="0">
              <a:buNone/>
              <a:defRPr sz="7087">
                <a:solidFill>
                  <a:schemeClr val="tx1">
                    <a:tint val="75000"/>
                  </a:schemeClr>
                </a:solidFill>
              </a:defRPr>
            </a:lvl2pPr>
            <a:lvl3pPr marL="3240268" indent="0">
              <a:buNone/>
              <a:defRPr sz="6378">
                <a:solidFill>
                  <a:schemeClr val="tx1">
                    <a:tint val="75000"/>
                  </a:schemeClr>
                </a:solidFill>
              </a:defRPr>
            </a:lvl3pPr>
            <a:lvl4pPr marL="4860402" indent="0">
              <a:buNone/>
              <a:defRPr sz="5670">
                <a:solidFill>
                  <a:schemeClr val="tx1">
                    <a:tint val="75000"/>
                  </a:schemeClr>
                </a:solidFill>
              </a:defRPr>
            </a:lvl4pPr>
            <a:lvl5pPr marL="6480536" indent="0">
              <a:buNone/>
              <a:defRPr sz="5670">
                <a:solidFill>
                  <a:schemeClr val="tx1">
                    <a:tint val="75000"/>
                  </a:schemeClr>
                </a:solidFill>
              </a:defRPr>
            </a:lvl5pPr>
            <a:lvl6pPr marL="8100670" indent="0">
              <a:buNone/>
              <a:defRPr sz="5670">
                <a:solidFill>
                  <a:schemeClr val="tx1">
                    <a:tint val="75000"/>
                  </a:schemeClr>
                </a:solidFill>
              </a:defRPr>
            </a:lvl6pPr>
            <a:lvl7pPr marL="9720804" indent="0">
              <a:buNone/>
              <a:defRPr sz="5670">
                <a:solidFill>
                  <a:schemeClr val="tx1">
                    <a:tint val="75000"/>
                  </a:schemeClr>
                </a:solidFill>
              </a:defRPr>
            </a:lvl7pPr>
            <a:lvl8pPr marL="11340937" indent="0">
              <a:buNone/>
              <a:defRPr sz="5670">
                <a:solidFill>
                  <a:schemeClr val="tx1">
                    <a:tint val="75000"/>
                  </a:schemeClr>
                </a:solidFill>
              </a:defRPr>
            </a:lvl8pPr>
            <a:lvl9pPr marL="12961071" indent="0">
              <a:buNone/>
              <a:defRPr sz="567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61200D-8A95-47E4-81C4-3DB6CC870BFD}" type="datetimeFigureOut">
              <a:rPr lang="pt-BR" smtClean="0"/>
              <a:t>13/12/2022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328112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669" y="10542984"/>
            <a:ext cx="13771047" cy="2512897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3747" y="10542984"/>
            <a:ext cx="13771047" cy="2512897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61200D-8A95-47E4-81C4-3DB6CC870BFD}" type="datetimeFigureOut">
              <a:rPr lang="pt-BR" smtClean="0"/>
              <a:t>13/12/2022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135143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890" y="2108606"/>
            <a:ext cx="27947124" cy="7655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894" y="9708716"/>
            <a:ext cx="13707758" cy="4758092"/>
          </a:xfrm>
        </p:spPr>
        <p:txBody>
          <a:bodyPr anchor="b"/>
          <a:lstStyle>
            <a:lvl1pPr marL="0" indent="0">
              <a:buNone/>
              <a:defRPr sz="8505" b="1"/>
            </a:lvl1pPr>
            <a:lvl2pPr marL="1620134" indent="0">
              <a:buNone/>
              <a:defRPr sz="7087" b="1"/>
            </a:lvl2pPr>
            <a:lvl3pPr marL="3240268" indent="0">
              <a:buNone/>
              <a:defRPr sz="6378" b="1"/>
            </a:lvl3pPr>
            <a:lvl4pPr marL="4860402" indent="0">
              <a:buNone/>
              <a:defRPr sz="5670" b="1"/>
            </a:lvl4pPr>
            <a:lvl5pPr marL="6480536" indent="0">
              <a:buNone/>
              <a:defRPr sz="5670" b="1"/>
            </a:lvl5pPr>
            <a:lvl6pPr marL="8100670" indent="0">
              <a:buNone/>
              <a:defRPr sz="5670" b="1"/>
            </a:lvl6pPr>
            <a:lvl7pPr marL="9720804" indent="0">
              <a:buNone/>
              <a:defRPr sz="5670" b="1"/>
            </a:lvl7pPr>
            <a:lvl8pPr marL="11340937" indent="0">
              <a:buNone/>
              <a:defRPr sz="5670" b="1"/>
            </a:lvl8pPr>
            <a:lvl9pPr marL="12961071" indent="0">
              <a:buNone/>
              <a:defRPr sz="5670" b="1"/>
            </a:lvl9pPr>
          </a:lstStyle>
          <a:p>
            <a:pPr lvl="0"/>
            <a:r>
              <a:rPr lang="pt-BR"/>
              <a:t>Clique para editar os estilos de texto Mestres</a:t>
            </a:r>
          </a:p>
        </p:txBody>
      </p:sp>
      <p:sp>
        <p:nvSpPr>
          <p:cNvPr id="4" name="Content Placeholder 3"/>
          <p:cNvSpPr>
            <a:spLocks noGrp="1"/>
          </p:cNvSpPr>
          <p:nvPr>
            <p:ph sz="half" idx="2"/>
          </p:nvPr>
        </p:nvSpPr>
        <p:spPr>
          <a:xfrm>
            <a:off x="2231894" y="14466808"/>
            <a:ext cx="13707758" cy="2127849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3749" y="9708716"/>
            <a:ext cx="13775267" cy="4758092"/>
          </a:xfrm>
        </p:spPr>
        <p:txBody>
          <a:bodyPr anchor="b"/>
          <a:lstStyle>
            <a:lvl1pPr marL="0" indent="0">
              <a:buNone/>
              <a:defRPr sz="8505" b="1"/>
            </a:lvl1pPr>
            <a:lvl2pPr marL="1620134" indent="0">
              <a:buNone/>
              <a:defRPr sz="7087" b="1"/>
            </a:lvl2pPr>
            <a:lvl3pPr marL="3240268" indent="0">
              <a:buNone/>
              <a:defRPr sz="6378" b="1"/>
            </a:lvl3pPr>
            <a:lvl4pPr marL="4860402" indent="0">
              <a:buNone/>
              <a:defRPr sz="5670" b="1"/>
            </a:lvl4pPr>
            <a:lvl5pPr marL="6480536" indent="0">
              <a:buNone/>
              <a:defRPr sz="5670" b="1"/>
            </a:lvl5pPr>
            <a:lvl6pPr marL="8100670" indent="0">
              <a:buNone/>
              <a:defRPr sz="5670" b="1"/>
            </a:lvl6pPr>
            <a:lvl7pPr marL="9720804" indent="0">
              <a:buNone/>
              <a:defRPr sz="5670" b="1"/>
            </a:lvl7pPr>
            <a:lvl8pPr marL="11340937" indent="0">
              <a:buNone/>
              <a:defRPr sz="5670" b="1"/>
            </a:lvl8pPr>
            <a:lvl9pPr marL="12961071" indent="0">
              <a:buNone/>
              <a:defRPr sz="5670" b="1"/>
            </a:lvl9pPr>
          </a:lstStyle>
          <a:p>
            <a:pPr lvl="0"/>
            <a:r>
              <a:rPr lang="pt-BR"/>
              <a:t>Clique para editar os estilos de texto Mestres</a:t>
            </a:r>
          </a:p>
        </p:txBody>
      </p:sp>
      <p:sp>
        <p:nvSpPr>
          <p:cNvPr id="6" name="Content Placeholder 5"/>
          <p:cNvSpPr>
            <a:spLocks noGrp="1"/>
          </p:cNvSpPr>
          <p:nvPr>
            <p:ph sz="quarter" idx="4"/>
          </p:nvPr>
        </p:nvSpPr>
        <p:spPr>
          <a:xfrm>
            <a:off x="16403749" y="14466808"/>
            <a:ext cx="13775267" cy="2127849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261200D-8A95-47E4-81C4-3DB6CC870BFD}" type="datetimeFigureOut">
              <a:rPr lang="pt-BR" smtClean="0"/>
              <a:t>13/12/2022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191489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261200D-8A95-47E4-81C4-3DB6CC870BFD}" type="datetimeFigureOut">
              <a:rPr lang="pt-BR" smtClean="0"/>
              <a:t>13/12/2022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204907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1200D-8A95-47E4-81C4-3DB6CC870BFD}" type="datetimeFigureOut">
              <a:rPr lang="pt-BR" smtClean="0"/>
              <a:t>13/12/2022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304943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890" y="2640330"/>
            <a:ext cx="10450638" cy="9241155"/>
          </a:xfrm>
        </p:spPr>
        <p:txBody>
          <a:bodyPr anchor="b"/>
          <a:lstStyle>
            <a:lvl1pPr>
              <a:defRPr sz="11340"/>
            </a:lvl1pPr>
          </a:lstStyle>
          <a:p>
            <a:r>
              <a:rPr lang="pt-BR"/>
              <a:t>Clique para editar o título Mestre</a:t>
            </a:r>
            <a:endParaRPr lang="en-US" dirty="0"/>
          </a:p>
        </p:txBody>
      </p:sp>
      <p:sp>
        <p:nvSpPr>
          <p:cNvPr id="3" name="Content Placeholder 2"/>
          <p:cNvSpPr>
            <a:spLocks noGrp="1"/>
          </p:cNvSpPr>
          <p:nvPr>
            <p:ph idx="1"/>
          </p:nvPr>
        </p:nvSpPr>
        <p:spPr>
          <a:xfrm>
            <a:off x="13775267" y="5702388"/>
            <a:ext cx="16403747" cy="28145184"/>
          </a:xfrm>
        </p:spPr>
        <p:txBody>
          <a:bodyPr/>
          <a:lstStyle>
            <a:lvl1pPr>
              <a:defRPr sz="11340"/>
            </a:lvl1pPr>
            <a:lvl2pPr>
              <a:defRPr sz="9922"/>
            </a:lvl2pPr>
            <a:lvl3pPr>
              <a:defRPr sz="8505"/>
            </a:lvl3pPr>
            <a:lvl4pPr>
              <a:defRPr sz="7087"/>
            </a:lvl4pPr>
            <a:lvl5pPr>
              <a:defRPr sz="7087"/>
            </a:lvl5pPr>
            <a:lvl6pPr>
              <a:defRPr sz="7087"/>
            </a:lvl6pPr>
            <a:lvl7pPr>
              <a:defRPr sz="7087"/>
            </a:lvl7pPr>
            <a:lvl8pPr>
              <a:defRPr sz="7087"/>
            </a:lvl8pPr>
            <a:lvl9pPr>
              <a:defRPr sz="7087"/>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890" y="11881485"/>
            <a:ext cx="10450638" cy="22011921"/>
          </a:xfrm>
        </p:spPr>
        <p:txBody>
          <a:bodyPr/>
          <a:lstStyle>
            <a:lvl1pPr marL="0" indent="0">
              <a:buNone/>
              <a:defRPr sz="5670"/>
            </a:lvl1pPr>
            <a:lvl2pPr marL="1620134" indent="0">
              <a:buNone/>
              <a:defRPr sz="4961"/>
            </a:lvl2pPr>
            <a:lvl3pPr marL="3240268" indent="0">
              <a:buNone/>
              <a:defRPr sz="4252"/>
            </a:lvl3pPr>
            <a:lvl4pPr marL="4860402" indent="0">
              <a:buNone/>
              <a:defRPr sz="3544"/>
            </a:lvl4pPr>
            <a:lvl5pPr marL="6480536" indent="0">
              <a:buNone/>
              <a:defRPr sz="3544"/>
            </a:lvl5pPr>
            <a:lvl6pPr marL="8100670" indent="0">
              <a:buNone/>
              <a:defRPr sz="3544"/>
            </a:lvl6pPr>
            <a:lvl7pPr marL="9720804" indent="0">
              <a:buNone/>
              <a:defRPr sz="3544"/>
            </a:lvl7pPr>
            <a:lvl8pPr marL="11340937" indent="0">
              <a:buNone/>
              <a:defRPr sz="3544"/>
            </a:lvl8pPr>
            <a:lvl9pPr marL="12961071" indent="0">
              <a:buNone/>
              <a:defRPr sz="3544"/>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61200D-8A95-47E4-81C4-3DB6CC870BFD}" type="datetimeFigureOut">
              <a:rPr lang="pt-BR" smtClean="0"/>
              <a:t>13/12/2022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340467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890" y="2640330"/>
            <a:ext cx="10450638" cy="9241155"/>
          </a:xfrm>
        </p:spPr>
        <p:txBody>
          <a:bodyPr anchor="b"/>
          <a:lstStyle>
            <a:lvl1pPr>
              <a:defRPr sz="1134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5267" y="5702388"/>
            <a:ext cx="16403747" cy="28145184"/>
          </a:xfrm>
        </p:spPr>
        <p:txBody>
          <a:bodyPr anchor="t"/>
          <a:lstStyle>
            <a:lvl1pPr marL="0" indent="0">
              <a:buNone/>
              <a:defRPr sz="11340"/>
            </a:lvl1pPr>
            <a:lvl2pPr marL="1620134" indent="0">
              <a:buNone/>
              <a:defRPr sz="9922"/>
            </a:lvl2pPr>
            <a:lvl3pPr marL="3240268" indent="0">
              <a:buNone/>
              <a:defRPr sz="8505"/>
            </a:lvl3pPr>
            <a:lvl4pPr marL="4860402" indent="0">
              <a:buNone/>
              <a:defRPr sz="7087"/>
            </a:lvl4pPr>
            <a:lvl5pPr marL="6480536" indent="0">
              <a:buNone/>
              <a:defRPr sz="7087"/>
            </a:lvl5pPr>
            <a:lvl6pPr marL="8100670" indent="0">
              <a:buNone/>
              <a:defRPr sz="7087"/>
            </a:lvl6pPr>
            <a:lvl7pPr marL="9720804" indent="0">
              <a:buNone/>
              <a:defRPr sz="7087"/>
            </a:lvl7pPr>
            <a:lvl8pPr marL="11340937" indent="0">
              <a:buNone/>
              <a:defRPr sz="7087"/>
            </a:lvl8pPr>
            <a:lvl9pPr marL="12961071" indent="0">
              <a:buNone/>
              <a:defRPr sz="7087"/>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890" y="11881485"/>
            <a:ext cx="10450638" cy="22011921"/>
          </a:xfrm>
        </p:spPr>
        <p:txBody>
          <a:bodyPr/>
          <a:lstStyle>
            <a:lvl1pPr marL="0" indent="0">
              <a:buNone/>
              <a:defRPr sz="5670"/>
            </a:lvl1pPr>
            <a:lvl2pPr marL="1620134" indent="0">
              <a:buNone/>
              <a:defRPr sz="4961"/>
            </a:lvl2pPr>
            <a:lvl3pPr marL="3240268" indent="0">
              <a:buNone/>
              <a:defRPr sz="4252"/>
            </a:lvl3pPr>
            <a:lvl4pPr marL="4860402" indent="0">
              <a:buNone/>
              <a:defRPr sz="3544"/>
            </a:lvl4pPr>
            <a:lvl5pPr marL="6480536" indent="0">
              <a:buNone/>
              <a:defRPr sz="3544"/>
            </a:lvl5pPr>
            <a:lvl6pPr marL="8100670" indent="0">
              <a:buNone/>
              <a:defRPr sz="3544"/>
            </a:lvl6pPr>
            <a:lvl7pPr marL="9720804" indent="0">
              <a:buNone/>
              <a:defRPr sz="3544"/>
            </a:lvl7pPr>
            <a:lvl8pPr marL="11340937" indent="0">
              <a:buNone/>
              <a:defRPr sz="3544"/>
            </a:lvl8pPr>
            <a:lvl9pPr marL="12961071" indent="0">
              <a:buNone/>
              <a:defRPr sz="3544"/>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61200D-8A95-47E4-81C4-3DB6CC870BFD}" type="datetimeFigureOut">
              <a:rPr lang="pt-BR" smtClean="0"/>
              <a:t>13/12/2022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5D9C8CE-8D87-4981-93F1-CD65A053F557}" type="slidenum">
              <a:rPr lang="pt-BR" smtClean="0"/>
              <a:t>‹nº›</a:t>
            </a:fld>
            <a:endParaRPr lang="pt-BR"/>
          </a:p>
        </p:txBody>
      </p:sp>
    </p:spTree>
    <p:extLst>
      <p:ext uri="{BB962C8B-B14F-4D97-AF65-F5344CB8AC3E}">
        <p14:creationId xmlns:p14="http://schemas.microsoft.com/office/powerpoint/2010/main" val="296255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670" y="2108606"/>
            <a:ext cx="27947124" cy="7655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670" y="10542984"/>
            <a:ext cx="27947124" cy="2512897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669" y="36707930"/>
            <a:ext cx="7290554" cy="2108597"/>
          </a:xfrm>
          <a:prstGeom prst="rect">
            <a:avLst/>
          </a:prstGeom>
        </p:spPr>
        <p:txBody>
          <a:bodyPr vert="horz" lIns="91440" tIns="45720" rIns="91440" bIns="45720" rtlCol="0" anchor="ctr"/>
          <a:lstStyle>
            <a:lvl1pPr algn="l">
              <a:defRPr sz="4252">
                <a:solidFill>
                  <a:schemeClr val="tx1">
                    <a:tint val="75000"/>
                  </a:schemeClr>
                </a:solidFill>
              </a:defRPr>
            </a:lvl1pPr>
          </a:lstStyle>
          <a:p>
            <a:fld id="{4261200D-8A95-47E4-81C4-3DB6CC870BFD}" type="datetimeFigureOut">
              <a:rPr lang="pt-BR" smtClean="0"/>
              <a:t>13/12/2022</a:t>
            </a:fld>
            <a:endParaRPr lang="pt-BR"/>
          </a:p>
        </p:txBody>
      </p:sp>
      <p:sp>
        <p:nvSpPr>
          <p:cNvPr id="5" name="Footer Placeholder 4"/>
          <p:cNvSpPr>
            <a:spLocks noGrp="1"/>
          </p:cNvSpPr>
          <p:nvPr>
            <p:ph type="ftr" sz="quarter" idx="3"/>
          </p:nvPr>
        </p:nvSpPr>
        <p:spPr>
          <a:xfrm>
            <a:off x="10733316" y="36707930"/>
            <a:ext cx="10935831" cy="2108597"/>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884240" y="36707930"/>
            <a:ext cx="7290554" cy="2108597"/>
          </a:xfrm>
          <a:prstGeom prst="rect">
            <a:avLst/>
          </a:prstGeom>
        </p:spPr>
        <p:txBody>
          <a:bodyPr vert="horz" lIns="91440" tIns="45720" rIns="91440" bIns="45720" rtlCol="0" anchor="ctr"/>
          <a:lstStyle>
            <a:lvl1pPr algn="r">
              <a:defRPr sz="4252">
                <a:solidFill>
                  <a:schemeClr val="tx1">
                    <a:tint val="75000"/>
                  </a:schemeClr>
                </a:solidFill>
              </a:defRPr>
            </a:lvl1pPr>
          </a:lstStyle>
          <a:p>
            <a:fld id="{F5D9C8CE-8D87-4981-93F1-CD65A053F557}" type="slidenum">
              <a:rPr lang="pt-BR" smtClean="0"/>
              <a:t>‹nº›</a:t>
            </a:fld>
            <a:endParaRPr lang="pt-BR"/>
          </a:p>
        </p:txBody>
      </p:sp>
    </p:spTree>
    <p:extLst>
      <p:ext uri="{BB962C8B-B14F-4D97-AF65-F5344CB8AC3E}">
        <p14:creationId xmlns:p14="http://schemas.microsoft.com/office/powerpoint/2010/main" val="3498907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268" rtl="0" eaLnBrk="1" latinLnBrk="0" hangingPunct="1">
        <a:lnSpc>
          <a:spcPct val="90000"/>
        </a:lnSpc>
        <a:spcBef>
          <a:spcPct val="0"/>
        </a:spcBef>
        <a:buNone/>
        <a:defRPr sz="15592" kern="1200">
          <a:solidFill>
            <a:schemeClr val="tx1"/>
          </a:solidFill>
          <a:latin typeface="+mj-lt"/>
          <a:ea typeface="+mj-ea"/>
          <a:cs typeface="+mj-cs"/>
        </a:defRPr>
      </a:lvl1pPr>
    </p:titleStyle>
    <p:bodyStyle>
      <a:lvl1pPr marL="810067" indent="-810067" algn="l" defTabSz="3240268" rtl="0" eaLnBrk="1" latinLnBrk="0" hangingPunct="1">
        <a:lnSpc>
          <a:spcPct val="90000"/>
        </a:lnSpc>
        <a:spcBef>
          <a:spcPts val="3544"/>
        </a:spcBef>
        <a:buFont typeface="Arial" panose="020B0604020202020204" pitchFamily="34" charset="0"/>
        <a:buChar char="•"/>
        <a:defRPr sz="9922" kern="1200">
          <a:solidFill>
            <a:schemeClr val="tx1"/>
          </a:solidFill>
          <a:latin typeface="+mn-lt"/>
          <a:ea typeface="+mn-ea"/>
          <a:cs typeface="+mn-cs"/>
        </a:defRPr>
      </a:lvl1pPr>
      <a:lvl2pPr marL="2430201" indent="-810067" algn="l" defTabSz="3240268" rtl="0" eaLnBrk="1" latinLnBrk="0" hangingPunct="1">
        <a:lnSpc>
          <a:spcPct val="90000"/>
        </a:lnSpc>
        <a:spcBef>
          <a:spcPts val="1772"/>
        </a:spcBef>
        <a:buFont typeface="Arial" panose="020B0604020202020204" pitchFamily="34" charset="0"/>
        <a:buChar char="•"/>
        <a:defRPr sz="8505" kern="1200">
          <a:solidFill>
            <a:schemeClr val="tx1"/>
          </a:solidFill>
          <a:latin typeface="+mn-lt"/>
          <a:ea typeface="+mn-ea"/>
          <a:cs typeface="+mn-cs"/>
        </a:defRPr>
      </a:lvl2pPr>
      <a:lvl3pPr marL="4050335" indent="-810067" algn="l" defTabSz="3240268"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469" indent="-810067" algn="l" defTabSz="3240268"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603" indent="-810067" algn="l" defTabSz="3240268"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737" indent="-810067" algn="l" defTabSz="3240268"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870" indent="-810067" algn="l" defTabSz="3240268"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1004" indent="-810067" algn="l" defTabSz="3240268"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1138" indent="-810067" algn="l" defTabSz="3240268"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268" rtl="0" eaLnBrk="1" latinLnBrk="0" hangingPunct="1">
        <a:defRPr sz="6378" kern="1200">
          <a:solidFill>
            <a:schemeClr val="tx1"/>
          </a:solidFill>
          <a:latin typeface="+mn-lt"/>
          <a:ea typeface="+mn-ea"/>
          <a:cs typeface="+mn-cs"/>
        </a:defRPr>
      </a:lvl1pPr>
      <a:lvl2pPr marL="1620134" algn="l" defTabSz="3240268" rtl="0" eaLnBrk="1" latinLnBrk="0" hangingPunct="1">
        <a:defRPr sz="6378" kern="1200">
          <a:solidFill>
            <a:schemeClr val="tx1"/>
          </a:solidFill>
          <a:latin typeface="+mn-lt"/>
          <a:ea typeface="+mn-ea"/>
          <a:cs typeface="+mn-cs"/>
        </a:defRPr>
      </a:lvl2pPr>
      <a:lvl3pPr marL="3240268" algn="l" defTabSz="3240268" rtl="0" eaLnBrk="1" latinLnBrk="0" hangingPunct="1">
        <a:defRPr sz="6378" kern="1200">
          <a:solidFill>
            <a:schemeClr val="tx1"/>
          </a:solidFill>
          <a:latin typeface="+mn-lt"/>
          <a:ea typeface="+mn-ea"/>
          <a:cs typeface="+mn-cs"/>
        </a:defRPr>
      </a:lvl3pPr>
      <a:lvl4pPr marL="4860402" algn="l" defTabSz="3240268" rtl="0" eaLnBrk="1" latinLnBrk="0" hangingPunct="1">
        <a:defRPr sz="6378" kern="1200">
          <a:solidFill>
            <a:schemeClr val="tx1"/>
          </a:solidFill>
          <a:latin typeface="+mn-lt"/>
          <a:ea typeface="+mn-ea"/>
          <a:cs typeface="+mn-cs"/>
        </a:defRPr>
      </a:lvl4pPr>
      <a:lvl5pPr marL="6480536" algn="l" defTabSz="3240268" rtl="0" eaLnBrk="1" latinLnBrk="0" hangingPunct="1">
        <a:defRPr sz="6378" kern="1200">
          <a:solidFill>
            <a:schemeClr val="tx1"/>
          </a:solidFill>
          <a:latin typeface="+mn-lt"/>
          <a:ea typeface="+mn-ea"/>
          <a:cs typeface="+mn-cs"/>
        </a:defRPr>
      </a:lvl5pPr>
      <a:lvl6pPr marL="8100670" algn="l" defTabSz="3240268" rtl="0" eaLnBrk="1" latinLnBrk="0" hangingPunct="1">
        <a:defRPr sz="6378" kern="1200">
          <a:solidFill>
            <a:schemeClr val="tx1"/>
          </a:solidFill>
          <a:latin typeface="+mn-lt"/>
          <a:ea typeface="+mn-ea"/>
          <a:cs typeface="+mn-cs"/>
        </a:defRPr>
      </a:lvl6pPr>
      <a:lvl7pPr marL="9720804" algn="l" defTabSz="3240268" rtl="0" eaLnBrk="1" latinLnBrk="0" hangingPunct="1">
        <a:defRPr sz="6378" kern="1200">
          <a:solidFill>
            <a:schemeClr val="tx1"/>
          </a:solidFill>
          <a:latin typeface="+mn-lt"/>
          <a:ea typeface="+mn-ea"/>
          <a:cs typeface="+mn-cs"/>
        </a:defRPr>
      </a:lvl7pPr>
      <a:lvl8pPr marL="11340937" algn="l" defTabSz="3240268" rtl="0" eaLnBrk="1" latinLnBrk="0" hangingPunct="1">
        <a:defRPr sz="6378" kern="1200">
          <a:solidFill>
            <a:schemeClr val="tx1"/>
          </a:solidFill>
          <a:latin typeface="+mn-lt"/>
          <a:ea typeface="+mn-ea"/>
          <a:cs typeface="+mn-cs"/>
        </a:defRPr>
      </a:lvl8pPr>
      <a:lvl9pPr marL="12961071" algn="l" defTabSz="3240268"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4170544D-3948-511F-0B19-7F3335FACA52}"/>
              </a:ext>
            </a:extLst>
          </p:cNvPr>
          <p:cNvSpPr/>
          <p:nvPr/>
        </p:nvSpPr>
        <p:spPr>
          <a:xfrm>
            <a:off x="12329652" y="23186555"/>
            <a:ext cx="18859949" cy="5446019"/>
          </a:xfrm>
          <a:prstGeom prst="rect">
            <a:avLst/>
          </a:prstGeom>
          <a:solidFill>
            <a:srgbClr val="72849D"/>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190EF98-B569-E213-67AC-2B395839558D}"/>
              </a:ext>
            </a:extLst>
          </p:cNvPr>
          <p:cNvSpPr txBox="1"/>
          <p:nvPr/>
        </p:nvSpPr>
        <p:spPr>
          <a:xfrm>
            <a:off x="13568516" y="19247722"/>
            <a:ext cx="17709807" cy="3939540"/>
          </a:xfrm>
          <a:prstGeom prst="rect">
            <a:avLst/>
          </a:prstGeom>
          <a:noFill/>
        </p:spPr>
        <p:txBody>
          <a:bodyPr wrap="square" rtlCol="0">
            <a:spAutoFit/>
          </a:bodyPr>
          <a:lstStyle/>
          <a:p>
            <a:pPr algn="just"/>
            <a:r>
              <a:rPr lang="pt-BR" sz="5000" dirty="0"/>
              <a:t>Utilizando a linguagem de programação </a:t>
            </a:r>
            <a:r>
              <a:rPr lang="pt-BR" sz="5000" b="1" dirty="0"/>
              <a:t>Python</a:t>
            </a:r>
            <a:r>
              <a:rPr lang="pt-BR" sz="5000" dirty="0"/>
              <a:t>, aplicamos os modelos:</a:t>
            </a:r>
          </a:p>
          <a:p>
            <a:pPr algn="just"/>
            <a:r>
              <a:rPr lang="pt-BR" sz="5000" b="1" dirty="0"/>
              <a:t>K-</a:t>
            </a:r>
            <a:r>
              <a:rPr lang="pt-BR" sz="5000" b="1" dirty="0" err="1"/>
              <a:t>Nearest</a:t>
            </a:r>
            <a:r>
              <a:rPr lang="pt-BR" sz="5000" b="1" dirty="0"/>
              <a:t> </a:t>
            </a:r>
            <a:r>
              <a:rPr lang="pt-BR" sz="5000" b="1" dirty="0" err="1"/>
              <a:t>Neighbors</a:t>
            </a:r>
            <a:r>
              <a:rPr lang="pt-BR" sz="5000" b="1" dirty="0"/>
              <a:t> </a:t>
            </a:r>
            <a:r>
              <a:rPr lang="pt-BR" sz="5000" dirty="0"/>
              <a:t>(KNN) e </a:t>
            </a:r>
            <a:r>
              <a:rPr lang="pt-BR" sz="5000" b="1" dirty="0"/>
              <a:t>Árvore de Decisão</a:t>
            </a:r>
            <a:r>
              <a:rPr lang="pt-BR" sz="5000" dirty="0"/>
              <a:t>.</a:t>
            </a:r>
          </a:p>
          <a:p>
            <a:pPr algn="just"/>
            <a:r>
              <a:rPr lang="pt-BR" sz="5000" dirty="0"/>
              <a:t>O treinamento dos modelos levou em consideração os seguintes atributos:</a:t>
            </a:r>
          </a:p>
        </p:txBody>
      </p:sp>
      <p:sp>
        <p:nvSpPr>
          <p:cNvPr id="10" name="Retângulo 9">
            <a:extLst>
              <a:ext uri="{FF2B5EF4-FFF2-40B4-BE49-F238E27FC236}">
                <a16:creationId xmlns:a16="http://schemas.microsoft.com/office/drawing/2014/main" id="{22F793F6-8743-3763-6AE4-DC7F256981FA}"/>
              </a:ext>
            </a:extLst>
          </p:cNvPr>
          <p:cNvSpPr/>
          <p:nvPr/>
        </p:nvSpPr>
        <p:spPr>
          <a:xfrm>
            <a:off x="8688534" y="30447363"/>
            <a:ext cx="7282236" cy="343637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dirty="0"/>
          </a:p>
        </p:txBody>
      </p:sp>
      <p:sp>
        <p:nvSpPr>
          <p:cNvPr id="9" name="Retângulo 8">
            <a:extLst>
              <a:ext uri="{FF2B5EF4-FFF2-40B4-BE49-F238E27FC236}">
                <a16:creationId xmlns:a16="http://schemas.microsoft.com/office/drawing/2014/main" id="{229AD996-324E-FBCF-65A8-E2EE95F4D9B8}"/>
              </a:ext>
            </a:extLst>
          </p:cNvPr>
          <p:cNvSpPr/>
          <p:nvPr/>
        </p:nvSpPr>
        <p:spPr>
          <a:xfrm>
            <a:off x="1556561" y="30447363"/>
            <a:ext cx="6162579" cy="343637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4" name="Retângulo: Cantos Superiores Arredondados 3">
            <a:extLst>
              <a:ext uri="{FF2B5EF4-FFF2-40B4-BE49-F238E27FC236}">
                <a16:creationId xmlns:a16="http://schemas.microsoft.com/office/drawing/2014/main" id="{F66A12CD-233E-D9F4-57E1-60EA23F9E61E}"/>
              </a:ext>
            </a:extLst>
          </p:cNvPr>
          <p:cNvSpPr/>
          <p:nvPr/>
        </p:nvSpPr>
        <p:spPr>
          <a:xfrm>
            <a:off x="1124141" y="9721355"/>
            <a:ext cx="30317952" cy="1440000"/>
          </a:xfrm>
          <a:prstGeom prst="round2SameRect">
            <a:avLst/>
          </a:prstGeom>
          <a:solidFill>
            <a:srgbClr val="EF9C4A"/>
          </a:solid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0" b="1" dirty="0">
                <a:latin typeface="+mj-lt"/>
              </a:rPr>
              <a:t>Trabalho da Disciplina de Inteligência Artificial – SCC0230, Profa. Solange Oliveira Rezende</a:t>
            </a:r>
          </a:p>
        </p:txBody>
      </p:sp>
      <p:sp>
        <p:nvSpPr>
          <p:cNvPr id="6" name="Retângulo 3">
            <a:extLst>
              <a:ext uri="{FF2B5EF4-FFF2-40B4-BE49-F238E27FC236}">
                <a16:creationId xmlns:a16="http://schemas.microsoft.com/office/drawing/2014/main" id="{1C4917C6-699B-F87D-F660-DD64EC287F85}"/>
              </a:ext>
            </a:extLst>
          </p:cNvPr>
          <p:cNvSpPr>
            <a:spLocks noChangeArrowheads="1"/>
          </p:cNvSpPr>
          <p:nvPr/>
        </p:nvSpPr>
        <p:spPr bwMode="auto">
          <a:xfrm>
            <a:off x="1123517" y="7985916"/>
            <a:ext cx="3031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pt-BR" altLang="pt-BR" sz="4800" dirty="0">
                <a:solidFill>
                  <a:srgbClr val="000000"/>
                </a:solidFill>
                <a:latin typeface="+mj-lt"/>
              </a:rPr>
              <a:t>Alexandre Souza, Arthur </a:t>
            </a:r>
            <a:r>
              <a:rPr lang="pt-BR" altLang="pt-BR" sz="4800" dirty="0" err="1">
                <a:solidFill>
                  <a:srgbClr val="000000"/>
                </a:solidFill>
                <a:latin typeface="+mj-lt"/>
              </a:rPr>
              <a:t>Lorenzetto</a:t>
            </a:r>
            <a:r>
              <a:rPr lang="pt-BR" altLang="pt-BR" sz="4800" dirty="0">
                <a:solidFill>
                  <a:srgbClr val="000000"/>
                </a:solidFill>
                <a:latin typeface="+mj-lt"/>
              </a:rPr>
              <a:t>, Eduardo Zaffari, Gustavo de Oliveira, Lucas </a:t>
            </a:r>
            <a:r>
              <a:rPr lang="pt-BR" altLang="pt-BR" sz="4800" dirty="0" err="1">
                <a:solidFill>
                  <a:srgbClr val="000000"/>
                </a:solidFill>
                <a:latin typeface="+mj-lt"/>
              </a:rPr>
              <a:t>Ciziks</a:t>
            </a:r>
            <a:r>
              <a:rPr lang="pt-BR" altLang="pt-BR" sz="4800" dirty="0">
                <a:solidFill>
                  <a:srgbClr val="000000"/>
                </a:solidFill>
                <a:latin typeface="+mj-lt"/>
              </a:rPr>
              <a:t>, Pedro </a:t>
            </a:r>
            <a:r>
              <a:rPr lang="pt-BR" altLang="pt-BR" sz="4800" dirty="0" err="1">
                <a:solidFill>
                  <a:srgbClr val="000000"/>
                </a:solidFill>
                <a:latin typeface="+mj-lt"/>
              </a:rPr>
              <a:t>Maçonetto</a:t>
            </a:r>
            <a:r>
              <a:rPr lang="pt-BR" altLang="pt-BR" sz="4800" dirty="0">
                <a:solidFill>
                  <a:srgbClr val="000000"/>
                </a:solidFill>
                <a:latin typeface="+mj-lt"/>
              </a:rPr>
              <a:t>, Vitor Okubo</a:t>
            </a:r>
            <a:endParaRPr lang="pt-BR" altLang="pt-BR" sz="1600" dirty="0">
              <a:latin typeface="+mj-lt"/>
            </a:endParaRPr>
          </a:p>
        </p:txBody>
      </p:sp>
      <p:sp>
        <p:nvSpPr>
          <p:cNvPr id="8" name="Retângulo 7">
            <a:extLst>
              <a:ext uri="{FF2B5EF4-FFF2-40B4-BE49-F238E27FC236}">
                <a16:creationId xmlns:a16="http://schemas.microsoft.com/office/drawing/2014/main" id="{648D3851-200F-481C-7133-FD0FDB871B7C}"/>
              </a:ext>
            </a:extLst>
          </p:cNvPr>
          <p:cNvSpPr/>
          <p:nvPr/>
        </p:nvSpPr>
        <p:spPr>
          <a:xfrm>
            <a:off x="1124141" y="12311800"/>
            <a:ext cx="15159600" cy="5686006"/>
          </a:xfrm>
          <a:prstGeom prst="rect">
            <a:avLst/>
          </a:prstGeom>
          <a:no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lIns="720000" rIns="720000"/>
          <a:lstStyle/>
          <a:p>
            <a:pPr algn="ctr">
              <a:defRPr/>
            </a:pPr>
            <a:r>
              <a:rPr lang="pt-BR" sz="5000" b="1" dirty="0">
                <a:solidFill>
                  <a:schemeClr val="tx1"/>
                </a:solidFill>
                <a:latin typeface="+mj-lt"/>
              </a:rPr>
              <a:t>CONTEXTUALIZAÇÃO</a:t>
            </a:r>
            <a:endParaRPr lang="pt-BR" sz="5000" dirty="0">
              <a:solidFill>
                <a:schemeClr val="tx1"/>
              </a:solidFill>
              <a:latin typeface="+mj-lt"/>
            </a:endParaRPr>
          </a:p>
          <a:p>
            <a:pPr algn="just">
              <a:defRPr/>
            </a:pPr>
            <a:r>
              <a:rPr lang="pt-BR" sz="5000" dirty="0">
                <a:solidFill>
                  <a:schemeClr val="tx1"/>
                </a:solidFill>
                <a:latin typeface="+mj-lt"/>
              </a:rPr>
              <a:t>Com o aumento do volume de produção de jogos, faz-se necessário que haja uma classificação mais precisa dos títulos por meio das plataformas de jogos, a fim de que os consumidores possam realizar compras mais conscientes.</a:t>
            </a:r>
          </a:p>
        </p:txBody>
      </p:sp>
      <p:sp>
        <p:nvSpPr>
          <p:cNvPr id="16" name="Retângulo 3">
            <a:extLst>
              <a:ext uri="{FF2B5EF4-FFF2-40B4-BE49-F238E27FC236}">
                <a16:creationId xmlns:a16="http://schemas.microsoft.com/office/drawing/2014/main" id="{5FD627CA-A95B-1E2A-D089-F2F377C65CE6}"/>
              </a:ext>
            </a:extLst>
          </p:cNvPr>
          <p:cNvSpPr>
            <a:spLocks noChangeArrowheads="1"/>
          </p:cNvSpPr>
          <p:nvPr/>
        </p:nvSpPr>
        <p:spPr bwMode="auto">
          <a:xfrm>
            <a:off x="1123517" y="5111703"/>
            <a:ext cx="30319200" cy="183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pt-BR" altLang="pt-BR" sz="11300" b="1" dirty="0">
                <a:solidFill>
                  <a:srgbClr val="000000"/>
                </a:solidFill>
                <a:latin typeface="+mj-lt"/>
              </a:rPr>
              <a:t>Classificação de Gênero de jogos da </a:t>
            </a:r>
            <a:r>
              <a:rPr lang="pt-BR" altLang="pt-BR" sz="11300" b="1" dirty="0" err="1">
                <a:solidFill>
                  <a:srgbClr val="000000"/>
                </a:solidFill>
                <a:latin typeface="+mj-lt"/>
              </a:rPr>
              <a:t>Steam</a:t>
            </a:r>
            <a:endParaRPr lang="pt-BR" altLang="pt-BR" sz="11300" b="1" dirty="0">
              <a:solidFill>
                <a:srgbClr val="000000"/>
              </a:solidFill>
              <a:latin typeface="+mj-lt"/>
            </a:endParaRPr>
          </a:p>
        </p:txBody>
      </p:sp>
      <p:sp>
        <p:nvSpPr>
          <p:cNvPr id="30" name="Retângulo 29">
            <a:extLst>
              <a:ext uri="{FF2B5EF4-FFF2-40B4-BE49-F238E27FC236}">
                <a16:creationId xmlns:a16="http://schemas.microsoft.com/office/drawing/2014/main" id="{370F0610-8605-EC09-BC4E-35FFC4A2014A}"/>
              </a:ext>
            </a:extLst>
          </p:cNvPr>
          <p:cNvSpPr/>
          <p:nvPr/>
        </p:nvSpPr>
        <p:spPr>
          <a:xfrm>
            <a:off x="16283741" y="12311800"/>
            <a:ext cx="15159600" cy="5686006"/>
          </a:xfrm>
          <a:prstGeom prst="rect">
            <a:avLst/>
          </a:prstGeom>
          <a:no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lIns="720000" rIns="720000"/>
          <a:lstStyle/>
          <a:p>
            <a:pPr algn="ctr">
              <a:defRPr/>
            </a:pPr>
            <a:r>
              <a:rPr lang="pt-BR" sz="5000" b="1" dirty="0">
                <a:solidFill>
                  <a:schemeClr val="tx1"/>
                </a:solidFill>
                <a:latin typeface="+mj-lt"/>
              </a:rPr>
              <a:t>OBJETIVOS</a:t>
            </a:r>
            <a:endParaRPr lang="pt-BR" sz="5000" dirty="0">
              <a:solidFill>
                <a:schemeClr val="tx1"/>
              </a:solidFill>
              <a:latin typeface="+mj-lt"/>
            </a:endParaRPr>
          </a:p>
          <a:p>
            <a:pPr algn="just">
              <a:defRPr/>
            </a:pPr>
            <a:r>
              <a:rPr lang="pt-BR" sz="5000" dirty="0">
                <a:solidFill>
                  <a:schemeClr val="tx1"/>
                </a:solidFill>
                <a:latin typeface="+mj-lt"/>
              </a:rPr>
              <a:t>Analisar diferentes tipos de algoritmos de classificação e encontrar o que melhor se adequa ao contexto de jogos.</a:t>
            </a:r>
          </a:p>
        </p:txBody>
      </p:sp>
      <p:sp>
        <p:nvSpPr>
          <p:cNvPr id="31" name="Retângulo 30">
            <a:extLst>
              <a:ext uri="{FF2B5EF4-FFF2-40B4-BE49-F238E27FC236}">
                <a16:creationId xmlns:a16="http://schemas.microsoft.com/office/drawing/2014/main" id="{F9920616-EB84-9FB6-7203-4C30E5434B2A}"/>
              </a:ext>
            </a:extLst>
          </p:cNvPr>
          <p:cNvSpPr/>
          <p:nvPr/>
        </p:nvSpPr>
        <p:spPr>
          <a:xfrm>
            <a:off x="1123517" y="19148251"/>
            <a:ext cx="30317952" cy="9872886"/>
          </a:xfrm>
          <a:prstGeom prst="rect">
            <a:avLst/>
          </a:prstGeom>
          <a:no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lIns="720000" rIns="720000"/>
          <a:lstStyle/>
          <a:p>
            <a:pPr algn="just">
              <a:defRPr/>
            </a:pPr>
            <a:endParaRPr lang="pt-BR" sz="5000" dirty="0">
              <a:solidFill>
                <a:schemeClr val="tx1"/>
              </a:solidFill>
              <a:latin typeface="+mj-lt"/>
            </a:endParaRPr>
          </a:p>
        </p:txBody>
      </p:sp>
      <p:sp>
        <p:nvSpPr>
          <p:cNvPr id="32" name="Retângulo 31">
            <a:extLst>
              <a:ext uri="{FF2B5EF4-FFF2-40B4-BE49-F238E27FC236}">
                <a16:creationId xmlns:a16="http://schemas.microsoft.com/office/drawing/2014/main" id="{A25C9519-4481-ADF5-FB5C-B7615CB0D0F1}"/>
              </a:ext>
            </a:extLst>
          </p:cNvPr>
          <p:cNvSpPr/>
          <p:nvPr/>
        </p:nvSpPr>
        <p:spPr>
          <a:xfrm>
            <a:off x="1124141" y="30170848"/>
            <a:ext cx="15159600" cy="8312456"/>
          </a:xfrm>
          <a:prstGeom prst="rect">
            <a:avLst/>
          </a:prstGeom>
          <a:no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lIns="720000" rIns="720000"/>
          <a:lstStyle/>
          <a:p>
            <a:pPr marL="571500" indent="-571500">
              <a:buFont typeface="Calibri" panose="020F0502020204030204" pitchFamily="34" charset="0"/>
              <a:buChar char="●"/>
              <a:defRPr/>
            </a:pPr>
            <a:endParaRPr lang="pt-BR" sz="5000" b="1" dirty="0">
              <a:solidFill>
                <a:schemeClr val="tx1"/>
              </a:solidFill>
              <a:latin typeface="+mj-lt"/>
            </a:endParaRPr>
          </a:p>
        </p:txBody>
      </p:sp>
      <p:sp>
        <p:nvSpPr>
          <p:cNvPr id="35" name="Retângulo 34">
            <a:extLst>
              <a:ext uri="{FF2B5EF4-FFF2-40B4-BE49-F238E27FC236}">
                <a16:creationId xmlns:a16="http://schemas.microsoft.com/office/drawing/2014/main" id="{5EF030C0-8704-8026-B19E-CB522435D479}"/>
              </a:ext>
            </a:extLst>
          </p:cNvPr>
          <p:cNvSpPr/>
          <p:nvPr/>
        </p:nvSpPr>
        <p:spPr>
          <a:xfrm>
            <a:off x="16283741" y="30170848"/>
            <a:ext cx="15159600" cy="8312456"/>
          </a:xfrm>
          <a:prstGeom prst="rect">
            <a:avLst/>
          </a:prstGeom>
          <a:no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lIns="720000" rIns="720000"/>
          <a:lstStyle/>
          <a:p>
            <a:pPr marL="571500" indent="-571500">
              <a:buFont typeface="Calibri" panose="020F0502020204030204" pitchFamily="34" charset="0"/>
              <a:buChar char="●"/>
              <a:defRPr/>
            </a:pPr>
            <a:endParaRPr lang="pt-BR" sz="5000" b="1" dirty="0">
              <a:solidFill>
                <a:schemeClr val="tx1"/>
              </a:solidFill>
              <a:latin typeface="+mj-lt"/>
            </a:endParaRPr>
          </a:p>
        </p:txBody>
      </p:sp>
      <p:pic>
        <p:nvPicPr>
          <p:cNvPr id="39" name="Imagem 8" descr="testeira.gif">
            <a:extLst>
              <a:ext uri="{FF2B5EF4-FFF2-40B4-BE49-F238E27FC236}">
                <a16:creationId xmlns:a16="http://schemas.microsoft.com/office/drawing/2014/main" id="{647B865E-66F8-F870-5D28-EDDCE676F9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0"/>
            <a:ext cx="30341888"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tângulo 39">
            <a:extLst>
              <a:ext uri="{FF2B5EF4-FFF2-40B4-BE49-F238E27FC236}">
                <a16:creationId xmlns:a16="http://schemas.microsoft.com/office/drawing/2014/main" id="{F7BC608B-90AC-DC22-AE6F-D152E41E7477}"/>
              </a:ext>
            </a:extLst>
          </p:cNvPr>
          <p:cNvSpPr/>
          <p:nvPr/>
        </p:nvSpPr>
        <p:spPr>
          <a:xfrm>
            <a:off x="1124141" y="17998540"/>
            <a:ext cx="30319200" cy="1152525"/>
          </a:xfrm>
          <a:prstGeom prst="rect">
            <a:avLst/>
          </a:prstGeom>
          <a:solidFill>
            <a:srgbClr val="72849D"/>
          </a:solid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5000" b="1" dirty="0">
                <a:latin typeface="+mj-lt"/>
              </a:rPr>
              <a:t>MATERIAIS E MÉTODOS</a:t>
            </a:r>
          </a:p>
        </p:txBody>
      </p:sp>
      <p:sp>
        <p:nvSpPr>
          <p:cNvPr id="41" name="Retângulo 40">
            <a:extLst>
              <a:ext uri="{FF2B5EF4-FFF2-40B4-BE49-F238E27FC236}">
                <a16:creationId xmlns:a16="http://schemas.microsoft.com/office/drawing/2014/main" id="{95329E88-1395-3BD4-53C2-333144BCE7A1}"/>
              </a:ext>
            </a:extLst>
          </p:cNvPr>
          <p:cNvSpPr/>
          <p:nvPr/>
        </p:nvSpPr>
        <p:spPr>
          <a:xfrm>
            <a:off x="1124141" y="29021137"/>
            <a:ext cx="15159600" cy="1152525"/>
          </a:xfrm>
          <a:prstGeom prst="rect">
            <a:avLst/>
          </a:prstGeom>
          <a:solidFill>
            <a:srgbClr val="72849D"/>
          </a:solid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5000" b="1" dirty="0">
                <a:latin typeface="+mj-lt"/>
              </a:rPr>
              <a:t>RESULTADOS E DICUSSÃO</a:t>
            </a:r>
          </a:p>
        </p:txBody>
      </p:sp>
      <p:sp>
        <p:nvSpPr>
          <p:cNvPr id="42" name="Retângulo 41">
            <a:extLst>
              <a:ext uri="{FF2B5EF4-FFF2-40B4-BE49-F238E27FC236}">
                <a16:creationId xmlns:a16="http://schemas.microsoft.com/office/drawing/2014/main" id="{11F945CA-96F4-F1ED-4AA8-DD9B2CD4FA60}"/>
              </a:ext>
            </a:extLst>
          </p:cNvPr>
          <p:cNvSpPr/>
          <p:nvPr/>
        </p:nvSpPr>
        <p:spPr>
          <a:xfrm>
            <a:off x="16283741" y="29021137"/>
            <a:ext cx="15159600" cy="1152525"/>
          </a:xfrm>
          <a:prstGeom prst="rect">
            <a:avLst/>
          </a:prstGeom>
          <a:solidFill>
            <a:srgbClr val="72849D"/>
          </a:solid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5000" b="1" dirty="0">
                <a:latin typeface="+mj-lt"/>
              </a:rPr>
              <a:t>CONCLUSÃO</a:t>
            </a:r>
          </a:p>
        </p:txBody>
      </p:sp>
      <p:sp>
        <p:nvSpPr>
          <p:cNvPr id="43" name="Retângulo 42">
            <a:extLst>
              <a:ext uri="{FF2B5EF4-FFF2-40B4-BE49-F238E27FC236}">
                <a16:creationId xmlns:a16="http://schemas.microsoft.com/office/drawing/2014/main" id="{EB1DAC2F-23EC-B645-3AEE-3871A714FF59}"/>
              </a:ext>
            </a:extLst>
          </p:cNvPr>
          <p:cNvSpPr/>
          <p:nvPr/>
        </p:nvSpPr>
        <p:spPr>
          <a:xfrm>
            <a:off x="1124141" y="11160009"/>
            <a:ext cx="30319200" cy="1152525"/>
          </a:xfrm>
          <a:prstGeom prst="rect">
            <a:avLst/>
          </a:prstGeom>
          <a:solidFill>
            <a:srgbClr val="72849D"/>
          </a:solidFill>
          <a:ln>
            <a:solidFill>
              <a:srgbClr val="89A4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5000" b="1" dirty="0">
                <a:latin typeface="+mj-lt"/>
              </a:rPr>
              <a:t>INTRODUÇÃO</a:t>
            </a:r>
          </a:p>
        </p:txBody>
      </p:sp>
      <p:pic>
        <p:nvPicPr>
          <p:cNvPr id="1032" name="Picture 8">
            <a:extLst>
              <a:ext uri="{FF2B5EF4-FFF2-40B4-BE49-F238E27FC236}">
                <a16:creationId xmlns:a16="http://schemas.microsoft.com/office/drawing/2014/main" id="{475519AD-3ABE-0487-8BE6-76AB6A0CA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688" y="19823701"/>
            <a:ext cx="13771463" cy="4430158"/>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1384941-F0D7-F435-5289-0B0ABE408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360" y="24840201"/>
            <a:ext cx="3170528" cy="31705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team – Wikipédia, a enciclopédia livre">
            <a:extLst>
              <a:ext uri="{FF2B5EF4-FFF2-40B4-BE49-F238E27FC236}">
                <a16:creationId xmlns:a16="http://schemas.microsoft.com/office/drawing/2014/main" id="{D8C65968-FC8E-CFF7-A281-9FBE4C90E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2296" y="15222345"/>
            <a:ext cx="2495032" cy="249503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66D706E6-CC7E-A1F1-35F0-0387790DC79F}"/>
              </a:ext>
            </a:extLst>
          </p:cNvPr>
          <p:cNvSpPr txBox="1"/>
          <p:nvPr/>
        </p:nvSpPr>
        <p:spPr>
          <a:xfrm>
            <a:off x="1555313" y="30799373"/>
            <a:ext cx="6162579" cy="2677656"/>
          </a:xfrm>
          <a:prstGeom prst="rect">
            <a:avLst/>
          </a:prstGeom>
          <a:noFill/>
        </p:spPr>
        <p:txBody>
          <a:bodyPr wrap="square" rtlCol="0">
            <a:spAutoFit/>
          </a:bodyPr>
          <a:lstStyle/>
          <a:p>
            <a:pPr algn="ctr"/>
            <a:r>
              <a:rPr lang="pt-BR" sz="6000" b="1" dirty="0">
                <a:solidFill>
                  <a:schemeClr val="tx1">
                    <a:lumMod val="75000"/>
                    <a:lumOff val="25000"/>
                  </a:schemeClr>
                </a:solidFill>
              </a:rPr>
              <a:t>Modelo</a:t>
            </a:r>
            <a:r>
              <a:rPr lang="pt-BR" sz="6000" dirty="0">
                <a:solidFill>
                  <a:schemeClr val="tx1">
                    <a:lumMod val="75000"/>
                    <a:lumOff val="25000"/>
                  </a:schemeClr>
                </a:solidFill>
              </a:rPr>
              <a:t> </a:t>
            </a:r>
            <a:r>
              <a:rPr lang="pt-BR" sz="6000" b="1" dirty="0">
                <a:solidFill>
                  <a:schemeClr val="tx1">
                    <a:lumMod val="75000"/>
                    <a:lumOff val="25000"/>
                  </a:schemeClr>
                </a:solidFill>
              </a:rPr>
              <a:t>KNN</a:t>
            </a:r>
          </a:p>
          <a:p>
            <a:pPr algn="ctr"/>
            <a:r>
              <a:rPr lang="pt-BR" sz="5400" dirty="0">
                <a:solidFill>
                  <a:srgbClr val="7030A0"/>
                </a:solidFill>
              </a:rPr>
              <a:t>Precisão</a:t>
            </a:r>
            <a:r>
              <a:rPr lang="pt-BR" sz="5000" dirty="0"/>
              <a:t>: </a:t>
            </a:r>
            <a:r>
              <a:rPr lang="pt-BR" sz="5000" b="1" dirty="0"/>
              <a:t>53</a:t>
            </a:r>
            <a:r>
              <a:rPr lang="pt-BR" sz="5000" dirty="0"/>
              <a:t>%</a:t>
            </a:r>
          </a:p>
          <a:p>
            <a:pPr algn="ctr"/>
            <a:r>
              <a:rPr lang="pt-BR" sz="5400" dirty="0">
                <a:solidFill>
                  <a:srgbClr val="C00000"/>
                </a:solidFill>
              </a:rPr>
              <a:t>Revocação</a:t>
            </a:r>
            <a:r>
              <a:rPr lang="pt-BR" sz="5000" dirty="0"/>
              <a:t>: </a:t>
            </a:r>
            <a:r>
              <a:rPr lang="pt-BR" sz="5000" b="1" dirty="0"/>
              <a:t>28</a:t>
            </a:r>
            <a:r>
              <a:rPr lang="pt-BR" sz="5000" dirty="0"/>
              <a:t>%</a:t>
            </a:r>
          </a:p>
        </p:txBody>
      </p:sp>
      <p:sp>
        <p:nvSpPr>
          <p:cNvPr id="7" name="CaixaDeTexto 6">
            <a:extLst>
              <a:ext uri="{FF2B5EF4-FFF2-40B4-BE49-F238E27FC236}">
                <a16:creationId xmlns:a16="http://schemas.microsoft.com/office/drawing/2014/main" id="{0FB853A6-6620-30CC-1BA2-A1A9E9A8D32F}"/>
              </a:ext>
            </a:extLst>
          </p:cNvPr>
          <p:cNvSpPr txBox="1"/>
          <p:nvPr/>
        </p:nvSpPr>
        <p:spPr>
          <a:xfrm>
            <a:off x="8492146" y="30697049"/>
            <a:ext cx="7675012" cy="2677656"/>
          </a:xfrm>
          <a:prstGeom prst="rect">
            <a:avLst/>
          </a:prstGeom>
          <a:noFill/>
        </p:spPr>
        <p:txBody>
          <a:bodyPr wrap="square" rtlCol="0">
            <a:spAutoFit/>
          </a:bodyPr>
          <a:lstStyle/>
          <a:p>
            <a:pPr algn="ctr"/>
            <a:r>
              <a:rPr lang="pt-BR" sz="6000" b="1" dirty="0">
                <a:solidFill>
                  <a:schemeClr val="bg1"/>
                </a:solidFill>
              </a:rPr>
              <a:t>Árvore de Decisão</a:t>
            </a:r>
          </a:p>
          <a:p>
            <a:pPr algn="ctr"/>
            <a:r>
              <a:rPr lang="pt-BR" sz="5400" dirty="0">
                <a:solidFill>
                  <a:srgbClr val="7030A0"/>
                </a:solidFill>
              </a:rPr>
              <a:t>Precisão</a:t>
            </a:r>
            <a:r>
              <a:rPr lang="pt-BR" sz="5000" dirty="0"/>
              <a:t>: </a:t>
            </a:r>
            <a:r>
              <a:rPr lang="pt-BR" sz="5000" b="1" dirty="0"/>
              <a:t>60</a:t>
            </a:r>
            <a:r>
              <a:rPr lang="pt-BR" sz="5000" dirty="0"/>
              <a:t>%</a:t>
            </a:r>
          </a:p>
          <a:p>
            <a:pPr algn="ctr"/>
            <a:r>
              <a:rPr lang="pt-BR" sz="5400" dirty="0">
                <a:solidFill>
                  <a:srgbClr val="C00000"/>
                </a:solidFill>
              </a:rPr>
              <a:t>Revocação</a:t>
            </a:r>
            <a:r>
              <a:rPr lang="pt-BR" sz="5000" dirty="0"/>
              <a:t>: </a:t>
            </a:r>
            <a:r>
              <a:rPr lang="pt-BR" sz="5000" b="1" dirty="0"/>
              <a:t>20</a:t>
            </a:r>
            <a:r>
              <a:rPr lang="pt-BR" sz="5000" dirty="0"/>
              <a:t>%</a:t>
            </a:r>
          </a:p>
        </p:txBody>
      </p:sp>
      <p:pic>
        <p:nvPicPr>
          <p:cNvPr id="1026" name="Picture 2">
            <a:extLst>
              <a:ext uri="{FF2B5EF4-FFF2-40B4-BE49-F238E27FC236}">
                <a16:creationId xmlns:a16="http://schemas.microsoft.com/office/drawing/2014/main" id="{C6C640D5-8A20-3308-F435-03C79CBC0E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49929" y="22996660"/>
            <a:ext cx="2124776" cy="21247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E0D80D37-037C-B21B-0CF9-0692F88003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08093" y="26779836"/>
            <a:ext cx="1505135" cy="1505135"/>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8B1AD692-2C48-554A-E451-8D7E2F664813}"/>
              </a:ext>
            </a:extLst>
          </p:cNvPr>
          <p:cNvSpPr txBox="1"/>
          <p:nvPr/>
        </p:nvSpPr>
        <p:spPr>
          <a:xfrm>
            <a:off x="13222178" y="23608127"/>
            <a:ext cx="6120628" cy="1200329"/>
          </a:xfrm>
          <a:prstGeom prst="rect">
            <a:avLst/>
          </a:prstGeom>
          <a:noFill/>
        </p:spPr>
        <p:txBody>
          <a:bodyPr wrap="square" rtlCol="0">
            <a:spAutoFit/>
          </a:bodyPr>
          <a:lstStyle/>
          <a:p>
            <a:pPr algn="ctr"/>
            <a:r>
              <a:rPr lang="pt-BR" sz="5400" b="1" dirty="0">
                <a:solidFill>
                  <a:schemeClr val="bg1"/>
                </a:solidFill>
              </a:rPr>
              <a:t>Idioma do jogo</a:t>
            </a:r>
          </a:p>
          <a:p>
            <a:endParaRPr lang="pt-BR" dirty="0"/>
          </a:p>
        </p:txBody>
      </p:sp>
      <p:sp>
        <p:nvSpPr>
          <p:cNvPr id="17" name="CaixaDeTexto 16">
            <a:extLst>
              <a:ext uri="{FF2B5EF4-FFF2-40B4-BE49-F238E27FC236}">
                <a16:creationId xmlns:a16="http://schemas.microsoft.com/office/drawing/2014/main" id="{D5EEBE25-69AD-B8E6-DC1F-89596A977A3C}"/>
              </a:ext>
            </a:extLst>
          </p:cNvPr>
          <p:cNvSpPr txBox="1"/>
          <p:nvPr/>
        </p:nvSpPr>
        <p:spPr>
          <a:xfrm>
            <a:off x="16951868" y="26822797"/>
            <a:ext cx="5522486" cy="1200329"/>
          </a:xfrm>
          <a:prstGeom prst="rect">
            <a:avLst/>
          </a:prstGeom>
          <a:noFill/>
        </p:spPr>
        <p:txBody>
          <a:bodyPr wrap="square" rtlCol="0">
            <a:spAutoFit/>
          </a:bodyPr>
          <a:lstStyle/>
          <a:p>
            <a:pPr algn="ctr"/>
            <a:r>
              <a:rPr lang="pt-BR" sz="5400" b="1" dirty="0">
                <a:solidFill>
                  <a:schemeClr val="bg1"/>
                </a:solidFill>
              </a:rPr>
              <a:t>Modo de jogo</a:t>
            </a:r>
          </a:p>
          <a:p>
            <a:endParaRPr lang="pt-BR" dirty="0"/>
          </a:p>
        </p:txBody>
      </p:sp>
      <p:sp>
        <p:nvSpPr>
          <p:cNvPr id="18" name="CaixaDeTexto 17">
            <a:extLst>
              <a:ext uri="{FF2B5EF4-FFF2-40B4-BE49-F238E27FC236}">
                <a16:creationId xmlns:a16="http://schemas.microsoft.com/office/drawing/2014/main" id="{24E80FAB-084E-FEF7-DFB6-B612F9057DF4}"/>
              </a:ext>
            </a:extLst>
          </p:cNvPr>
          <p:cNvSpPr txBox="1"/>
          <p:nvPr/>
        </p:nvSpPr>
        <p:spPr>
          <a:xfrm>
            <a:off x="20531749" y="23575825"/>
            <a:ext cx="9142155" cy="923330"/>
          </a:xfrm>
          <a:prstGeom prst="rect">
            <a:avLst/>
          </a:prstGeom>
          <a:noFill/>
        </p:spPr>
        <p:txBody>
          <a:bodyPr wrap="square" rtlCol="0">
            <a:spAutoFit/>
          </a:bodyPr>
          <a:lstStyle/>
          <a:p>
            <a:pPr algn="ctr"/>
            <a:r>
              <a:rPr lang="pt-BR" sz="5400" b="1" dirty="0">
                <a:solidFill>
                  <a:schemeClr val="bg1"/>
                </a:solidFill>
              </a:rPr>
              <a:t>Total de avaliações</a:t>
            </a:r>
          </a:p>
        </p:txBody>
      </p:sp>
      <p:sp>
        <p:nvSpPr>
          <p:cNvPr id="19" name="CaixaDeTexto 18">
            <a:extLst>
              <a:ext uri="{FF2B5EF4-FFF2-40B4-BE49-F238E27FC236}">
                <a16:creationId xmlns:a16="http://schemas.microsoft.com/office/drawing/2014/main" id="{04328A1F-CBE5-EE7D-5119-910D70E952A6}"/>
              </a:ext>
            </a:extLst>
          </p:cNvPr>
          <p:cNvSpPr txBox="1"/>
          <p:nvPr/>
        </p:nvSpPr>
        <p:spPr>
          <a:xfrm>
            <a:off x="12773913" y="25201444"/>
            <a:ext cx="7017159" cy="923330"/>
          </a:xfrm>
          <a:prstGeom prst="rect">
            <a:avLst/>
          </a:prstGeom>
          <a:noFill/>
        </p:spPr>
        <p:txBody>
          <a:bodyPr wrap="square" rtlCol="0">
            <a:spAutoFit/>
          </a:bodyPr>
          <a:lstStyle/>
          <a:p>
            <a:pPr algn="ctr"/>
            <a:r>
              <a:rPr lang="pt-BR" sz="5400" b="1" dirty="0">
                <a:solidFill>
                  <a:schemeClr val="bg1"/>
                </a:solidFill>
              </a:rPr>
              <a:t>Cópias vendidas</a:t>
            </a:r>
          </a:p>
        </p:txBody>
      </p:sp>
      <p:sp>
        <p:nvSpPr>
          <p:cNvPr id="20" name="CaixaDeTexto 19">
            <a:extLst>
              <a:ext uri="{FF2B5EF4-FFF2-40B4-BE49-F238E27FC236}">
                <a16:creationId xmlns:a16="http://schemas.microsoft.com/office/drawing/2014/main" id="{E0DE982E-F5C2-C6A3-A45C-DFC141936ED3}"/>
              </a:ext>
            </a:extLst>
          </p:cNvPr>
          <p:cNvSpPr txBox="1"/>
          <p:nvPr/>
        </p:nvSpPr>
        <p:spPr>
          <a:xfrm>
            <a:off x="12562652" y="26961296"/>
            <a:ext cx="2477729" cy="923330"/>
          </a:xfrm>
          <a:prstGeom prst="rect">
            <a:avLst/>
          </a:prstGeom>
          <a:noFill/>
        </p:spPr>
        <p:txBody>
          <a:bodyPr wrap="square" rtlCol="0">
            <a:spAutoFit/>
          </a:bodyPr>
          <a:lstStyle/>
          <a:p>
            <a:pPr algn="ctr"/>
            <a:r>
              <a:rPr lang="pt-BR" sz="5400" b="1" dirty="0">
                <a:solidFill>
                  <a:schemeClr val="bg1"/>
                </a:solidFill>
              </a:rPr>
              <a:t>Preço</a:t>
            </a:r>
          </a:p>
        </p:txBody>
      </p:sp>
      <p:sp>
        <p:nvSpPr>
          <p:cNvPr id="21" name="CaixaDeTexto 20">
            <a:extLst>
              <a:ext uri="{FF2B5EF4-FFF2-40B4-BE49-F238E27FC236}">
                <a16:creationId xmlns:a16="http://schemas.microsoft.com/office/drawing/2014/main" id="{3C485F00-DBF9-2675-5239-0027194C8E23}"/>
              </a:ext>
            </a:extLst>
          </p:cNvPr>
          <p:cNvSpPr txBox="1"/>
          <p:nvPr/>
        </p:nvSpPr>
        <p:spPr>
          <a:xfrm>
            <a:off x="24385842" y="26545798"/>
            <a:ext cx="5072908" cy="1754326"/>
          </a:xfrm>
          <a:prstGeom prst="rect">
            <a:avLst/>
          </a:prstGeom>
          <a:noFill/>
        </p:spPr>
        <p:txBody>
          <a:bodyPr wrap="square" rtlCol="0">
            <a:spAutoFit/>
          </a:bodyPr>
          <a:lstStyle/>
          <a:p>
            <a:pPr algn="ctr"/>
            <a:r>
              <a:rPr lang="pt-BR" sz="5400" b="1" dirty="0">
                <a:solidFill>
                  <a:schemeClr val="bg1"/>
                </a:solidFill>
              </a:rPr>
              <a:t>Tempo médio jogado</a:t>
            </a:r>
          </a:p>
        </p:txBody>
      </p:sp>
      <p:sp>
        <p:nvSpPr>
          <p:cNvPr id="22" name="CaixaDeTexto 21">
            <a:extLst>
              <a:ext uri="{FF2B5EF4-FFF2-40B4-BE49-F238E27FC236}">
                <a16:creationId xmlns:a16="http://schemas.microsoft.com/office/drawing/2014/main" id="{3D1D00DD-D8B8-9BB5-30EC-AE16B16D9153}"/>
              </a:ext>
            </a:extLst>
          </p:cNvPr>
          <p:cNvSpPr txBox="1"/>
          <p:nvPr/>
        </p:nvSpPr>
        <p:spPr>
          <a:xfrm>
            <a:off x="21681200" y="25168046"/>
            <a:ext cx="6843252" cy="923330"/>
          </a:xfrm>
          <a:prstGeom prst="rect">
            <a:avLst/>
          </a:prstGeom>
          <a:noFill/>
        </p:spPr>
        <p:txBody>
          <a:bodyPr wrap="square" rtlCol="0">
            <a:spAutoFit/>
          </a:bodyPr>
          <a:lstStyle/>
          <a:p>
            <a:pPr algn="ctr"/>
            <a:r>
              <a:rPr lang="pt-BR" sz="5400" b="1" dirty="0">
                <a:solidFill>
                  <a:schemeClr val="bg1"/>
                </a:solidFill>
              </a:rPr>
              <a:t>Ano de Lançamento</a:t>
            </a:r>
          </a:p>
        </p:txBody>
      </p:sp>
      <p:pic>
        <p:nvPicPr>
          <p:cNvPr id="24" name="Picture 6">
            <a:extLst>
              <a:ext uri="{FF2B5EF4-FFF2-40B4-BE49-F238E27FC236}">
                <a16:creationId xmlns:a16="http://schemas.microsoft.com/office/drawing/2014/main" id="{E9A883AD-E588-14D4-D201-ABC8813592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04118" y="26818586"/>
            <a:ext cx="1272780" cy="12727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43D8D3EF-8FB0-4AAA-B582-9021553A24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32406" y="26885062"/>
            <a:ext cx="1358681" cy="1358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D5962C6-7637-3F37-ED99-90224C8C82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96016" y="25037060"/>
            <a:ext cx="1272780" cy="127278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a:extLst>
              <a:ext uri="{FF2B5EF4-FFF2-40B4-BE49-F238E27FC236}">
                <a16:creationId xmlns:a16="http://schemas.microsoft.com/office/drawing/2014/main" id="{F0A9C0CF-E307-55DB-CA97-D9AD7F1B88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62540" y="23252575"/>
            <a:ext cx="1580948" cy="15809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D9F911B-D1DD-1063-09DF-31A470D1D1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64707" y="25121436"/>
            <a:ext cx="1272780" cy="1272780"/>
          </a:xfrm>
          <a:prstGeom prst="rect">
            <a:avLst/>
          </a:prstGeom>
          <a:noFill/>
          <a:extLst>
            <a:ext uri="{909E8E84-426E-40DD-AFC4-6F175D3DCCD1}">
              <a14:hiddenFill xmlns:a14="http://schemas.microsoft.com/office/drawing/2010/main">
                <a:solidFill>
                  <a:srgbClr val="FFFFFF"/>
                </a:solidFill>
              </a14:hiddenFill>
            </a:ext>
          </a:extLst>
        </p:spPr>
      </p:pic>
      <p:sp>
        <p:nvSpPr>
          <p:cNvPr id="33" name="CaixaDeTexto 32">
            <a:extLst>
              <a:ext uri="{FF2B5EF4-FFF2-40B4-BE49-F238E27FC236}">
                <a16:creationId xmlns:a16="http://schemas.microsoft.com/office/drawing/2014/main" id="{4703FC4B-AFE9-33BB-E1C2-64487D4BE373}"/>
              </a:ext>
            </a:extLst>
          </p:cNvPr>
          <p:cNvSpPr txBox="1"/>
          <p:nvPr/>
        </p:nvSpPr>
        <p:spPr>
          <a:xfrm>
            <a:off x="1555313" y="33852590"/>
            <a:ext cx="14415457" cy="4616648"/>
          </a:xfrm>
          <a:prstGeom prst="rect">
            <a:avLst/>
          </a:prstGeom>
          <a:noFill/>
        </p:spPr>
        <p:txBody>
          <a:bodyPr wrap="square" rtlCol="0">
            <a:spAutoFit/>
          </a:bodyPr>
          <a:lstStyle/>
          <a:p>
            <a:pPr algn="just"/>
            <a:r>
              <a:rPr lang="pt-BR" sz="4200" dirty="0">
                <a:solidFill>
                  <a:srgbClr val="000000"/>
                </a:solidFill>
                <a:latin typeface="Open Sans" panose="020B0606030504020204" pitchFamily="34" charset="0"/>
              </a:rPr>
              <a:t>Comparando os dois modelos é possível perceber que a Árvore de Decisão foi mais efetiva na classificação de casos positivos, mas possui uma </a:t>
            </a:r>
            <a:r>
              <a:rPr lang="pt-BR" sz="4200" dirty="0" err="1">
                <a:solidFill>
                  <a:srgbClr val="000000"/>
                </a:solidFill>
                <a:latin typeface="Open Sans" panose="020B0606030504020204" pitchFamily="34" charset="0"/>
              </a:rPr>
              <a:t>revocação</a:t>
            </a:r>
            <a:r>
              <a:rPr lang="pt-BR" sz="4200" dirty="0">
                <a:solidFill>
                  <a:srgbClr val="000000"/>
                </a:solidFill>
                <a:latin typeface="Open Sans" panose="020B0606030504020204" pitchFamily="34" charset="0"/>
              </a:rPr>
              <a:t> (ou cobertura) muito baixa, o que acusa um número alto de falsos negativos. Esses resultados indicam que talvez outros modelos seriam mais apropriados para esse problema.</a:t>
            </a:r>
            <a:endParaRPr lang="pt-BR" sz="5000" dirty="0"/>
          </a:p>
        </p:txBody>
      </p:sp>
      <p:sp>
        <p:nvSpPr>
          <p:cNvPr id="34" name="CaixaDeTexto 33">
            <a:extLst>
              <a:ext uri="{FF2B5EF4-FFF2-40B4-BE49-F238E27FC236}">
                <a16:creationId xmlns:a16="http://schemas.microsoft.com/office/drawing/2014/main" id="{BED09F35-C6E5-68EB-D38A-B1F1DED5873E}"/>
              </a:ext>
            </a:extLst>
          </p:cNvPr>
          <p:cNvSpPr txBox="1"/>
          <p:nvPr/>
        </p:nvSpPr>
        <p:spPr>
          <a:xfrm>
            <a:off x="16409072" y="30599873"/>
            <a:ext cx="14871767" cy="7786747"/>
          </a:xfrm>
          <a:prstGeom prst="rect">
            <a:avLst/>
          </a:prstGeom>
          <a:noFill/>
        </p:spPr>
        <p:txBody>
          <a:bodyPr wrap="square" rtlCol="0">
            <a:spAutoFit/>
          </a:bodyPr>
          <a:lstStyle/>
          <a:p>
            <a:pPr algn="just"/>
            <a:r>
              <a:rPr lang="pt-BR" sz="5000" dirty="0">
                <a:latin typeface="Open Sans" panose="020B0606030504020204" pitchFamily="34" charset="0"/>
              </a:rPr>
              <a:t>Observa-se, então, na relação entre a precisão e a </a:t>
            </a:r>
            <a:r>
              <a:rPr lang="pt-BR" sz="5000" dirty="0" err="1">
                <a:latin typeface="Open Sans" panose="020B0606030504020204" pitchFamily="34" charset="0"/>
              </a:rPr>
              <a:t>revocação</a:t>
            </a:r>
            <a:r>
              <a:rPr lang="pt-BR" sz="5000" dirty="0">
                <a:latin typeface="Open Sans" panose="020B0606030504020204" pitchFamily="34" charset="0"/>
              </a:rPr>
              <a:t> dos modelos, que os dados são </a:t>
            </a:r>
            <a:r>
              <a:rPr lang="pt-BR" sz="5000" b="1" dirty="0">
                <a:latin typeface="Open Sans" panose="020B0606030504020204" pitchFamily="34" charset="0"/>
              </a:rPr>
              <a:t>desbalanceados</a:t>
            </a:r>
            <a:r>
              <a:rPr lang="pt-BR" sz="5000" dirty="0">
                <a:latin typeface="Open Sans" panose="020B0606030504020204" pitchFamily="34" charset="0"/>
              </a:rPr>
              <a:t>. Por conta disso, a classificação de casos positivos, ou seja, jogos de ação, foi mediana, mas os falsos negativos (classificar um jogo “não ação” como “ação”) foram significativamente numerosos. Isso explicita que outros modelos poderiam ter resultados melhores, ou ainda que os atributos utilizados não foram suficientes para explicar os dados. </a:t>
            </a:r>
            <a:endParaRPr lang="pt-BR" sz="5000" dirty="0"/>
          </a:p>
        </p:txBody>
      </p:sp>
    </p:spTree>
    <p:extLst>
      <p:ext uri="{BB962C8B-B14F-4D97-AF65-F5344CB8AC3E}">
        <p14:creationId xmlns:p14="http://schemas.microsoft.com/office/powerpoint/2010/main" val="4173497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1396</TotalTime>
  <Words>322</Words>
  <Application>Microsoft Office PowerPoint</Application>
  <PresentationFormat>Personalizar</PresentationFormat>
  <Paragraphs>29</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Open Sans</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Antonio Rafael Sabino Parmezan</dc:creator>
  <cp:lastModifiedBy>Alexandre Souza</cp:lastModifiedBy>
  <cp:revision>8</cp:revision>
  <dcterms:created xsi:type="dcterms:W3CDTF">2022-11-18T20:19:21Z</dcterms:created>
  <dcterms:modified xsi:type="dcterms:W3CDTF">2022-12-13T23:20:29Z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2022-12-07T18:05:42Z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aa6c1062-93ce-4a56-bfd5-8f2973419fbb</vt:lpwstr>
  </property>
  <property fmtid="{D5CDD505-2E9C-101B-9397-08002B2CF9AE}" pid="7" name="MSIP_Label_defa4170-0d19-0005-0004-bc88714345d2_ActionId">
    <vt:lpwstr>1141af21-6220-4392-9be2-5dadd1e84e75</vt:lpwstr>
  </property>
  <property fmtid="{D5CDD505-2E9C-101B-9397-08002B2CF9AE}" pid="8" name="MSIP_Label_defa4170-0d19-0005-0004-bc88714345d2_ContentBits">
    <vt:lpwstr>0</vt:lpwstr>
  </property>
</Properties>
</file>