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onstantia" panose="02030602050306030303"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259E98-94A5-4892-9684-6EBE819C7A31}">
  <a:tblStyle styleId="{0A259E98-94A5-4892-9684-6EBE819C7A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1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fef668a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fef668a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fef668ad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fef668ad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fef668ad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fef668ad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d454eb6ca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7d454eb6ca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ef668ad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ef668ad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d454eb6c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7d454eb6c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fef668ad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fef668ad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fef668ad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fef668a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ef668ad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ef668ad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ef668ad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fef668ad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fef668ad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fef668ad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3000"/>
              <a:buFont typeface="Arial"/>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body" idx="1"/>
          </p:nvPr>
        </p:nvSpPr>
        <p:spPr>
          <a:xfrm>
            <a:off x="405000" y="1350000"/>
            <a:ext cx="7315200" cy="3200400"/>
          </a:xfrm>
          <a:prstGeom prst="rect">
            <a:avLst/>
          </a:prstGeom>
          <a:noFill/>
          <a:ln>
            <a:noFill/>
          </a:ln>
        </p:spPr>
        <p:txBody>
          <a:bodyPr spcFirstLastPara="1" wrap="square" lIns="68575" tIns="34275" rIns="68575" bIns="34275" anchor="t" anchorCtr="0">
            <a:noAutofit/>
          </a:bodyPr>
          <a:lstStyle>
            <a:lvl1pPr marL="457200" lvl="0" indent="-336550" algn="l" rtl="0">
              <a:lnSpc>
                <a:spcPct val="90000"/>
              </a:lnSpc>
              <a:spcBef>
                <a:spcPts val="1400"/>
              </a:spcBef>
              <a:spcAft>
                <a:spcPts val="0"/>
              </a:spcAft>
              <a:buSzPts val="1700"/>
              <a:buChar char="•"/>
              <a:defRPr sz="1700"/>
            </a:lvl1pPr>
            <a:lvl2pPr marL="914400" lvl="1" indent="-317500" algn="l" rtl="0">
              <a:lnSpc>
                <a:spcPct val="90000"/>
              </a:lnSpc>
              <a:spcBef>
                <a:spcPts val="600"/>
              </a:spcBef>
              <a:spcAft>
                <a:spcPts val="0"/>
              </a:spcAft>
              <a:buSzPts val="1400"/>
              <a:buChar char="•"/>
              <a:defRPr/>
            </a:lvl2pPr>
            <a:lvl3pPr marL="1371600" lvl="2" indent="-317500" algn="l" rtl="0">
              <a:lnSpc>
                <a:spcPct val="90000"/>
              </a:lnSpc>
              <a:spcBef>
                <a:spcPts val="600"/>
              </a:spcBef>
              <a:spcAft>
                <a:spcPts val="0"/>
              </a:spcAft>
              <a:buSzPts val="1400"/>
              <a:buChar char="•"/>
              <a:defRPr/>
            </a:lvl3pPr>
            <a:lvl4pPr marL="1828800" lvl="3" indent="-317500" algn="l" rtl="0">
              <a:lnSpc>
                <a:spcPct val="90000"/>
              </a:lnSpc>
              <a:spcBef>
                <a:spcPts val="600"/>
              </a:spcBef>
              <a:spcAft>
                <a:spcPts val="0"/>
              </a:spcAft>
              <a:buSzPts val="1400"/>
              <a:buChar char="•"/>
              <a:defRPr/>
            </a:lvl4pPr>
            <a:lvl5pPr marL="2286000" lvl="4" indent="-304800" algn="l" rtl="0">
              <a:lnSpc>
                <a:spcPct val="90000"/>
              </a:lnSpc>
              <a:spcBef>
                <a:spcPts val="600"/>
              </a:spcBef>
              <a:spcAft>
                <a:spcPts val="0"/>
              </a:spcAft>
              <a:buSzPts val="1200"/>
              <a:buChar char="•"/>
              <a:defRPr/>
            </a:lvl5pPr>
            <a:lvl6pPr marL="2743200" lvl="5" indent="-304800" algn="l" rtl="0">
              <a:lnSpc>
                <a:spcPct val="90000"/>
              </a:lnSpc>
              <a:spcBef>
                <a:spcPts val="600"/>
              </a:spcBef>
              <a:spcAft>
                <a:spcPts val="0"/>
              </a:spcAft>
              <a:buSzPts val="1200"/>
              <a:buChar char="•"/>
              <a:defRPr/>
            </a:lvl6pPr>
            <a:lvl7pPr marL="3200400" lvl="6" indent="-304800" algn="l" rtl="0">
              <a:lnSpc>
                <a:spcPct val="90000"/>
              </a:lnSpc>
              <a:spcBef>
                <a:spcPts val="600"/>
              </a:spcBef>
              <a:spcAft>
                <a:spcPts val="0"/>
              </a:spcAft>
              <a:buSzPts val="1200"/>
              <a:buChar char="•"/>
              <a:defRPr/>
            </a:lvl7pPr>
            <a:lvl8pPr marL="3657600" lvl="7" indent="-304800" algn="l" rtl="0">
              <a:lnSpc>
                <a:spcPct val="90000"/>
              </a:lnSpc>
              <a:spcBef>
                <a:spcPts val="600"/>
              </a:spcBef>
              <a:spcAft>
                <a:spcPts val="0"/>
              </a:spcAft>
              <a:buSzPts val="1200"/>
              <a:buChar char="•"/>
              <a:defRPr/>
            </a:lvl8pPr>
            <a:lvl9pPr marL="4114800" lvl="8" indent="-304800" algn="l" rtl="0">
              <a:lnSpc>
                <a:spcPct val="90000"/>
              </a:lnSpc>
              <a:spcBef>
                <a:spcPts val="600"/>
              </a:spcBef>
              <a:spcAft>
                <a:spcPts val="0"/>
              </a:spcAft>
              <a:buSzPts val="1200"/>
              <a:buChar char="•"/>
              <a:defRPr/>
            </a:lvl9pPr>
          </a:lstStyle>
          <a:p>
            <a:endParaRPr/>
          </a:p>
        </p:txBody>
      </p:sp>
      <p:sp>
        <p:nvSpPr>
          <p:cNvPr id="61" name="Google Shape;61;p14"/>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1032863" y="1428756"/>
            <a:ext cx="7078200" cy="12192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6" name="Google Shape;66;p15"/>
          <p:cNvSpPr txBox="1">
            <a:spLocks noGrp="1"/>
          </p:cNvSpPr>
          <p:nvPr>
            <p:ph type="subTitle" idx="1"/>
          </p:nvPr>
        </p:nvSpPr>
        <p:spPr>
          <a:xfrm>
            <a:off x="1036847" y="2742844"/>
            <a:ext cx="7074300" cy="743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0"/>
              </a:spcBef>
              <a:spcAft>
                <a:spcPts val="0"/>
              </a:spcAft>
              <a:buSzPts val="1500"/>
              <a:buNone/>
              <a:defRPr sz="1500" cap="none">
                <a:solidFill>
                  <a:schemeClr val="lt2"/>
                </a:solidFill>
              </a:defRPr>
            </a:lvl1pPr>
            <a:lvl2pPr lvl="1" algn="ctr" rtl="0">
              <a:lnSpc>
                <a:spcPct val="90000"/>
              </a:lnSpc>
              <a:spcBef>
                <a:spcPts val="600"/>
              </a:spcBef>
              <a:spcAft>
                <a:spcPts val="0"/>
              </a:spcAft>
              <a:buSzPts val="1500"/>
              <a:buNone/>
              <a:defRPr>
                <a:solidFill>
                  <a:schemeClr val="lt1"/>
                </a:solidFill>
              </a:defRPr>
            </a:lvl2pPr>
            <a:lvl3pPr lvl="2" algn="ctr" rtl="0">
              <a:lnSpc>
                <a:spcPct val="90000"/>
              </a:lnSpc>
              <a:spcBef>
                <a:spcPts val="600"/>
              </a:spcBef>
              <a:spcAft>
                <a:spcPts val="0"/>
              </a:spcAft>
              <a:buSzPts val="1400"/>
              <a:buNone/>
              <a:defRPr>
                <a:solidFill>
                  <a:schemeClr val="lt1"/>
                </a:solidFill>
              </a:defRPr>
            </a:lvl3pPr>
            <a:lvl4pPr lvl="3" algn="ctr" rtl="0">
              <a:lnSpc>
                <a:spcPct val="90000"/>
              </a:lnSpc>
              <a:spcBef>
                <a:spcPts val="600"/>
              </a:spcBef>
              <a:spcAft>
                <a:spcPts val="0"/>
              </a:spcAft>
              <a:buSzPts val="1200"/>
              <a:buNone/>
              <a:defRPr>
                <a:solidFill>
                  <a:schemeClr val="lt1"/>
                </a:solidFill>
              </a:defRPr>
            </a:lvl4pPr>
            <a:lvl5pPr lvl="4" algn="ctr" rtl="0">
              <a:lnSpc>
                <a:spcPct val="90000"/>
              </a:lnSpc>
              <a:spcBef>
                <a:spcPts val="600"/>
              </a:spcBef>
              <a:spcAft>
                <a:spcPts val="0"/>
              </a:spcAft>
              <a:buSzPts val="1200"/>
              <a:buNone/>
              <a:defRPr>
                <a:solidFill>
                  <a:schemeClr val="lt1"/>
                </a:solidFill>
              </a:defRPr>
            </a:lvl5pPr>
            <a:lvl6pPr lvl="5" algn="ctr" rtl="0">
              <a:lnSpc>
                <a:spcPct val="90000"/>
              </a:lnSpc>
              <a:spcBef>
                <a:spcPts val="600"/>
              </a:spcBef>
              <a:spcAft>
                <a:spcPts val="0"/>
              </a:spcAft>
              <a:buSzPts val="1200"/>
              <a:buNone/>
              <a:defRPr>
                <a:solidFill>
                  <a:schemeClr val="lt1"/>
                </a:solidFill>
              </a:defRPr>
            </a:lvl6pPr>
            <a:lvl7pPr lvl="6" algn="ctr" rtl="0">
              <a:lnSpc>
                <a:spcPct val="90000"/>
              </a:lnSpc>
              <a:spcBef>
                <a:spcPts val="600"/>
              </a:spcBef>
              <a:spcAft>
                <a:spcPts val="0"/>
              </a:spcAft>
              <a:buSzPts val="1200"/>
              <a:buNone/>
              <a:defRPr>
                <a:solidFill>
                  <a:schemeClr val="lt1"/>
                </a:solidFill>
              </a:defRPr>
            </a:lvl7pPr>
            <a:lvl8pPr lvl="7" algn="ctr" rtl="0">
              <a:lnSpc>
                <a:spcPct val="90000"/>
              </a:lnSpc>
              <a:spcBef>
                <a:spcPts val="600"/>
              </a:spcBef>
              <a:spcAft>
                <a:spcPts val="0"/>
              </a:spcAft>
              <a:buSzPts val="1200"/>
              <a:buNone/>
              <a:defRPr>
                <a:solidFill>
                  <a:schemeClr val="lt1"/>
                </a:solidFill>
              </a:defRPr>
            </a:lvl8pPr>
            <a:lvl9pPr lvl="8" algn="ctr" rtl="0">
              <a:lnSpc>
                <a:spcPct val="90000"/>
              </a:lnSpc>
              <a:spcBef>
                <a:spcPts val="600"/>
              </a:spcBef>
              <a:spcAft>
                <a:spcPts val="0"/>
              </a:spcAft>
              <a:buSzPts val="1200"/>
              <a:buNone/>
              <a:defRPr>
                <a:solidFill>
                  <a:schemeClr val="lt1"/>
                </a:solidFill>
              </a:defRPr>
            </a:lvl9pPr>
          </a:lstStyle>
          <a:p>
            <a:endParaRPr/>
          </a:p>
        </p:txBody>
      </p:sp>
      <p:sp>
        <p:nvSpPr>
          <p:cNvPr id="67" name="Google Shape;67;p15"/>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5"/>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chemeClr val="lt2"/>
                </a:solidFill>
                <a:latin typeface="Arial"/>
                <a:ea typeface="Arial"/>
                <a:cs typeface="Arial"/>
                <a:sym typeface="Arial"/>
              </a:defRPr>
            </a:lvl1pPr>
            <a:lvl2pPr marL="0" lvl="1" indent="0" algn="r" rtl="0">
              <a:spcBef>
                <a:spcPts val="0"/>
              </a:spcBef>
              <a:buNone/>
              <a:defRPr sz="800" b="0" i="0" u="none" strike="noStrike" cap="none">
                <a:solidFill>
                  <a:schemeClr val="lt2"/>
                </a:solidFill>
                <a:latin typeface="Arial"/>
                <a:ea typeface="Arial"/>
                <a:cs typeface="Arial"/>
                <a:sym typeface="Arial"/>
              </a:defRPr>
            </a:lvl2pPr>
            <a:lvl3pPr marL="0" lvl="2" indent="0" algn="r" rtl="0">
              <a:spcBef>
                <a:spcPts val="0"/>
              </a:spcBef>
              <a:buNone/>
              <a:defRPr sz="800" b="0" i="0" u="none" strike="noStrike" cap="none">
                <a:solidFill>
                  <a:schemeClr val="lt2"/>
                </a:solidFill>
                <a:latin typeface="Arial"/>
                <a:ea typeface="Arial"/>
                <a:cs typeface="Arial"/>
                <a:sym typeface="Arial"/>
              </a:defRPr>
            </a:lvl3pPr>
            <a:lvl4pPr marL="0" lvl="3" indent="0" algn="r" rtl="0">
              <a:spcBef>
                <a:spcPts val="0"/>
              </a:spcBef>
              <a:buNone/>
              <a:defRPr sz="800" b="0" i="0" u="none" strike="noStrike" cap="none">
                <a:solidFill>
                  <a:schemeClr val="lt2"/>
                </a:solidFill>
                <a:latin typeface="Arial"/>
                <a:ea typeface="Arial"/>
                <a:cs typeface="Arial"/>
                <a:sym typeface="Arial"/>
              </a:defRPr>
            </a:lvl4pPr>
            <a:lvl5pPr marL="0" lvl="4" indent="0" algn="r" rtl="0">
              <a:spcBef>
                <a:spcPts val="0"/>
              </a:spcBef>
              <a:buNone/>
              <a:defRPr sz="800" b="0" i="0" u="none" strike="noStrike" cap="none">
                <a:solidFill>
                  <a:schemeClr val="lt2"/>
                </a:solidFill>
                <a:latin typeface="Arial"/>
                <a:ea typeface="Arial"/>
                <a:cs typeface="Arial"/>
                <a:sym typeface="Arial"/>
              </a:defRPr>
            </a:lvl5pPr>
            <a:lvl6pPr marL="0" lvl="5" indent="0" algn="r" rtl="0">
              <a:spcBef>
                <a:spcPts val="0"/>
              </a:spcBef>
              <a:buNone/>
              <a:defRPr sz="800" b="0" i="0" u="none" strike="noStrike" cap="none">
                <a:solidFill>
                  <a:schemeClr val="lt2"/>
                </a:solidFill>
                <a:latin typeface="Arial"/>
                <a:ea typeface="Arial"/>
                <a:cs typeface="Arial"/>
                <a:sym typeface="Arial"/>
              </a:defRPr>
            </a:lvl6pPr>
            <a:lvl7pPr marL="0" lvl="6" indent="0" algn="r" rtl="0">
              <a:spcBef>
                <a:spcPts val="0"/>
              </a:spcBef>
              <a:buNone/>
              <a:defRPr sz="800" b="0" i="0" u="none" strike="noStrike" cap="none">
                <a:solidFill>
                  <a:schemeClr val="lt2"/>
                </a:solidFill>
                <a:latin typeface="Arial"/>
                <a:ea typeface="Arial"/>
                <a:cs typeface="Arial"/>
                <a:sym typeface="Arial"/>
              </a:defRPr>
            </a:lvl7pPr>
            <a:lvl8pPr marL="0" lvl="7" indent="0" algn="r" rtl="0">
              <a:spcBef>
                <a:spcPts val="0"/>
              </a:spcBef>
              <a:buNone/>
              <a:defRPr sz="800" b="0" i="0" u="none" strike="noStrike" cap="none">
                <a:solidFill>
                  <a:schemeClr val="lt2"/>
                </a:solidFill>
                <a:latin typeface="Arial"/>
                <a:ea typeface="Arial"/>
                <a:cs typeface="Arial"/>
                <a:sym typeface="Arial"/>
              </a:defRPr>
            </a:lvl8pPr>
            <a:lvl9pPr marL="0" lvl="8" indent="0" algn="r" rtl="0">
              <a:spcBef>
                <a:spcPts val="0"/>
              </a:spcBef>
              <a:buNone/>
              <a:defRPr sz="8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70" name="Google Shape;70;p15"/>
          <p:cNvGrpSpPr/>
          <p:nvPr/>
        </p:nvGrpSpPr>
        <p:grpSpPr>
          <a:xfrm>
            <a:off x="914400" y="1200150"/>
            <a:ext cx="7306748" cy="54900"/>
            <a:chOff x="914400" y="1200150"/>
            <a:chExt cx="7306748" cy="54900"/>
          </a:xfrm>
        </p:grpSpPr>
        <p:sp>
          <p:nvSpPr>
            <p:cNvPr id="71" name="Google Shape;71;p15"/>
            <p:cNvSpPr/>
            <p:nvPr/>
          </p:nvSpPr>
          <p:spPr>
            <a:xfrm>
              <a:off x="8166248" y="1200150"/>
              <a:ext cx="54900" cy="54900"/>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2" name="Google Shape;72;p15"/>
            <p:cNvSpPr/>
            <p:nvPr/>
          </p:nvSpPr>
          <p:spPr>
            <a:xfrm>
              <a:off x="914400" y="1200150"/>
              <a:ext cx="54900" cy="54900"/>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73" name="Google Shape;73;p15"/>
            <p:cNvGrpSpPr/>
            <p:nvPr/>
          </p:nvGrpSpPr>
          <p:grpSpPr>
            <a:xfrm>
              <a:off x="1036917" y="1207626"/>
              <a:ext cx="7074530" cy="38998"/>
              <a:chOff x="2141408" y="1752956"/>
              <a:chExt cx="7315200" cy="38998"/>
            </a:xfrm>
          </p:grpSpPr>
          <p:cxnSp>
            <p:nvCxnSpPr>
              <p:cNvPr id="74" name="Google Shape;74;p15"/>
              <p:cNvCxnSpPr/>
              <p:nvPr/>
            </p:nvCxnSpPr>
            <p:spPr>
              <a:xfrm>
                <a:off x="2141408" y="1752956"/>
                <a:ext cx="7315200" cy="0"/>
              </a:xfrm>
              <a:prstGeom prst="straightConnector1">
                <a:avLst/>
              </a:prstGeom>
              <a:noFill/>
              <a:ln w="12700" cap="flat" cmpd="sng">
                <a:solidFill>
                  <a:schemeClr val="lt2"/>
                </a:solidFill>
                <a:prstDash val="solid"/>
                <a:miter lim="800000"/>
                <a:headEnd type="none" w="sm" len="sm"/>
                <a:tailEnd type="none" w="sm" len="sm"/>
              </a:ln>
            </p:spPr>
          </p:cxnSp>
          <p:cxnSp>
            <p:nvCxnSpPr>
              <p:cNvPr id="75" name="Google Shape;75;p15"/>
              <p:cNvCxnSpPr/>
              <p:nvPr/>
            </p:nvCxnSpPr>
            <p:spPr>
              <a:xfrm>
                <a:off x="2141408" y="1791954"/>
                <a:ext cx="7315200" cy="0"/>
              </a:xfrm>
              <a:prstGeom prst="straightConnector1">
                <a:avLst/>
              </a:prstGeom>
              <a:noFill/>
              <a:ln w="12700" cap="flat" cmpd="sng">
                <a:solidFill>
                  <a:schemeClr val="lt2"/>
                </a:solidFill>
                <a:prstDash val="solid"/>
                <a:miter lim="800000"/>
                <a:headEnd type="none" w="sm" len="sm"/>
                <a:tailEnd type="none" w="sm" len="sm"/>
              </a:ln>
            </p:spPr>
          </p:cxnSp>
        </p:grpSp>
      </p:grpSp>
      <p:grpSp>
        <p:nvGrpSpPr>
          <p:cNvPr id="76" name="Google Shape;76;p15"/>
          <p:cNvGrpSpPr/>
          <p:nvPr/>
        </p:nvGrpSpPr>
        <p:grpSpPr>
          <a:xfrm>
            <a:off x="914400" y="3638550"/>
            <a:ext cx="7306748" cy="54900"/>
            <a:chOff x="914400" y="3638550"/>
            <a:chExt cx="7306748" cy="54900"/>
          </a:xfrm>
        </p:grpSpPr>
        <p:sp>
          <p:nvSpPr>
            <p:cNvPr id="77" name="Google Shape;77;p15"/>
            <p:cNvSpPr/>
            <p:nvPr/>
          </p:nvSpPr>
          <p:spPr>
            <a:xfrm>
              <a:off x="8166248" y="3638550"/>
              <a:ext cx="54900" cy="54900"/>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8" name="Google Shape;78;p15"/>
            <p:cNvSpPr/>
            <p:nvPr/>
          </p:nvSpPr>
          <p:spPr>
            <a:xfrm>
              <a:off x="914400" y="3638550"/>
              <a:ext cx="54900" cy="54900"/>
            </a:xfrm>
            <a:prstGeom prst="ellipse">
              <a:avLst/>
            </a:prstGeom>
            <a:solidFill>
              <a:schemeClr val="lt2"/>
            </a:solidFill>
            <a:ln w="12700" cap="flat" cmpd="sng">
              <a:solidFill>
                <a:schemeClr val="l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79" name="Google Shape;79;p15"/>
            <p:cNvGrpSpPr/>
            <p:nvPr/>
          </p:nvGrpSpPr>
          <p:grpSpPr>
            <a:xfrm>
              <a:off x="1036917" y="3646026"/>
              <a:ext cx="7074530" cy="38998"/>
              <a:chOff x="2141408" y="1752956"/>
              <a:chExt cx="7315200" cy="38998"/>
            </a:xfrm>
          </p:grpSpPr>
          <p:cxnSp>
            <p:nvCxnSpPr>
              <p:cNvPr id="80" name="Google Shape;80;p15"/>
              <p:cNvCxnSpPr/>
              <p:nvPr/>
            </p:nvCxnSpPr>
            <p:spPr>
              <a:xfrm>
                <a:off x="2141408" y="1752956"/>
                <a:ext cx="7315200" cy="0"/>
              </a:xfrm>
              <a:prstGeom prst="straightConnector1">
                <a:avLst/>
              </a:prstGeom>
              <a:noFill/>
              <a:ln w="12700" cap="flat" cmpd="sng">
                <a:solidFill>
                  <a:schemeClr val="lt2"/>
                </a:solidFill>
                <a:prstDash val="solid"/>
                <a:miter lim="800000"/>
                <a:headEnd type="none" w="sm" len="sm"/>
                <a:tailEnd type="none" w="sm" len="sm"/>
              </a:ln>
            </p:spPr>
          </p:cxnSp>
          <p:cxnSp>
            <p:nvCxnSpPr>
              <p:cNvPr id="81" name="Google Shape;81;p15"/>
              <p:cNvCxnSpPr/>
              <p:nvPr/>
            </p:nvCxnSpPr>
            <p:spPr>
              <a:xfrm>
                <a:off x="2141408" y="1791954"/>
                <a:ext cx="7315200" cy="0"/>
              </a:xfrm>
              <a:prstGeom prst="straightConnector1">
                <a:avLst/>
              </a:prstGeom>
              <a:noFill/>
              <a:ln w="12700" cap="flat" cmpd="sng">
                <a:solidFill>
                  <a:schemeClr val="lt2"/>
                </a:solidFill>
                <a:prstDash val="solid"/>
                <a:miter lim="800000"/>
                <a:headEnd type="none" w="sm" len="sm"/>
                <a:tailEnd type="none" w="sm" len="sm"/>
              </a:ln>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066803" y="742953"/>
            <a:ext cx="7010400" cy="1676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3600"/>
              <a:buFont typeface="Arial"/>
              <a:buNone/>
              <a:defRPr sz="3600" b="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4" name="Google Shape;84;p16"/>
          <p:cNvSpPr txBox="1">
            <a:spLocks noGrp="1"/>
          </p:cNvSpPr>
          <p:nvPr>
            <p:ph type="body" idx="1"/>
          </p:nvPr>
        </p:nvSpPr>
        <p:spPr>
          <a:xfrm>
            <a:off x="1066803" y="2800350"/>
            <a:ext cx="7010400" cy="9144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0"/>
              </a:spcBef>
              <a:spcAft>
                <a:spcPts val="0"/>
              </a:spcAft>
              <a:buSzPts val="1500"/>
              <a:buNone/>
              <a:defRPr sz="1500" cap="none">
                <a:solidFill>
                  <a:schemeClr val="dk1"/>
                </a:solidFill>
              </a:defRPr>
            </a:lvl1pPr>
            <a:lvl2pPr marL="914400" lvl="1" indent="-228600" algn="l" rtl="0">
              <a:lnSpc>
                <a:spcPct val="90000"/>
              </a:lnSpc>
              <a:spcBef>
                <a:spcPts val="600"/>
              </a:spcBef>
              <a:spcAft>
                <a:spcPts val="0"/>
              </a:spcAft>
              <a:buSzPts val="1400"/>
              <a:buNone/>
              <a:defRPr sz="1400">
                <a:solidFill>
                  <a:srgbClr val="A08F8A"/>
                </a:solidFill>
              </a:defRPr>
            </a:lvl2pPr>
            <a:lvl3pPr marL="1371600" lvl="2" indent="-228600" algn="l" rtl="0">
              <a:lnSpc>
                <a:spcPct val="90000"/>
              </a:lnSpc>
              <a:spcBef>
                <a:spcPts val="600"/>
              </a:spcBef>
              <a:spcAft>
                <a:spcPts val="0"/>
              </a:spcAft>
              <a:buSzPts val="1200"/>
              <a:buNone/>
              <a:defRPr sz="1200">
                <a:solidFill>
                  <a:srgbClr val="A08F8A"/>
                </a:solidFill>
              </a:defRPr>
            </a:lvl3pPr>
            <a:lvl4pPr marL="1828800" lvl="3" indent="-228600" algn="l" rtl="0">
              <a:lnSpc>
                <a:spcPct val="90000"/>
              </a:lnSpc>
              <a:spcBef>
                <a:spcPts val="600"/>
              </a:spcBef>
              <a:spcAft>
                <a:spcPts val="0"/>
              </a:spcAft>
              <a:buSzPts val="1100"/>
              <a:buNone/>
              <a:defRPr sz="1100">
                <a:solidFill>
                  <a:srgbClr val="A08F8A"/>
                </a:solidFill>
              </a:defRPr>
            </a:lvl4pPr>
            <a:lvl5pPr marL="2286000" lvl="4" indent="-228600" algn="l" rtl="0">
              <a:lnSpc>
                <a:spcPct val="90000"/>
              </a:lnSpc>
              <a:spcBef>
                <a:spcPts val="600"/>
              </a:spcBef>
              <a:spcAft>
                <a:spcPts val="0"/>
              </a:spcAft>
              <a:buSzPts val="1100"/>
              <a:buNone/>
              <a:defRPr sz="1100">
                <a:solidFill>
                  <a:srgbClr val="A08F8A"/>
                </a:solidFill>
              </a:defRPr>
            </a:lvl5pPr>
            <a:lvl6pPr marL="2743200" lvl="5" indent="-228600" algn="l" rtl="0">
              <a:lnSpc>
                <a:spcPct val="90000"/>
              </a:lnSpc>
              <a:spcBef>
                <a:spcPts val="600"/>
              </a:spcBef>
              <a:spcAft>
                <a:spcPts val="0"/>
              </a:spcAft>
              <a:buSzPts val="1100"/>
              <a:buNone/>
              <a:defRPr sz="1100">
                <a:solidFill>
                  <a:srgbClr val="A08F8A"/>
                </a:solidFill>
              </a:defRPr>
            </a:lvl6pPr>
            <a:lvl7pPr marL="3200400" lvl="6" indent="-228600" algn="l" rtl="0">
              <a:lnSpc>
                <a:spcPct val="90000"/>
              </a:lnSpc>
              <a:spcBef>
                <a:spcPts val="600"/>
              </a:spcBef>
              <a:spcAft>
                <a:spcPts val="0"/>
              </a:spcAft>
              <a:buSzPts val="1100"/>
              <a:buNone/>
              <a:defRPr sz="1100">
                <a:solidFill>
                  <a:srgbClr val="A08F8A"/>
                </a:solidFill>
              </a:defRPr>
            </a:lvl7pPr>
            <a:lvl8pPr marL="3657600" lvl="7" indent="-228600" algn="l" rtl="0">
              <a:lnSpc>
                <a:spcPct val="90000"/>
              </a:lnSpc>
              <a:spcBef>
                <a:spcPts val="600"/>
              </a:spcBef>
              <a:spcAft>
                <a:spcPts val="0"/>
              </a:spcAft>
              <a:buSzPts val="1100"/>
              <a:buNone/>
              <a:defRPr sz="1100">
                <a:solidFill>
                  <a:srgbClr val="A08F8A"/>
                </a:solidFill>
              </a:defRPr>
            </a:lvl8pPr>
            <a:lvl9pPr marL="4114800" lvl="8" indent="-228600" algn="l" rtl="0">
              <a:lnSpc>
                <a:spcPct val="90000"/>
              </a:lnSpc>
              <a:spcBef>
                <a:spcPts val="600"/>
              </a:spcBef>
              <a:spcAft>
                <a:spcPts val="0"/>
              </a:spcAft>
              <a:buSzPts val="1100"/>
              <a:buNone/>
              <a:defRPr sz="1100">
                <a:solidFill>
                  <a:srgbClr val="A08F8A"/>
                </a:solidFill>
              </a:defRPr>
            </a:lvl9pPr>
          </a:lstStyle>
          <a:p>
            <a:endParaRPr/>
          </a:p>
        </p:txBody>
      </p:sp>
      <p:sp>
        <p:nvSpPr>
          <p:cNvPr id="85" name="Google Shape;85;p16"/>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6"/>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7" name="Google Shape;87;p16"/>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grpSp>
        <p:nvGrpSpPr>
          <p:cNvPr id="88" name="Google Shape;88;p16"/>
          <p:cNvGrpSpPr/>
          <p:nvPr/>
        </p:nvGrpSpPr>
        <p:grpSpPr>
          <a:xfrm>
            <a:off x="2455979" y="2606802"/>
            <a:ext cx="4231931" cy="41100"/>
            <a:chOff x="2455975" y="2588441"/>
            <a:chExt cx="4231931" cy="41100"/>
          </a:xfrm>
        </p:grpSpPr>
        <p:sp>
          <p:nvSpPr>
            <p:cNvPr id="89" name="Google Shape;89;p16"/>
            <p:cNvSpPr/>
            <p:nvPr/>
          </p:nvSpPr>
          <p:spPr>
            <a:xfrm>
              <a:off x="6642306" y="2588441"/>
              <a:ext cx="45600" cy="41100"/>
            </a:xfrm>
            <a:prstGeom prst="ellipse">
              <a:avLst/>
            </a:prstGeom>
            <a:solidFill>
              <a:schemeClr val="dk1"/>
            </a:solidFill>
            <a:ln w="264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Constantia"/>
                <a:ea typeface="Constantia"/>
                <a:cs typeface="Constantia"/>
                <a:sym typeface="Constantia"/>
              </a:endParaRPr>
            </a:p>
          </p:txBody>
        </p:sp>
        <p:sp>
          <p:nvSpPr>
            <p:cNvPr id="90" name="Google Shape;90;p16"/>
            <p:cNvSpPr/>
            <p:nvPr/>
          </p:nvSpPr>
          <p:spPr>
            <a:xfrm>
              <a:off x="2455975" y="2588441"/>
              <a:ext cx="45600" cy="41100"/>
            </a:xfrm>
            <a:prstGeom prst="ellipse">
              <a:avLst/>
            </a:prstGeom>
            <a:solidFill>
              <a:schemeClr val="dk1"/>
            </a:solidFill>
            <a:ln w="264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Constantia"/>
                <a:ea typeface="Constantia"/>
                <a:cs typeface="Constantia"/>
                <a:sym typeface="Constantia"/>
              </a:endParaRPr>
            </a:p>
          </p:txBody>
        </p:sp>
        <p:grpSp>
          <p:nvGrpSpPr>
            <p:cNvPr id="91" name="Google Shape;91;p16"/>
            <p:cNvGrpSpPr/>
            <p:nvPr/>
          </p:nvGrpSpPr>
          <p:grpSpPr>
            <a:xfrm>
              <a:off x="2563229" y="2594347"/>
              <a:ext cx="4023300" cy="29249"/>
              <a:chOff x="2550323" y="3458731"/>
              <a:chExt cx="4023300" cy="38998"/>
            </a:xfrm>
          </p:grpSpPr>
          <p:cxnSp>
            <p:nvCxnSpPr>
              <p:cNvPr id="92" name="Google Shape;92;p16"/>
              <p:cNvCxnSpPr/>
              <p:nvPr/>
            </p:nvCxnSpPr>
            <p:spPr>
              <a:xfrm>
                <a:off x="2550323" y="3458731"/>
                <a:ext cx="4023300" cy="0"/>
              </a:xfrm>
              <a:prstGeom prst="straightConnector1">
                <a:avLst/>
              </a:prstGeom>
              <a:noFill/>
              <a:ln w="12700" cap="flat" cmpd="sng">
                <a:solidFill>
                  <a:schemeClr val="dk1"/>
                </a:solidFill>
                <a:prstDash val="solid"/>
                <a:round/>
                <a:headEnd type="none" w="sm" len="sm"/>
                <a:tailEnd type="none" w="sm" len="sm"/>
              </a:ln>
            </p:spPr>
          </p:cxnSp>
          <p:cxnSp>
            <p:nvCxnSpPr>
              <p:cNvPr id="93" name="Google Shape;93;p16"/>
              <p:cNvCxnSpPr/>
              <p:nvPr/>
            </p:nvCxnSpPr>
            <p:spPr>
              <a:xfrm>
                <a:off x="2550323" y="3497729"/>
                <a:ext cx="4023300" cy="0"/>
              </a:xfrm>
              <a:prstGeom prst="straightConnector1">
                <a:avLst/>
              </a:prstGeom>
              <a:noFill/>
              <a:ln w="12700" cap="flat" cmpd="sng">
                <a:solidFill>
                  <a:schemeClr val="dk1"/>
                </a:solidFill>
                <a:prstDash val="solid"/>
                <a:round/>
                <a:headEnd type="none" w="sm" len="sm"/>
                <a:tailEnd type="none" w="sm" len="sm"/>
              </a:ln>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17"/>
          <p:cNvSpPr txBox="1">
            <a:spLocks noGrp="1"/>
          </p:cNvSpPr>
          <p:nvPr>
            <p:ph type="body" idx="1"/>
          </p:nvPr>
        </p:nvSpPr>
        <p:spPr>
          <a:xfrm>
            <a:off x="914400" y="1352550"/>
            <a:ext cx="3581400" cy="3200400"/>
          </a:xfrm>
          <a:prstGeom prst="rect">
            <a:avLst/>
          </a:prstGeom>
          <a:noFill/>
          <a:ln>
            <a:noFill/>
          </a:ln>
        </p:spPr>
        <p:txBody>
          <a:bodyPr spcFirstLastPara="1" wrap="square" lIns="68575" tIns="34275" rIns="68575" bIns="34275" anchor="t" anchorCtr="0">
            <a:noAutofit/>
          </a:bodyPr>
          <a:lstStyle>
            <a:lvl1pPr marL="457200" lvl="0" indent="-342900" algn="l" rtl="0">
              <a:lnSpc>
                <a:spcPct val="90000"/>
              </a:lnSpc>
              <a:spcBef>
                <a:spcPts val="1400"/>
              </a:spcBef>
              <a:spcAft>
                <a:spcPts val="0"/>
              </a:spcAft>
              <a:buSzPts val="1800"/>
              <a:buChar char="•"/>
              <a:defRPr sz="1800"/>
            </a:lvl1pPr>
            <a:lvl2pPr marL="914400" lvl="1" indent="-323850" algn="l" rtl="0">
              <a:lnSpc>
                <a:spcPct val="90000"/>
              </a:lnSpc>
              <a:spcBef>
                <a:spcPts val="600"/>
              </a:spcBef>
              <a:spcAft>
                <a:spcPts val="0"/>
              </a:spcAft>
              <a:buSzPts val="1500"/>
              <a:buChar char="•"/>
              <a:defRPr sz="1500"/>
            </a:lvl2pPr>
            <a:lvl3pPr marL="1371600" lvl="2" indent="-317500" algn="l" rtl="0">
              <a:lnSpc>
                <a:spcPct val="90000"/>
              </a:lnSpc>
              <a:spcBef>
                <a:spcPts val="600"/>
              </a:spcBef>
              <a:spcAft>
                <a:spcPts val="0"/>
              </a:spcAft>
              <a:buSzPts val="1400"/>
              <a:buChar char="•"/>
              <a:defRPr sz="1400"/>
            </a:lvl3pPr>
            <a:lvl4pPr marL="1828800" lvl="3" indent="-304800" algn="l" rtl="0">
              <a:lnSpc>
                <a:spcPct val="90000"/>
              </a:lnSpc>
              <a:spcBef>
                <a:spcPts val="600"/>
              </a:spcBef>
              <a:spcAft>
                <a:spcPts val="0"/>
              </a:spcAft>
              <a:buSzPts val="1200"/>
              <a:buChar char="•"/>
              <a:defRPr sz="1200"/>
            </a:lvl4pPr>
            <a:lvl5pPr marL="2286000" lvl="4" indent="-304800" algn="l" rtl="0">
              <a:lnSpc>
                <a:spcPct val="90000"/>
              </a:lnSpc>
              <a:spcBef>
                <a:spcPts val="600"/>
              </a:spcBef>
              <a:spcAft>
                <a:spcPts val="0"/>
              </a:spcAft>
              <a:buSzPts val="1200"/>
              <a:buChar char="•"/>
              <a:defRPr sz="1200"/>
            </a:lvl5pPr>
            <a:lvl6pPr marL="2743200" lvl="5" indent="-317500" algn="l" rtl="0">
              <a:lnSpc>
                <a:spcPct val="90000"/>
              </a:lnSpc>
              <a:spcBef>
                <a:spcPts val="600"/>
              </a:spcBef>
              <a:spcAft>
                <a:spcPts val="0"/>
              </a:spcAft>
              <a:buSzPts val="1400"/>
              <a:buChar char="•"/>
              <a:defRPr sz="1400"/>
            </a:lvl6pPr>
            <a:lvl7pPr marL="3200400" lvl="6" indent="-317500" algn="l" rtl="0">
              <a:lnSpc>
                <a:spcPct val="90000"/>
              </a:lnSpc>
              <a:spcBef>
                <a:spcPts val="600"/>
              </a:spcBef>
              <a:spcAft>
                <a:spcPts val="0"/>
              </a:spcAft>
              <a:buSzPts val="1400"/>
              <a:buChar char="•"/>
              <a:defRPr sz="1400"/>
            </a:lvl7pPr>
            <a:lvl8pPr marL="3657600" lvl="7" indent="-317500" algn="l" rtl="0">
              <a:lnSpc>
                <a:spcPct val="90000"/>
              </a:lnSpc>
              <a:spcBef>
                <a:spcPts val="600"/>
              </a:spcBef>
              <a:spcAft>
                <a:spcPts val="0"/>
              </a:spcAft>
              <a:buSzPts val="1400"/>
              <a:buChar char="•"/>
              <a:defRPr sz="1400"/>
            </a:lvl8pPr>
            <a:lvl9pPr marL="4114800" lvl="8" indent="-317500" algn="l" rtl="0">
              <a:lnSpc>
                <a:spcPct val="90000"/>
              </a:lnSpc>
              <a:spcBef>
                <a:spcPts val="600"/>
              </a:spcBef>
              <a:spcAft>
                <a:spcPts val="0"/>
              </a:spcAft>
              <a:buSzPts val="1400"/>
              <a:buChar char="•"/>
              <a:defRPr sz="1400"/>
            </a:lvl9pPr>
          </a:lstStyle>
          <a:p>
            <a:endParaRPr/>
          </a:p>
        </p:txBody>
      </p:sp>
      <p:sp>
        <p:nvSpPr>
          <p:cNvPr id="97" name="Google Shape;97;p17"/>
          <p:cNvSpPr txBox="1">
            <a:spLocks noGrp="1"/>
          </p:cNvSpPr>
          <p:nvPr>
            <p:ph type="body" idx="2"/>
          </p:nvPr>
        </p:nvSpPr>
        <p:spPr>
          <a:xfrm>
            <a:off x="4648200" y="1352550"/>
            <a:ext cx="3581400" cy="3200400"/>
          </a:xfrm>
          <a:prstGeom prst="rect">
            <a:avLst/>
          </a:prstGeom>
          <a:noFill/>
          <a:ln>
            <a:noFill/>
          </a:ln>
        </p:spPr>
        <p:txBody>
          <a:bodyPr spcFirstLastPara="1" wrap="square" lIns="68575" tIns="34275" rIns="68575" bIns="34275" anchor="t" anchorCtr="0">
            <a:noAutofit/>
          </a:bodyPr>
          <a:lstStyle>
            <a:lvl1pPr marL="457200" lvl="0" indent="-342900" algn="l" rtl="0">
              <a:lnSpc>
                <a:spcPct val="90000"/>
              </a:lnSpc>
              <a:spcBef>
                <a:spcPts val="1400"/>
              </a:spcBef>
              <a:spcAft>
                <a:spcPts val="0"/>
              </a:spcAft>
              <a:buSzPts val="1800"/>
              <a:buChar char="•"/>
              <a:defRPr sz="1800"/>
            </a:lvl1pPr>
            <a:lvl2pPr marL="914400" lvl="1" indent="-323850" algn="l" rtl="0">
              <a:lnSpc>
                <a:spcPct val="90000"/>
              </a:lnSpc>
              <a:spcBef>
                <a:spcPts val="600"/>
              </a:spcBef>
              <a:spcAft>
                <a:spcPts val="0"/>
              </a:spcAft>
              <a:buSzPts val="1500"/>
              <a:buChar char="•"/>
              <a:defRPr sz="1500"/>
            </a:lvl2pPr>
            <a:lvl3pPr marL="1371600" lvl="2" indent="-317500" algn="l" rtl="0">
              <a:lnSpc>
                <a:spcPct val="90000"/>
              </a:lnSpc>
              <a:spcBef>
                <a:spcPts val="600"/>
              </a:spcBef>
              <a:spcAft>
                <a:spcPts val="0"/>
              </a:spcAft>
              <a:buSzPts val="1400"/>
              <a:buChar char="•"/>
              <a:defRPr sz="1400"/>
            </a:lvl3pPr>
            <a:lvl4pPr marL="1828800" lvl="3" indent="-304800" algn="l" rtl="0">
              <a:lnSpc>
                <a:spcPct val="90000"/>
              </a:lnSpc>
              <a:spcBef>
                <a:spcPts val="600"/>
              </a:spcBef>
              <a:spcAft>
                <a:spcPts val="0"/>
              </a:spcAft>
              <a:buSzPts val="1200"/>
              <a:buChar char="•"/>
              <a:defRPr sz="1200"/>
            </a:lvl4pPr>
            <a:lvl5pPr marL="2286000" lvl="4" indent="-304800" algn="l" rtl="0">
              <a:lnSpc>
                <a:spcPct val="90000"/>
              </a:lnSpc>
              <a:spcBef>
                <a:spcPts val="600"/>
              </a:spcBef>
              <a:spcAft>
                <a:spcPts val="0"/>
              </a:spcAft>
              <a:buSzPts val="1200"/>
              <a:buChar char="•"/>
              <a:defRPr sz="1200"/>
            </a:lvl5pPr>
            <a:lvl6pPr marL="2743200" lvl="5" indent="-317500" algn="l" rtl="0">
              <a:lnSpc>
                <a:spcPct val="90000"/>
              </a:lnSpc>
              <a:spcBef>
                <a:spcPts val="600"/>
              </a:spcBef>
              <a:spcAft>
                <a:spcPts val="0"/>
              </a:spcAft>
              <a:buSzPts val="1400"/>
              <a:buChar char="•"/>
              <a:defRPr sz="1400"/>
            </a:lvl6pPr>
            <a:lvl7pPr marL="3200400" lvl="6" indent="-317500" algn="l" rtl="0">
              <a:lnSpc>
                <a:spcPct val="90000"/>
              </a:lnSpc>
              <a:spcBef>
                <a:spcPts val="600"/>
              </a:spcBef>
              <a:spcAft>
                <a:spcPts val="0"/>
              </a:spcAft>
              <a:buSzPts val="1400"/>
              <a:buChar char="•"/>
              <a:defRPr sz="1400"/>
            </a:lvl7pPr>
            <a:lvl8pPr marL="3657600" lvl="7" indent="-317500" algn="l" rtl="0">
              <a:lnSpc>
                <a:spcPct val="90000"/>
              </a:lnSpc>
              <a:spcBef>
                <a:spcPts val="600"/>
              </a:spcBef>
              <a:spcAft>
                <a:spcPts val="0"/>
              </a:spcAft>
              <a:buSzPts val="1400"/>
              <a:buChar char="•"/>
              <a:defRPr sz="1400"/>
            </a:lvl8pPr>
            <a:lvl9pPr marL="4114800" lvl="8" indent="-317500" algn="l" rtl="0">
              <a:lnSpc>
                <a:spcPct val="90000"/>
              </a:lnSpc>
              <a:spcBef>
                <a:spcPts val="600"/>
              </a:spcBef>
              <a:spcAft>
                <a:spcPts val="0"/>
              </a:spcAft>
              <a:buSzPts val="1400"/>
              <a:buChar char="•"/>
              <a:defRPr sz="1400"/>
            </a:lvl9pPr>
          </a:lstStyle>
          <a:p>
            <a:endParaRPr/>
          </a:p>
        </p:txBody>
      </p:sp>
      <p:sp>
        <p:nvSpPr>
          <p:cNvPr id="98" name="Google Shape;98;p17"/>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7"/>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7"/>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24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18"/>
          <p:cNvSpPr txBox="1">
            <a:spLocks noGrp="1"/>
          </p:cNvSpPr>
          <p:nvPr>
            <p:ph type="body" idx="1"/>
          </p:nvPr>
        </p:nvSpPr>
        <p:spPr>
          <a:xfrm>
            <a:off x="917448" y="1352550"/>
            <a:ext cx="3578100" cy="5334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0"/>
              </a:spcBef>
              <a:spcAft>
                <a:spcPts val="0"/>
              </a:spcAft>
              <a:buSzPts val="1500"/>
              <a:buNone/>
              <a:defRPr sz="1500" b="1"/>
            </a:lvl1pPr>
            <a:lvl2pPr marL="914400" lvl="1" indent="-228600" algn="l" rtl="0">
              <a:lnSpc>
                <a:spcPct val="90000"/>
              </a:lnSpc>
              <a:spcBef>
                <a:spcPts val="600"/>
              </a:spcBef>
              <a:spcAft>
                <a:spcPts val="0"/>
              </a:spcAft>
              <a:buSzPts val="1500"/>
              <a:buNone/>
              <a:defRPr sz="1500" b="1"/>
            </a:lvl2pPr>
            <a:lvl3pPr marL="1371600" lvl="2" indent="-228600" algn="l" rtl="0">
              <a:lnSpc>
                <a:spcPct val="90000"/>
              </a:lnSpc>
              <a:spcBef>
                <a:spcPts val="600"/>
              </a:spcBef>
              <a:spcAft>
                <a:spcPts val="0"/>
              </a:spcAft>
              <a:buSzPts val="1400"/>
              <a:buNone/>
              <a:defRPr sz="1400" b="1"/>
            </a:lvl3pPr>
            <a:lvl4pPr marL="1828800" lvl="3" indent="-228600" algn="l" rtl="0">
              <a:lnSpc>
                <a:spcPct val="90000"/>
              </a:lnSpc>
              <a:spcBef>
                <a:spcPts val="600"/>
              </a:spcBef>
              <a:spcAft>
                <a:spcPts val="0"/>
              </a:spcAft>
              <a:buSzPts val="1200"/>
              <a:buNone/>
              <a:defRPr sz="1200" b="1"/>
            </a:lvl4pPr>
            <a:lvl5pPr marL="2286000" lvl="4" indent="-228600" algn="l" rtl="0">
              <a:lnSpc>
                <a:spcPct val="90000"/>
              </a:lnSpc>
              <a:spcBef>
                <a:spcPts val="600"/>
              </a:spcBef>
              <a:spcAft>
                <a:spcPts val="0"/>
              </a:spcAft>
              <a:buSzPts val="1200"/>
              <a:buNone/>
              <a:defRPr sz="1200" b="1"/>
            </a:lvl5pPr>
            <a:lvl6pPr marL="2743200" lvl="5" indent="-228600" algn="l" rtl="0">
              <a:lnSpc>
                <a:spcPct val="90000"/>
              </a:lnSpc>
              <a:spcBef>
                <a:spcPts val="600"/>
              </a:spcBef>
              <a:spcAft>
                <a:spcPts val="0"/>
              </a:spcAft>
              <a:buSzPts val="1200"/>
              <a:buNone/>
              <a:defRPr sz="1200" b="1"/>
            </a:lvl6pPr>
            <a:lvl7pPr marL="3200400" lvl="6" indent="-228600" algn="l" rtl="0">
              <a:lnSpc>
                <a:spcPct val="90000"/>
              </a:lnSpc>
              <a:spcBef>
                <a:spcPts val="600"/>
              </a:spcBef>
              <a:spcAft>
                <a:spcPts val="0"/>
              </a:spcAft>
              <a:buSzPts val="1200"/>
              <a:buNone/>
              <a:defRPr sz="1200" b="1"/>
            </a:lvl7pPr>
            <a:lvl8pPr marL="3657600" lvl="7" indent="-228600" algn="l" rtl="0">
              <a:lnSpc>
                <a:spcPct val="90000"/>
              </a:lnSpc>
              <a:spcBef>
                <a:spcPts val="600"/>
              </a:spcBef>
              <a:spcAft>
                <a:spcPts val="0"/>
              </a:spcAft>
              <a:buSzPts val="1200"/>
              <a:buNone/>
              <a:defRPr sz="1200" b="1"/>
            </a:lvl8pPr>
            <a:lvl9pPr marL="4114800" lvl="8" indent="-228600" algn="l" rtl="0">
              <a:lnSpc>
                <a:spcPct val="90000"/>
              </a:lnSpc>
              <a:spcBef>
                <a:spcPts val="600"/>
              </a:spcBef>
              <a:spcAft>
                <a:spcPts val="0"/>
              </a:spcAft>
              <a:buSzPts val="1200"/>
              <a:buNone/>
              <a:defRPr sz="1200" b="1"/>
            </a:lvl9pPr>
          </a:lstStyle>
          <a:p>
            <a:endParaRPr/>
          </a:p>
        </p:txBody>
      </p:sp>
      <p:sp>
        <p:nvSpPr>
          <p:cNvPr id="104" name="Google Shape;104;p18"/>
          <p:cNvSpPr txBox="1">
            <a:spLocks noGrp="1"/>
          </p:cNvSpPr>
          <p:nvPr>
            <p:ph type="body" idx="2"/>
          </p:nvPr>
        </p:nvSpPr>
        <p:spPr>
          <a:xfrm>
            <a:off x="914400" y="1885950"/>
            <a:ext cx="3581400" cy="2667000"/>
          </a:xfrm>
          <a:prstGeom prst="rect">
            <a:avLst/>
          </a:prstGeom>
          <a:noFill/>
          <a:ln>
            <a:noFill/>
          </a:ln>
        </p:spPr>
        <p:txBody>
          <a:bodyPr spcFirstLastPara="1" wrap="square" lIns="68575" tIns="34275" rIns="68575" bIns="34275" anchor="t" anchorCtr="0">
            <a:noAutofit/>
          </a:bodyPr>
          <a:lstStyle>
            <a:lvl1pPr marL="457200" lvl="0" indent="-323850" algn="l" rtl="0">
              <a:lnSpc>
                <a:spcPct val="90000"/>
              </a:lnSpc>
              <a:spcBef>
                <a:spcPts val="1200"/>
              </a:spcBef>
              <a:spcAft>
                <a:spcPts val="0"/>
              </a:spcAft>
              <a:buSzPts val="1500"/>
              <a:buChar char="•"/>
              <a:defRPr sz="1500"/>
            </a:lvl1pPr>
            <a:lvl2pPr marL="914400" lvl="1" indent="-317500" algn="l" rtl="0">
              <a:lnSpc>
                <a:spcPct val="90000"/>
              </a:lnSpc>
              <a:spcBef>
                <a:spcPts val="600"/>
              </a:spcBef>
              <a:spcAft>
                <a:spcPts val="0"/>
              </a:spcAft>
              <a:buSzPts val="1400"/>
              <a:buChar char="•"/>
              <a:defRPr sz="1400"/>
            </a:lvl2pPr>
            <a:lvl3pPr marL="1371600" lvl="2" indent="-304800" algn="l" rtl="0">
              <a:lnSpc>
                <a:spcPct val="90000"/>
              </a:lnSpc>
              <a:spcBef>
                <a:spcPts val="600"/>
              </a:spcBef>
              <a:spcAft>
                <a:spcPts val="0"/>
              </a:spcAft>
              <a:buSzPts val="1200"/>
              <a:buChar char="•"/>
              <a:defRPr sz="1200"/>
            </a:lvl3pPr>
            <a:lvl4pPr marL="1828800" lvl="3" indent="-298450" algn="l" rtl="0">
              <a:lnSpc>
                <a:spcPct val="90000"/>
              </a:lnSpc>
              <a:spcBef>
                <a:spcPts val="600"/>
              </a:spcBef>
              <a:spcAft>
                <a:spcPts val="0"/>
              </a:spcAft>
              <a:buSzPts val="1100"/>
              <a:buChar char="•"/>
              <a:defRPr sz="1100"/>
            </a:lvl4pPr>
            <a:lvl5pPr marL="2286000" lvl="4" indent="-298450" algn="l" rtl="0">
              <a:lnSpc>
                <a:spcPct val="90000"/>
              </a:lnSpc>
              <a:spcBef>
                <a:spcPts val="600"/>
              </a:spcBef>
              <a:spcAft>
                <a:spcPts val="0"/>
              </a:spcAft>
              <a:buSzPts val="1100"/>
              <a:buChar char="•"/>
              <a:defRPr sz="1100"/>
            </a:lvl5pPr>
            <a:lvl6pPr marL="2743200" lvl="5" indent="-298450" algn="l" rtl="0">
              <a:lnSpc>
                <a:spcPct val="90000"/>
              </a:lnSpc>
              <a:spcBef>
                <a:spcPts val="600"/>
              </a:spcBef>
              <a:spcAft>
                <a:spcPts val="0"/>
              </a:spcAft>
              <a:buSzPts val="1100"/>
              <a:buChar char="•"/>
              <a:defRPr sz="1100"/>
            </a:lvl6pPr>
            <a:lvl7pPr marL="3200400" lvl="6" indent="-298450" algn="l" rtl="0">
              <a:lnSpc>
                <a:spcPct val="90000"/>
              </a:lnSpc>
              <a:spcBef>
                <a:spcPts val="600"/>
              </a:spcBef>
              <a:spcAft>
                <a:spcPts val="0"/>
              </a:spcAft>
              <a:buSzPts val="1100"/>
              <a:buChar char="•"/>
              <a:defRPr sz="1100"/>
            </a:lvl7pPr>
            <a:lvl8pPr marL="3657600" lvl="7" indent="-298450" algn="l" rtl="0">
              <a:lnSpc>
                <a:spcPct val="90000"/>
              </a:lnSpc>
              <a:spcBef>
                <a:spcPts val="600"/>
              </a:spcBef>
              <a:spcAft>
                <a:spcPts val="0"/>
              </a:spcAft>
              <a:buSzPts val="1100"/>
              <a:buChar char="•"/>
              <a:defRPr sz="1100"/>
            </a:lvl8pPr>
            <a:lvl9pPr marL="4114800" lvl="8" indent="-298450" algn="l" rtl="0">
              <a:lnSpc>
                <a:spcPct val="90000"/>
              </a:lnSpc>
              <a:spcBef>
                <a:spcPts val="600"/>
              </a:spcBef>
              <a:spcAft>
                <a:spcPts val="0"/>
              </a:spcAft>
              <a:buSzPts val="1100"/>
              <a:buChar char="•"/>
              <a:defRPr sz="1100"/>
            </a:lvl9pPr>
          </a:lstStyle>
          <a:p>
            <a:endParaRPr/>
          </a:p>
        </p:txBody>
      </p:sp>
      <p:sp>
        <p:nvSpPr>
          <p:cNvPr id="105" name="Google Shape;105;p18"/>
          <p:cNvSpPr txBox="1">
            <a:spLocks noGrp="1"/>
          </p:cNvSpPr>
          <p:nvPr>
            <p:ph type="body" idx="3"/>
          </p:nvPr>
        </p:nvSpPr>
        <p:spPr>
          <a:xfrm>
            <a:off x="4651248" y="1352550"/>
            <a:ext cx="3578100" cy="5334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0"/>
              </a:spcBef>
              <a:spcAft>
                <a:spcPts val="0"/>
              </a:spcAft>
              <a:buSzPts val="1500"/>
              <a:buNone/>
              <a:defRPr sz="1500" b="1"/>
            </a:lvl1pPr>
            <a:lvl2pPr marL="914400" lvl="1" indent="-228600" algn="l" rtl="0">
              <a:lnSpc>
                <a:spcPct val="90000"/>
              </a:lnSpc>
              <a:spcBef>
                <a:spcPts val="600"/>
              </a:spcBef>
              <a:spcAft>
                <a:spcPts val="0"/>
              </a:spcAft>
              <a:buSzPts val="1500"/>
              <a:buNone/>
              <a:defRPr sz="1500" b="1"/>
            </a:lvl2pPr>
            <a:lvl3pPr marL="1371600" lvl="2" indent="-228600" algn="l" rtl="0">
              <a:lnSpc>
                <a:spcPct val="90000"/>
              </a:lnSpc>
              <a:spcBef>
                <a:spcPts val="600"/>
              </a:spcBef>
              <a:spcAft>
                <a:spcPts val="0"/>
              </a:spcAft>
              <a:buSzPts val="1400"/>
              <a:buNone/>
              <a:defRPr sz="1400" b="1"/>
            </a:lvl3pPr>
            <a:lvl4pPr marL="1828800" lvl="3" indent="-228600" algn="l" rtl="0">
              <a:lnSpc>
                <a:spcPct val="90000"/>
              </a:lnSpc>
              <a:spcBef>
                <a:spcPts val="600"/>
              </a:spcBef>
              <a:spcAft>
                <a:spcPts val="0"/>
              </a:spcAft>
              <a:buSzPts val="1200"/>
              <a:buNone/>
              <a:defRPr sz="1200" b="1"/>
            </a:lvl4pPr>
            <a:lvl5pPr marL="2286000" lvl="4" indent="-228600" algn="l" rtl="0">
              <a:lnSpc>
                <a:spcPct val="90000"/>
              </a:lnSpc>
              <a:spcBef>
                <a:spcPts val="600"/>
              </a:spcBef>
              <a:spcAft>
                <a:spcPts val="0"/>
              </a:spcAft>
              <a:buSzPts val="1200"/>
              <a:buNone/>
              <a:defRPr sz="1200" b="1"/>
            </a:lvl5pPr>
            <a:lvl6pPr marL="2743200" lvl="5" indent="-228600" algn="l" rtl="0">
              <a:lnSpc>
                <a:spcPct val="90000"/>
              </a:lnSpc>
              <a:spcBef>
                <a:spcPts val="600"/>
              </a:spcBef>
              <a:spcAft>
                <a:spcPts val="0"/>
              </a:spcAft>
              <a:buSzPts val="1200"/>
              <a:buNone/>
              <a:defRPr sz="1200" b="1"/>
            </a:lvl6pPr>
            <a:lvl7pPr marL="3200400" lvl="6" indent="-228600" algn="l" rtl="0">
              <a:lnSpc>
                <a:spcPct val="90000"/>
              </a:lnSpc>
              <a:spcBef>
                <a:spcPts val="600"/>
              </a:spcBef>
              <a:spcAft>
                <a:spcPts val="0"/>
              </a:spcAft>
              <a:buSzPts val="1200"/>
              <a:buNone/>
              <a:defRPr sz="1200" b="1"/>
            </a:lvl7pPr>
            <a:lvl8pPr marL="3657600" lvl="7" indent="-228600" algn="l" rtl="0">
              <a:lnSpc>
                <a:spcPct val="90000"/>
              </a:lnSpc>
              <a:spcBef>
                <a:spcPts val="600"/>
              </a:spcBef>
              <a:spcAft>
                <a:spcPts val="0"/>
              </a:spcAft>
              <a:buSzPts val="1200"/>
              <a:buNone/>
              <a:defRPr sz="1200" b="1"/>
            </a:lvl8pPr>
            <a:lvl9pPr marL="4114800" lvl="8" indent="-228600" algn="l" rtl="0">
              <a:lnSpc>
                <a:spcPct val="90000"/>
              </a:lnSpc>
              <a:spcBef>
                <a:spcPts val="600"/>
              </a:spcBef>
              <a:spcAft>
                <a:spcPts val="0"/>
              </a:spcAft>
              <a:buSzPts val="1200"/>
              <a:buNone/>
              <a:defRPr sz="1200" b="1"/>
            </a:lvl9pPr>
          </a:lstStyle>
          <a:p>
            <a:endParaRPr/>
          </a:p>
        </p:txBody>
      </p:sp>
      <p:sp>
        <p:nvSpPr>
          <p:cNvPr id="106" name="Google Shape;106;p18"/>
          <p:cNvSpPr txBox="1">
            <a:spLocks noGrp="1"/>
          </p:cNvSpPr>
          <p:nvPr>
            <p:ph type="body" idx="4"/>
          </p:nvPr>
        </p:nvSpPr>
        <p:spPr>
          <a:xfrm>
            <a:off x="4648200" y="1885950"/>
            <a:ext cx="3581400" cy="2667000"/>
          </a:xfrm>
          <a:prstGeom prst="rect">
            <a:avLst/>
          </a:prstGeom>
          <a:noFill/>
          <a:ln>
            <a:noFill/>
          </a:ln>
        </p:spPr>
        <p:txBody>
          <a:bodyPr spcFirstLastPara="1" wrap="square" lIns="68575" tIns="34275" rIns="68575" bIns="34275" anchor="t" anchorCtr="0">
            <a:noAutofit/>
          </a:bodyPr>
          <a:lstStyle>
            <a:lvl1pPr marL="457200" lvl="0" indent="-323850" algn="l" rtl="0">
              <a:lnSpc>
                <a:spcPct val="90000"/>
              </a:lnSpc>
              <a:spcBef>
                <a:spcPts val="1200"/>
              </a:spcBef>
              <a:spcAft>
                <a:spcPts val="0"/>
              </a:spcAft>
              <a:buSzPts val="1500"/>
              <a:buChar char="•"/>
              <a:defRPr sz="1500"/>
            </a:lvl1pPr>
            <a:lvl2pPr marL="914400" lvl="1" indent="-317500" algn="l" rtl="0">
              <a:lnSpc>
                <a:spcPct val="90000"/>
              </a:lnSpc>
              <a:spcBef>
                <a:spcPts val="600"/>
              </a:spcBef>
              <a:spcAft>
                <a:spcPts val="0"/>
              </a:spcAft>
              <a:buSzPts val="1400"/>
              <a:buChar char="•"/>
              <a:defRPr sz="1400"/>
            </a:lvl2pPr>
            <a:lvl3pPr marL="1371600" lvl="2" indent="-304800" algn="l" rtl="0">
              <a:lnSpc>
                <a:spcPct val="90000"/>
              </a:lnSpc>
              <a:spcBef>
                <a:spcPts val="600"/>
              </a:spcBef>
              <a:spcAft>
                <a:spcPts val="0"/>
              </a:spcAft>
              <a:buSzPts val="1200"/>
              <a:buChar char="•"/>
              <a:defRPr sz="1200"/>
            </a:lvl3pPr>
            <a:lvl4pPr marL="1828800" lvl="3" indent="-298450" algn="l" rtl="0">
              <a:lnSpc>
                <a:spcPct val="90000"/>
              </a:lnSpc>
              <a:spcBef>
                <a:spcPts val="600"/>
              </a:spcBef>
              <a:spcAft>
                <a:spcPts val="0"/>
              </a:spcAft>
              <a:buSzPts val="1100"/>
              <a:buChar char="•"/>
              <a:defRPr sz="1100"/>
            </a:lvl4pPr>
            <a:lvl5pPr marL="2286000" lvl="4" indent="-298450" algn="l" rtl="0">
              <a:lnSpc>
                <a:spcPct val="90000"/>
              </a:lnSpc>
              <a:spcBef>
                <a:spcPts val="600"/>
              </a:spcBef>
              <a:spcAft>
                <a:spcPts val="0"/>
              </a:spcAft>
              <a:buSzPts val="1100"/>
              <a:buChar char="•"/>
              <a:defRPr sz="1100"/>
            </a:lvl5pPr>
            <a:lvl6pPr marL="2743200" lvl="5" indent="-298450" algn="l" rtl="0">
              <a:lnSpc>
                <a:spcPct val="90000"/>
              </a:lnSpc>
              <a:spcBef>
                <a:spcPts val="600"/>
              </a:spcBef>
              <a:spcAft>
                <a:spcPts val="0"/>
              </a:spcAft>
              <a:buSzPts val="1100"/>
              <a:buChar char="•"/>
              <a:defRPr sz="1100"/>
            </a:lvl6pPr>
            <a:lvl7pPr marL="3200400" lvl="6" indent="-298450" algn="l" rtl="0">
              <a:lnSpc>
                <a:spcPct val="90000"/>
              </a:lnSpc>
              <a:spcBef>
                <a:spcPts val="600"/>
              </a:spcBef>
              <a:spcAft>
                <a:spcPts val="0"/>
              </a:spcAft>
              <a:buSzPts val="1100"/>
              <a:buChar char="•"/>
              <a:defRPr sz="1100"/>
            </a:lvl7pPr>
            <a:lvl8pPr marL="3657600" lvl="7" indent="-298450" algn="l" rtl="0">
              <a:lnSpc>
                <a:spcPct val="90000"/>
              </a:lnSpc>
              <a:spcBef>
                <a:spcPts val="600"/>
              </a:spcBef>
              <a:spcAft>
                <a:spcPts val="0"/>
              </a:spcAft>
              <a:buSzPts val="1100"/>
              <a:buChar char="•"/>
              <a:defRPr sz="1100"/>
            </a:lvl8pPr>
            <a:lvl9pPr marL="4114800" lvl="8" indent="-298450" algn="l" rtl="0">
              <a:lnSpc>
                <a:spcPct val="90000"/>
              </a:lnSpc>
              <a:spcBef>
                <a:spcPts val="600"/>
              </a:spcBef>
              <a:spcAft>
                <a:spcPts val="0"/>
              </a:spcAft>
              <a:buSzPts val="1100"/>
              <a:buChar char="•"/>
              <a:defRPr sz="1100"/>
            </a:lvl9pPr>
          </a:lstStyle>
          <a:p>
            <a:endParaRPr/>
          </a:p>
        </p:txBody>
      </p:sp>
      <p:sp>
        <p:nvSpPr>
          <p:cNvPr id="107" name="Google Shape;107;p18"/>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18"/>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18"/>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2" name="Google Shape;112;p19"/>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9"/>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19"/>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
        <p:nvSpPr>
          <p:cNvPr id="116" name="Google Shape;116;p20"/>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0"/>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0"/>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2400"/>
              <a:buFont typeface="Aria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1"/>
          <p:cNvSpPr txBox="1">
            <a:spLocks noGrp="1"/>
          </p:cNvSpPr>
          <p:nvPr>
            <p:ph type="body" idx="1"/>
          </p:nvPr>
        </p:nvSpPr>
        <p:spPr>
          <a:xfrm>
            <a:off x="914401" y="1352551"/>
            <a:ext cx="4953000" cy="3200400"/>
          </a:xfrm>
          <a:prstGeom prst="rect">
            <a:avLst/>
          </a:prstGeom>
          <a:noFill/>
          <a:ln>
            <a:noFill/>
          </a:ln>
        </p:spPr>
        <p:txBody>
          <a:bodyPr spcFirstLastPara="1" wrap="square" lIns="68575" tIns="34275" rIns="68575" bIns="34275" anchor="t" anchorCtr="0">
            <a:noAutofit/>
          </a:bodyPr>
          <a:lstStyle>
            <a:lvl1pPr marL="457200" lvl="0" indent="-342900" algn="l" rtl="0">
              <a:lnSpc>
                <a:spcPct val="90000"/>
              </a:lnSpc>
              <a:spcBef>
                <a:spcPts val="1400"/>
              </a:spcBef>
              <a:spcAft>
                <a:spcPts val="0"/>
              </a:spcAft>
              <a:buSzPts val="1800"/>
              <a:buChar char="•"/>
              <a:defRPr sz="1800"/>
            </a:lvl1pPr>
            <a:lvl2pPr marL="914400" lvl="1" indent="-323850" algn="l" rtl="0">
              <a:lnSpc>
                <a:spcPct val="90000"/>
              </a:lnSpc>
              <a:spcBef>
                <a:spcPts val="600"/>
              </a:spcBef>
              <a:spcAft>
                <a:spcPts val="0"/>
              </a:spcAft>
              <a:buSzPts val="1500"/>
              <a:buChar char="•"/>
              <a:defRPr sz="1500"/>
            </a:lvl2pPr>
            <a:lvl3pPr marL="1371600" lvl="2" indent="-317500" algn="l" rtl="0">
              <a:lnSpc>
                <a:spcPct val="90000"/>
              </a:lnSpc>
              <a:spcBef>
                <a:spcPts val="600"/>
              </a:spcBef>
              <a:spcAft>
                <a:spcPts val="0"/>
              </a:spcAft>
              <a:buSzPts val="1400"/>
              <a:buChar char="•"/>
              <a:defRPr sz="1400"/>
            </a:lvl3pPr>
            <a:lvl4pPr marL="1828800" lvl="3" indent="-304800" algn="l" rtl="0">
              <a:lnSpc>
                <a:spcPct val="90000"/>
              </a:lnSpc>
              <a:spcBef>
                <a:spcPts val="600"/>
              </a:spcBef>
              <a:spcAft>
                <a:spcPts val="0"/>
              </a:spcAft>
              <a:buSzPts val="1200"/>
              <a:buChar char="•"/>
              <a:defRPr sz="1200"/>
            </a:lvl4pPr>
            <a:lvl5pPr marL="2286000" lvl="4" indent="-304800" algn="l" rtl="0">
              <a:lnSpc>
                <a:spcPct val="90000"/>
              </a:lnSpc>
              <a:spcBef>
                <a:spcPts val="600"/>
              </a:spcBef>
              <a:spcAft>
                <a:spcPts val="0"/>
              </a:spcAft>
              <a:buSzPts val="1200"/>
              <a:buChar char="•"/>
              <a:defRPr sz="1200"/>
            </a:lvl5pPr>
            <a:lvl6pPr marL="2743200" lvl="5" indent="-304800" algn="l" rtl="0">
              <a:lnSpc>
                <a:spcPct val="90000"/>
              </a:lnSpc>
              <a:spcBef>
                <a:spcPts val="600"/>
              </a:spcBef>
              <a:spcAft>
                <a:spcPts val="0"/>
              </a:spcAft>
              <a:buSzPts val="1200"/>
              <a:buChar char="•"/>
              <a:defRPr sz="1200"/>
            </a:lvl6pPr>
            <a:lvl7pPr marL="3200400" lvl="6" indent="-304800" algn="l" rtl="0">
              <a:lnSpc>
                <a:spcPct val="90000"/>
              </a:lnSpc>
              <a:spcBef>
                <a:spcPts val="600"/>
              </a:spcBef>
              <a:spcAft>
                <a:spcPts val="0"/>
              </a:spcAft>
              <a:buSzPts val="1200"/>
              <a:buChar char="•"/>
              <a:defRPr sz="1200"/>
            </a:lvl7pPr>
            <a:lvl8pPr marL="3657600" lvl="7" indent="-304800" algn="l" rtl="0">
              <a:lnSpc>
                <a:spcPct val="90000"/>
              </a:lnSpc>
              <a:spcBef>
                <a:spcPts val="600"/>
              </a:spcBef>
              <a:spcAft>
                <a:spcPts val="0"/>
              </a:spcAft>
              <a:buSzPts val="1200"/>
              <a:buChar char="•"/>
              <a:defRPr sz="1200"/>
            </a:lvl8pPr>
            <a:lvl9pPr marL="4114800" lvl="8" indent="-304800" algn="l" rtl="0">
              <a:lnSpc>
                <a:spcPct val="90000"/>
              </a:lnSpc>
              <a:spcBef>
                <a:spcPts val="600"/>
              </a:spcBef>
              <a:spcAft>
                <a:spcPts val="0"/>
              </a:spcAft>
              <a:buSzPts val="1200"/>
              <a:buChar char="•"/>
              <a:defRPr sz="1200"/>
            </a:lvl9pPr>
          </a:lstStyle>
          <a:p>
            <a:endParaRPr/>
          </a:p>
        </p:txBody>
      </p:sp>
      <p:sp>
        <p:nvSpPr>
          <p:cNvPr id="122" name="Google Shape;122;p21"/>
          <p:cNvSpPr txBox="1">
            <a:spLocks noGrp="1"/>
          </p:cNvSpPr>
          <p:nvPr>
            <p:ph type="body" idx="2"/>
          </p:nvPr>
        </p:nvSpPr>
        <p:spPr>
          <a:xfrm>
            <a:off x="6096001" y="1352551"/>
            <a:ext cx="2133600" cy="3200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1200"/>
              </a:spcBef>
              <a:spcAft>
                <a:spcPts val="0"/>
              </a:spcAft>
              <a:buSzPts val="1500"/>
              <a:buNone/>
              <a:defRPr sz="1500"/>
            </a:lvl1pPr>
            <a:lvl2pPr marL="914400" lvl="1" indent="-228600" algn="l" rtl="0">
              <a:lnSpc>
                <a:spcPct val="90000"/>
              </a:lnSpc>
              <a:spcBef>
                <a:spcPts val="600"/>
              </a:spcBef>
              <a:spcAft>
                <a:spcPts val="0"/>
              </a:spcAft>
              <a:buSzPts val="900"/>
              <a:buNone/>
              <a:defRPr sz="900"/>
            </a:lvl2pPr>
            <a:lvl3pPr marL="1371600" lvl="2" indent="-228600" algn="l" rtl="0">
              <a:lnSpc>
                <a:spcPct val="90000"/>
              </a:lnSpc>
              <a:spcBef>
                <a:spcPts val="600"/>
              </a:spcBef>
              <a:spcAft>
                <a:spcPts val="0"/>
              </a:spcAft>
              <a:buSzPts val="800"/>
              <a:buNone/>
              <a:defRPr sz="800"/>
            </a:lvl3pPr>
            <a:lvl4pPr marL="1828800" lvl="3" indent="-228600" algn="l" rtl="0">
              <a:lnSpc>
                <a:spcPct val="90000"/>
              </a:lnSpc>
              <a:spcBef>
                <a:spcPts val="600"/>
              </a:spcBef>
              <a:spcAft>
                <a:spcPts val="0"/>
              </a:spcAft>
              <a:buSzPts val="700"/>
              <a:buNone/>
              <a:defRPr sz="700"/>
            </a:lvl4pPr>
            <a:lvl5pPr marL="2286000" lvl="4" indent="-228600" algn="l" rtl="0">
              <a:lnSpc>
                <a:spcPct val="90000"/>
              </a:lnSpc>
              <a:spcBef>
                <a:spcPts val="600"/>
              </a:spcBef>
              <a:spcAft>
                <a:spcPts val="0"/>
              </a:spcAft>
              <a:buSzPts val="700"/>
              <a:buNone/>
              <a:defRPr sz="700"/>
            </a:lvl5pPr>
            <a:lvl6pPr marL="2743200" lvl="5" indent="-228600" algn="l" rtl="0">
              <a:lnSpc>
                <a:spcPct val="90000"/>
              </a:lnSpc>
              <a:spcBef>
                <a:spcPts val="600"/>
              </a:spcBef>
              <a:spcAft>
                <a:spcPts val="0"/>
              </a:spcAft>
              <a:buSzPts val="700"/>
              <a:buNone/>
              <a:defRPr sz="700"/>
            </a:lvl6pPr>
            <a:lvl7pPr marL="3200400" lvl="6" indent="-228600" algn="l" rtl="0">
              <a:lnSpc>
                <a:spcPct val="90000"/>
              </a:lnSpc>
              <a:spcBef>
                <a:spcPts val="600"/>
              </a:spcBef>
              <a:spcAft>
                <a:spcPts val="0"/>
              </a:spcAft>
              <a:buSzPts val="700"/>
              <a:buNone/>
              <a:defRPr sz="700"/>
            </a:lvl7pPr>
            <a:lvl8pPr marL="3657600" lvl="7" indent="-228600" algn="l" rtl="0">
              <a:lnSpc>
                <a:spcPct val="90000"/>
              </a:lnSpc>
              <a:spcBef>
                <a:spcPts val="600"/>
              </a:spcBef>
              <a:spcAft>
                <a:spcPts val="0"/>
              </a:spcAft>
              <a:buSzPts val="700"/>
              <a:buNone/>
              <a:defRPr sz="700"/>
            </a:lvl8pPr>
            <a:lvl9pPr marL="4114800" lvl="8" indent="-228600" algn="l" rtl="0">
              <a:lnSpc>
                <a:spcPct val="90000"/>
              </a:lnSpc>
              <a:spcBef>
                <a:spcPts val="600"/>
              </a:spcBef>
              <a:spcAft>
                <a:spcPts val="0"/>
              </a:spcAft>
              <a:buSzPts val="700"/>
              <a:buNone/>
              <a:defRPr sz="700"/>
            </a:lvl9pPr>
          </a:lstStyle>
          <a:p>
            <a:endParaRPr/>
          </a:p>
        </p:txBody>
      </p:sp>
      <p:sp>
        <p:nvSpPr>
          <p:cNvPr id="123" name="Google Shape;123;p21"/>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1"/>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1"/>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2400"/>
              <a:buFont typeface="Aria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8" name="Google Shape;128;p22"/>
          <p:cNvSpPr/>
          <p:nvPr/>
        </p:nvSpPr>
        <p:spPr>
          <a:xfrm>
            <a:off x="914400" y="1352550"/>
            <a:ext cx="4953000" cy="3200400"/>
          </a:xfrm>
          <a:prstGeom prst="rect">
            <a:avLst/>
          </a:prstGeom>
          <a:noFill/>
          <a:ln w="12700" cap="flat" cmpd="sng">
            <a:solidFill>
              <a:schemeClr val="dk1"/>
            </a:solidFill>
            <a:prstDash val="solid"/>
            <a:miter lim="800000"/>
            <a:headEnd type="none" w="sm" len="sm"/>
            <a:tailEnd type="none" w="sm" len="sm"/>
          </a:ln>
        </p:spPr>
        <p:txBody>
          <a:bodyPr spcFirstLastPara="1" wrap="square" lIns="91400" tIns="45700" rIns="91400"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9" name="Google Shape;129;p22" descr="An empty placeholder to add an image. Click on the placeholder and select the image that you wish to add."/>
          <p:cNvSpPr>
            <a:spLocks noGrp="1"/>
          </p:cNvSpPr>
          <p:nvPr>
            <p:ph type="pic" idx="2"/>
          </p:nvPr>
        </p:nvSpPr>
        <p:spPr>
          <a:xfrm>
            <a:off x="1004316" y="1443990"/>
            <a:ext cx="4773300" cy="3017400"/>
          </a:xfrm>
          <a:prstGeom prst="rect">
            <a:avLst/>
          </a:prstGeom>
          <a:solidFill>
            <a:schemeClr val="lt2"/>
          </a:solidFill>
          <a:ln>
            <a:noFill/>
          </a:ln>
        </p:spPr>
        <p:txBody>
          <a:bodyPr spcFirstLastPara="1" wrap="square" lIns="68575" tIns="685800" rIns="68575" bIns="34275" anchor="t" anchorCtr="0">
            <a:noAutofit/>
          </a:bodyPr>
          <a:lstStyle>
            <a:lvl1pPr marR="0" lvl="0" algn="ctr" rtl="0">
              <a:lnSpc>
                <a:spcPct val="90000"/>
              </a:lnSpc>
              <a:spcBef>
                <a:spcPts val="1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6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30" name="Google Shape;130;p22"/>
          <p:cNvSpPr txBox="1">
            <a:spLocks noGrp="1"/>
          </p:cNvSpPr>
          <p:nvPr>
            <p:ph type="body" idx="1"/>
          </p:nvPr>
        </p:nvSpPr>
        <p:spPr>
          <a:xfrm>
            <a:off x="6096001" y="1352551"/>
            <a:ext cx="2133600" cy="31242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1200"/>
              </a:spcBef>
              <a:spcAft>
                <a:spcPts val="0"/>
              </a:spcAft>
              <a:buSzPts val="1500"/>
              <a:buNone/>
              <a:defRPr sz="1500"/>
            </a:lvl1pPr>
            <a:lvl2pPr marL="914400" lvl="1" indent="-228600" algn="l" rtl="0">
              <a:lnSpc>
                <a:spcPct val="90000"/>
              </a:lnSpc>
              <a:spcBef>
                <a:spcPts val="600"/>
              </a:spcBef>
              <a:spcAft>
                <a:spcPts val="0"/>
              </a:spcAft>
              <a:buSzPts val="900"/>
              <a:buNone/>
              <a:defRPr sz="900"/>
            </a:lvl2pPr>
            <a:lvl3pPr marL="1371600" lvl="2" indent="-228600" algn="l" rtl="0">
              <a:lnSpc>
                <a:spcPct val="90000"/>
              </a:lnSpc>
              <a:spcBef>
                <a:spcPts val="600"/>
              </a:spcBef>
              <a:spcAft>
                <a:spcPts val="0"/>
              </a:spcAft>
              <a:buSzPts val="800"/>
              <a:buNone/>
              <a:defRPr sz="800"/>
            </a:lvl3pPr>
            <a:lvl4pPr marL="1828800" lvl="3" indent="-228600" algn="l" rtl="0">
              <a:lnSpc>
                <a:spcPct val="90000"/>
              </a:lnSpc>
              <a:spcBef>
                <a:spcPts val="600"/>
              </a:spcBef>
              <a:spcAft>
                <a:spcPts val="0"/>
              </a:spcAft>
              <a:buSzPts val="700"/>
              <a:buNone/>
              <a:defRPr sz="700"/>
            </a:lvl4pPr>
            <a:lvl5pPr marL="2286000" lvl="4" indent="-228600" algn="l" rtl="0">
              <a:lnSpc>
                <a:spcPct val="90000"/>
              </a:lnSpc>
              <a:spcBef>
                <a:spcPts val="600"/>
              </a:spcBef>
              <a:spcAft>
                <a:spcPts val="0"/>
              </a:spcAft>
              <a:buSzPts val="700"/>
              <a:buNone/>
              <a:defRPr sz="700"/>
            </a:lvl5pPr>
            <a:lvl6pPr marL="2743200" lvl="5" indent="-228600" algn="l" rtl="0">
              <a:lnSpc>
                <a:spcPct val="90000"/>
              </a:lnSpc>
              <a:spcBef>
                <a:spcPts val="600"/>
              </a:spcBef>
              <a:spcAft>
                <a:spcPts val="0"/>
              </a:spcAft>
              <a:buSzPts val="700"/>
              <a:buNone/>
              <a:defRPr sz="700"/>
            </a:lvl6pPr>
            <a:lvl7pPr marL="3200400" lvl="6" indent="-228600" algn="l" rtl="0">
              <a:lnSpc>
                <a:spcPct val="90000"/>
              </a:lnSpc>
              <a:spcBef>
                <a:spcPts val="600"/>
              </a:spcBef>
              <a:spcAft>
                <a:spcPts val="0"/>
              </a:spcAft>
              <a:buSzPts val="700"/>
              <a:buNone/>
              <a:defRPr sz="700"/>
            </a:lvl7pPr>
            <a:lvl8pPr marL="3657600" lvl="7" indent="-228600" algn="l" rtl="0">
              <a:lnSpc>
                <a:spcPct val="90000"/>
              </a:lnSpc>
              <a:spcBef>
                <a:spcPts val="600"/>
              </a:spcBef>
              <a:spcAft>
                <a:spcPts val="0"/>
              </a:spcAft>
              <a:buSzPts val="700"/>
              <a:buNone/>
              <a:defRPr sz="700"/>
            </a:lvl8pPr>
            <a:lvl9pPr marL="4114800" lvl="8" indent="-228600" algn="l" rtl="0">
              <a:lnSpc>
                <a:spcPct val="90000"/>
              </a:lnSpc>
              <a:spcBef>
                <a:spcPts val="600"/>
              </a:spcBef>
              <a:spcAft>
                <a:spcPts val="0"/>
              </a:spcAft>
              <a:buSzPts val="700"/>
              <a:buNone/>
              <a:defRPr sz="700"/>
            </a:lvl9pPr>
          </a:lstStyle>
          <a:p>
            <a:endParaRPr/>
          </a:p>
        </p:txBody>
      </p:sp>
      <p:sp>
        <p:nvSpPr>
          <p:cNvPr id="131" name="Google Shape;131;p22"/>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2"/>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2"/>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3"/>
          <p:cNvSpPr txBox="1">
            <a:spLocks noGrp="1"/>
          </p:cNvSpPr>
          <p:nvPr>
            <p:ph type="body" idx="1"/>
          </p:nvPr>
        </p:nvSpPr>
        <p:spPr>
          <a:xfrm rot="5400000">
            <a:off x="2462400" y="-707400"/>
            <a:ext cx="3200400" cy="73152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1400"/>
              </a:spcBef>
              <a:spcAft>
                <a:spcPts val="0"/>
              </a:spcAft>
              <a:buSzPts val="1400"/>
              <a:buChar char="•"/>
              <a:defRPr/>
            </a:lvl1pPr>
            <a:lvl2pPr marL="914400" lvl="1" indent="-317500" algn="l" rtl="0">
              <a:lnSpc>
                <a:spcPct val="90000"/>
              </a:lnSpc>
              <a:spcBef>
                <a:spcPts val="600"/>
              </a:spcBef>
              <a:spcAft>
                <a:spcPts val="0"/>
              </a:spcAft>
              <a:buSzPts val="1400"/>
              <a:buChar char="•"/>
              <a:defRPr/>
            </a:lvl2pPr>
            <a:lvl3pPr marL="1371600" lvl="2" indent="-317500" algn="l" rtl="0">
              <a:lnSpc>
                <a:spcPct val="90000"/>
              </a:lnSpc>
              <a:spcBef>
                <a:spcPts val="600"/>
              </a:spcBef>
              <a:spcAft>
                <a:spcPts val="0"/>
              </a:spcAft>
              <a:buSzPts val="1400"/>
              <a:buChar char="•"/>
              <a:defRPr/>
            </a:lvl3pPr>
            <a:lvl4pPr marL="1828800" lvl="3" indent="-317500" algn="l" rtl="0">
              <a:lnSpc>
                <a:spcPct val="90000"/>
              </a:lnSpc>
              <a:spcBef>
                <a:spcPts val="600"/>
              </a:spcBef>
              <a:spcAft>
                <a:spcPts val="0"/>
              </a:spcAft>
              <a:buSzPts val="1400"/>
              <a:buChar char="•"/>
              <a:defRPr/>
            </a:lvl4pPr>
            <a:lvl5pPr marL="2286000" lvl="4" indent="-304800" algn="l" rtl="0">
              <a:lnSpc>
                <a:spcPct val="90000"/>
              </a:lnSpc>
              <a:spcBef>
                <a:spcPts val="600"/>
              </a:spcBef>
              <a:spcAft>
                <a:spcPts val="0"/>
              </a:spcAft>
              <a:buSzPts val="1200"/>
              <a:buChar char="•"/>
              <a:defRPr/>
            </a:lvl5pPr>
            <a:lvl6pPr marL="2743200" lvl="5" indent="-304800" algn="l" rtl="0">
              <a:lnSpc>
                <a:spcPct val="90000"/>
              </a:lnSpc>
              <a:spcBef>
                <a:spcPts val="600"/>
              </a:spcBef>
              <a:spcAft>
                <a:spcPts val="0"/>
              </a:spcAft>
              <a:buSzPts val="1200"/>
              <a:buChar char="•"/>
              <a:defRPr/>
            </a:lvl6pPr>
            <a:lvl7pPr marL="3200400" lvl="6" indent="-304800" algn="l" rtl="0">
              <a:lnSpc>
                <a:spcPct val="90000"/>
              </a:lnSpc>
              <a:spcBef>
                <a:spcPts val="600"/>
              </a:spcBef>
              <a:spcAft>
                <a:spcPts val="0"/>
              </a:spcAft>
              <a:buSzPts val="1200"/>
              <a:buChar char="•"/>
              <a:defRPr/>
            </a:lvl7pPr>
            <a:lvl8pPr marL="3657600" lvl="7" indent="-304800" algn="l" rtl="0">
              <a:lnSpc>
                <a:spcPct val="90000"/>
              </a:lnSpc>
              <a:spcBef>
                <a:spcPts val="600"/>
              </a:spcBef>
              <a:spcAft>
                <a:spcPts val="0"/>
              </a:spcAft>
              <a:buSzPts val="1200"/>
              <a:buChar char="•"/>
              <a:defRPr/>
            </a:lvl8pPr>
            <a:lvl9pPr marL="4114800" lvl="8" indent="-304800" algn="l" rtl="0">
              <a:lnSpc>
                <a:spcPct val="90000"/>
              </a:lnSpc>
              <a:spcBef>
                <a:spcPts val="600"/>
              </a:spcBef>
              <a:spcAft>
                <a:spcPts val="0"/>
              </a:spcAft>
              <a:buSzPts val="1200"/>
              <a:buChar char="•"/>
              <a:defRPr/>
            </a:lvl9pPr>
          </a:lstStyle>
          <a:p>
            <a:endParaRPr/>
          </a:p>
        </p:txBody>
      </p:sp>
      <p:sp>
        <p:nvSpPr>
          <p:cNvPr id="137" name="Google Shape;137;p23"/>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8" name="Google Shape;138;p23"/>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3"/>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rot="5400000">
            <a:off x="5693272" y="2010735"/>
            <a:ext cx="4245600" cy="876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2" name="Google Shape;142;p24"/>
          <p:cNvSpPr txBox="1">
            <a:spLocks noGrp="1"/>
          </p:cNvSpPr>
          <p:nvPr>
            <p:ph type="body" idx="1"/>
          </p:nvPr>
        </p:nvSpPr>
        <p:spPr>
          <a:xfrm rot="5400000">
            <a:off x="1946604" y="-706965"/>
            <a:ext cx="4245600" cy="63120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1400"/>
              </a:spcBef>
              <a:spcAft>
                <a:spcPts val="0"/>
              </a:spcAft>
              <a:buSzPts val="1400"/>
              <a:buChar char="•"/>
              <a:defRPr/>
            </a:lvl1pPr>
            <a:lvl2pPr marL="914400" lvl="1" indent="-317500" algn="l" rtl="0">
              <a:lnSpc>
                <a:spcPct val="90000"/>
              </a:lnSpc>
              <a:spcBef>
                <a:spcPts val="600"/>
              </a:spcBef>
              <a:spcAft>
                <a:spcPts val="0"/>
              </a:spcAft>
              <a:buSzPts val="1400"/>
              <a:buChar char="•"/>
              <a:defRPr/>
            </a:lvl2pPr>
            <a:lvl3pPr marL="1371600" lvl="2" indent="-317500" algn="l" rtl="0">
              <a:lnSpc>
                <a:spcPct val="90000"/>
              </a:lnSpc>
              <a:spcBef>
                <a:spcPts val="600"/>
              </a:spcBef>
              <a:spcAft>
                <a:spcPts val="0"/>
              </a:spcAft>
              <a:buSzPts val="1400"/>
              <a:buChar char="•"/>
              <a:defRPr/>
            </a:lvl3pPr>
            <a:lvl4pPr marL="1828800" lvl="3" indent="-317500" algn="l" rtl="0">
              <a:lnSpc>
                <a:spcPct val="90000"/>
              </a:lnSpc>
              <a:spcBef>
                <a:spcPts val="600"/>
              </a:spcBef>
              <a:spcAft>
                <a:spcPts val="0"/>
              </a:spcAft>
              <a:buSzPts val="1400"/>
              <a:buChar char="•"/>
              <a:defRPr/>
            </a:lvl4pPr>
            <a:lvl5pPr marL="2286000" lvl="4" indent="-304800" algn="l" rtl="0">
              <a:lnSpc>
                <a:spcPct val="90000"/>
              </a:lnSpc>
              <a:spcBef>
                <a:spcPts val="600"/>
              </a:spcBef>
              <a:spcAft>
                <a:spcPts val="0"/>
              </a:spcAft>
              <a:buSzPts val="1200"/>
              <a:buChar char="•"/>
              <a:defRPr/>
            </a:lvl5pPr>
            <a:lvl6pPr marL="2743200" lvl="5" indent="-304800" algn="l" rtl="0">
              <a:lnSpc>
                <a:spcPct val="90000"/>
              </a:lnSpc>
              <a:spcBef>
                <a:spcPts val="600"/>
              </a:spcBef>
              <a:spcAft>
                <a:spcPts val="0"/>
              </a:spcAft>
              <a:buSzPts val="1200"/>
              <a:buChar char="•"/>
              <a:defRPr/>
            </a:lvl6pPr>
            <a:lvl7pPr marL="3200400" lvl="6" indent="-304800" algn="l" rtl="0">
              <a:lnSpc>
                <a:spcPct val="90000"/>
              </a:lnSpc>
              <a:spcBef>
                <a:spcPts val="600"/>
              </a:spcBef>
              <a:spcAft>
                <a:spcPts val="0"/>
              </a:spcAft>
              <a:buSzPts val="1200"/>
              <a:buChar char="•"/>
              <a:defRPr/>
            </a:lvl7pPr>
            <a:lvl8pPr marL="3657600" lvl="7" indent="-304800" algn="l" rtl="0">
              <a:lnSpc>
                <a:spcPct val="90000"/>
              </a:lnSpc>
              <a:spcBef>
                <a:spcPts val="600"/>
              </a:spcBef>
              <a:spcAft>
                <a:spcPts val="0"/>
              </a:spcAft>
              <a:buSzPts val="1200"/>
              <a:buChar char="•"/>
              <a:defRPr/>
            </a:lvl8pPr>
            <a:lvl9pPr marL="4114800" lvl="8" indent="-304800" algn="l" rtl="0">
              <a:lnSpc>
                <a:spcPct val="90000"/>
              </a:lnSpc>
              <a:spcBef>
                <a:spcPts val="600"/>
              </a:spcBef>
              <a:spcAft>
                <a:spcPts val="0"/>
              </a:spcAft>
              <a:buSzPts val="1200"/>
              <a:buChar char="•"/>
              <a:defRPr/>
            </a:lvl9pPr>
          </a:lstStyle>
          <a:p>
            <a:endParaRPr/>
          </a:p>
        </p:txBody>
      </p:sp>
      <p:sp>
        <p:nvSpPr>
          <p:cNvPr id="143" name="Google Shape;143;p24"/>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4"/>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5" name="Google Shape;145;p24"/>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p:nvPr/>
        </p:nvSpPr>
        <p:spPr>
          <a:xfrm>
            <a:off x="1" y="0"/>
            <a:ext cx="9144000" cy="5143500"/>
          </a:xfrm>
          <a:prstGeom prst="rect">
            <a:avLst/>
          </a:prstGeom>
          <a:blipFill rotWithShape="1">
            <a:blip r:embed="rId14">
              <a:alphaModFix/>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13"/>
          <p:cNvSpPr/>
          <p:nvPr/>
        </p:nvSpPr>
        <p:spPr>
          <a:xfrm>
            <a:off x="228601" y="226314"/>
            <a:ext cx="8686800" cy="4690800"/>
          </a:xfrm>
          <a:prstGeom prst="roundRect">
            <a:avLst>
              <a:gd name="adj" fmla="val 2341"/>
            </a:avLst>
          </a:prstGeom>
          <a:solidFill>
            <a:srgbClr val="FFFFFF"/>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 name="Google Shape;53;p13"/>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405000" y="1350000"/>
            <a:ext cx="7315200" cy="3200400"/>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1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23850" algn="l" rtl="0">
              <a:lnSpc>
                <a:spcPct val="9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ftr" idx="11"/>
          </p:nvPr>
        </p:nvSpPr>
        <p:spPr>
          <a:xfrm>
            <a:off x="914401" y="4629150"/>
            <a:ext cx="5562600" cy="228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dt" idx="10"/>
          </p:nvPr>
        </p:nvSpPr>
        <p:spPr>
          <a:xfrm>
            <a:off x="6629400" y="4629150"/>
            <a:ext cx="914400" cy="2286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7696202" y="4629150"/>
            <a:ext cx="533400" cy="228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dk1"/>
                </a:solidFill>
                <a:latin typeface="Arial"/>
                <a:ea typeface="Arial"/>
                <a:cs typeface="Arial"/>
                <a:sym typeface="Arial"/>
              </a:defRPr>
            </a:lvl1pPr>
            <a:lvl2pPr marL="0" marR="0" lvl="1" indent="0" algn="r" rtl="0">
              <a:spcBef>
                <a:spcPts val="0"/>
              </a:spcBef>
              <a:buNone/>
              <a:defRPr sz="800" b="0" i="0" u="none" strike="noStrike" cap="none">
                <a:solidFill>
                  <a:schemeClr val="dk1"/>
                </a:solidFill>
                <a:latin typeface="Arial"/>
                <a:ea typeface="Arial"/>
                <a:cs typeface="Arial"/>
                <a:sym typeface="Arial"/>
              </a:defRPr>
            </a:lvl2pPr>
            <a:lvl3pPr marL="0" marR="0" lvl="2" indent="0" algn="r" rtl="0">
              <a:spcBef>
                <a:spcPts val="0"/>
              </a:spcBef>
              <a:buNone/>
              <a:defRPr sz="800" b="0" i="0" u="none" strike="noStrike" cap="none">
                <a:solidFill>
                  <a:schemeClr val="dk1"/>
                </a:solidFill>
                <a:latin typeface="Arial"/>
                <a:ea typeface="Arial"/>
                <a:cs typeface="Arial"/>
                <a:sym typeface="Arial"/>
              </a:defRPr>
            </a:lvl3pPr>
            <a:lvl4pPr marL="0" marR="0" lvl="3" indent="0" algn="r" rtl="0">
              <a:spcBef>
                <a:spcPts val="0"/>
              </a:spcBef>
              <a:buNone/>
              <a:defRPr sz="800" b="0" i="0" u="none" strike="noStrike" cap="none">
                <a:solidFill>
                  <a:schemeClr val="dk1"/>
                </a:solidFill>
                <a:latin typeface="Arial"/>
                <a:ea typeface="Arial"/>
                <a:cs typeface="Arial"/>
                <a:sym typeface="Arial"/>
              </a:defRPr>
            </a:lvl4pPr>
            <a:lvl5pPr marL="0" marR="0" lvl="4" indent="0" algn="r" rtl="0">
              <a:spcBef>
                <a:spcPts val="0"/>
              </a:spcBef>
              <a:buNone/>
              <a:defRPr sz="800" b="0" i="0" u="none" strike="noStrike" cap="none">
                <a:solidFill>
                  <a:schemeClr val="dk1"/>
                </a:solidFill>
                <a:latin typeface="Arial"/>
                <a:ea typeface="Arial"/>
                <a:cs typeface="Arial"/>
                <a:sym typeface="Arial"/>
              </a:defRPr>
            </a:lvl5pPr>
            <a:lvl6pPr marL="0" marR="0" lvl="5" indent="0" algn="r" rtl="0">
              <a:spcBef>
                <a:spcPts val="0"/>
              </a:spcBef>
              <a:buNone/>
              <a:defRPr sz="800" b="0" i="0" u="none" strike="noStrike" cap="none">
                <a:solidFill>
                  <a:schemeClr val="dk1"/>
                </a:solidFill>
                <a:latin typeface="Arial"/>
                <a:ea typeface="Arial"/>
                <a:cs typeface="Arial"/>
                <a:sym typeface="Arial"/>
              </a:defRPr>
            </a:lvl6pPr>
            <a:lvl7pPr marL="0" marR="0" lvl="6" indent="0" algn="r" rtl="0">
              <a:spcBef>
                <a:spcPts val="0"/>
              </a:spcBef>
              <a:buNone/>
              <a:defRPr sz="800" b="0" i="0" u="none" strike="noStrike" cap="none">
                <a:solidFill>
                  <a:schemeClr val="dk1"/>
                </a:solidFill>
                <a:latin typeface="Arial"/>
                <a:ea typeface="Arial"/>
                <a:cs typeface="Arial"/>
                <a:sym typeface="Arial"/>
              </a:defRPr>
            </a:lvl7pPr>
            <a:lvl8pPr marL="0" marR="0" lvl="7" indent="0" algn="r" rtl="0">
              <a:spcBef>
                <a:spcPts val="0"/>
              </a:spcBef>
              <a:buNone/>
              <a:defRPr sz="800" b="0" i="0" u="none" strike="noStrike" cap="none">
                <a:solidFill>
                  <a:schemeClr val="dk1"/>
                </a:solidFill>
                <a:latin typeface="Arial"/>
                <a:ea typeface="Arial"/>
                <a:cs typeface="Arial"/>
                <a:sym typeface="Arial"/>
              </a:defRPr>
            </a:lvl8pPr>
            <a:lvl9pPr marL="0" marR="0" lvl="8" indent="0" algn="r" rtl="0">
              <a:spcBef>
                <a:spcPts val="0"/>
              </a:spcBef>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7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portal.acm.org/citation.cfm?id=1252327"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form_distribution_(continuou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405000" y="351000"/>
            <a:ext cx="7896300" cy="1452633"/>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GB" dirty="0"/>
              <a:t>Multi-objective PSO (MOPSO)</a:t>
            </a:r>
            <a:endParaRPr dirty="0"/>
          </a:p>
        </p:txBody>
      </p:sp>
      <p:sp>
        <p:nvSpPr>
          <p:cNvPr id="2" name="TextBox 1"/>
          <p:cNvSpPr txBox="1"/>
          <p:nvPr/>
        </p:nvSpPr>
        <p:spPr>
          <a:xfrm>
            <a:off x="892691" y="4001549"/>
            <a:ext cx="6920917" cy="738664"/>
          </a:xfrm>
          <a:prstGeom prst="rect">
            <a:avLst/>
          </a:prstGeom>
          <a:noFill/>
        </p:spPr>
        <p:txBody>
          <a:bodyPr wrap="square" rtlCol="0">
            <a:spAutoFit/>
          </a:bodyPr>
          <a:lstStyle/>
          <a:p>
            <a:r>
              <a:rPr lang="en-IN" dirty="0" err="1"/>
              <a:t>Coello</a:t>
            </a:r>
            <a:r>
              <a:rPr lang="en-IN" dirty="0"/>
              <a:t> </a:t>
            </a:r>
            <a:r>
              <a:rPr lang="en-IN" dirty="0" err="1"/>
              <a:t>Coello</a:t>
            </a:r>
            <a:r>
              <a:rPr lang="en-IN" dirty="0"/>
              <a:t>, C.; Salazar </a:t>
            </a:r>
            <a:r>
              <a:rPr lang="en-IN" dirty="0" err="1"/>
              <a:t>Lechuga</a:t>
            </a:r>
            <a:r>
              <a:rPr lang="en-IN" dirty="0"/>
              <a:t>, M. (2002). </a:t>
            </a:r>
            <a:r>
              <a:rPr lang="en-IN" dirty="0">
                <a:hlinkClick r:id="rId3"/>
              </a:rPr>
              <a:t>"MOPSO: A Proposal for Multiple Objective Particle Swarm Optimization"</a:t>
            </a:r>
            <a:r>
              <a:rPr lang="en-IN" dirty="0"/>
              <a:t>. </a:t>
            </a:r>
            <a:r>
              <a:rPr lang="en-IN" i="1" dirty="0"/>
              <a:t>Congress on Evolutionary Computation (CEC'2002)</a:t>
            </a:r>
            <a:r>
              <a:rPr lang="en-IN" dirty="0"/>
              <a:t>. pp. 1051–1056.</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405000" y="351000"/>
            <a:ext cx="7315200" cy="876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a:t>Choosing personal best</a:t>
            </a:r>
            <a:endParaRPr/>
          </a:p>
        </p:txBody>
      </p:sp>
      <p:sp>
        <p:nvSpPr>
          <p:cNvPr id="234" name="Google Shape;234;p34"/>
          <p:cNvSpPr txBox="1">
            <a:spLocks noGrp="1"/>
          </p:cNvSpPr>
          <p:nvPr>
            <p:ph type="body" idx="1"/>
          </p:nvPr>
        </p:nvSpPr>
        <p:spPr>
          <a:xfrm>
            <a:off x="405000" y="1350000"/>
            <a:ext cx="7315200" cy="3200400"/>
          </a:xfrm>
          <a:prstGeom prst="rect">
            <a:avLst/>
          </a:prstGeom>
        </p:spPr>
        <p:txBody>
          <a:bodyPr spcFirstLastPara="1" wrap="square" lIns="68575" tIns="34275" rIns="68575" bIns="34275" anchor="t" anchorCtr="0">
            <a:noAutofit/>
          </a:bodyPr>
          <a:lstStyle/>
          <a:p>
            <a:pPr marL="0" lvl="0" indent="0" algn="l" rtl="0">
              <a:spcBef>
                <a:spcPts val="1400"/>
              </a:spcBef>
              <a:spcAft>
                <a:spcPts val="0"/>
              </a:spcAft>
              <a:buNone/>
            </a:pPr>
            <a:r>
              <a:rPr lang="en-GB"/>
              <a:t>When the current position of the particle is better than the position contained in its memory, the particle’s position is updated using: </a:t>
            </a:r>
            <a:endParaRPr/>
          </a:p>
          <a:p>
            <a:pPr marL="0" lvl="0" indent="0" algn="l" rtl="0">
              <a:lnSpc>
                <a:spcPct val="100000"/>
              </a:lnSpc>
              <a:spcBef>
                <a:spcPts val="0"/>
              </a:spcBef>
              <a:spcAft>
                <a:spcPts val="0"/>
              </a:spcAft>
              <a:buNone/>
            </a:pPr>
            <a:endParaRPr sz="1800">
              <a:solidFill>
                <a:schemeClr val="dk2"/>
              </a:solidFill>
            </a:endParaRPr>
          </a:p>
          <a:p>
            <a:pPr marL="0" lvl="0" indent="0" algn="l" rtl="0">
              <a:lnSpc>
                <a:spcPct val="100000"/>
              </a:lnSpc>
              <a:spcBef>
                <a:spcPts val="0"/>
              </a:spcBef>
              <a:spcAft>
                <a:spcPts val="0"/>
              </a:spcAft>
              <a:buClr>
                <a:schemeClr val="dk2"/>
              </a:buClr>
              <a:buSzPts val="1100"/>
              <a:buFont typeface="Arial"/>
              <a:buNone/>
            </a:pPr>
            <a:r>
              <a:rPr lang="en-GB" sz="1800">
                <a:solidFill>
                  <a:schemeClr val="dk2"/>
                </a:solidFill>
              </a:rPr>
              <a:t>PBESTS[i] = POP[i]</a:t>
            </a:r>
            <a:endParaRPr/>
          </a:p>
          <a:p>
            <a:pPr marL="0" lvl="0" indent="0" algn="l" rtl="0">
              <a:spcBef>
                <a:spcPts val="1400"/>
              </a:spcBef>
              <a:spcAft>
                <a:spcPts val="0"/>
              </a:spcAft>
              <a:buNone/>
            </a:pPr>
            <a:r>
              <a:rPr lang="en-GB"/>
              <a:t>The criterion to decide what position from memory should be retained is simply to apply Pareto dominance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405000" y="351000"/>
            <a:ext cx="7315200" cy="876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a:t>Parameters</a:t>
            </a:r>
            <a:endParaRPr/>
          </a:p>
        </p:txBody>
      </p:sp>
      <p:sp>
        <p:nvSpPr>
          <p:cNvPr id="240" name="Google Shape;240;p35"/>
          <p:cNvSpPr txBox="1">
            <a:spLocks noGrp="1"/>
          </p:cNvSpPr>
          <p:nvPr>
            <p:ph type="body" idx="1"/>
          </p:nvPr>
        </p:nvSpPr>
        <p:spPr>
          <a:xfrm>
            <a:off x="311000" y="1350000"/>
            <a:ext cx="8480700" cy="3984900"/>
          </a:xfrm>
          <a:prstGeom prst="rect">
            <a:avLst/>
          </a:prstGeom>
        </p:spPr>
        <p:txBody>
          <a:bodyPr spcFirstLastPara="1" wrap="square" lIns="68575" tIns="34275" rIns="68575" bIns="34275" anchor="t" anchorCtr="0">
            <a:noAutofit/>
          </a:bodyPr>
          <a:lstStyle/>
          <a:p>
            <a:pPr marL="0" lvl="0" indent="0" algn="l" rtl="0">
              <a:spcBef>
                <a:spcPts val="1400"/>
              </a:spcBef>
              <a:spcAft>
                <a:spcPts val="0"/>
              </a:spcAft>
              <a:buNone/>
            </a:pPr>
            <a:r>
              <a:rPr lang="en-GB" b="1"/>
              <a:t>Number of particles</a:t>
            </a:r>
            <a:r>
              <a:rPr lang="en-GB"/>
              <a:t>: This is equivalent to the population size of a genetic algorithm. We recommend using between 20 and 80 particles. </a:t>
            </a:r>
            <a:endParaRPr/>
          </a:p>
          <a:p>
            <a:pPr marL="0" lvl="0" indent="0" algn="l" rtl="0">
              <a:spcBef>
                <a:spcPts val="1400"/>
              </a:spcBef>
              <a:spcAft>
                <a:spcPts val="0"/>
              </a:spcAft>
              <a:buNone/>
            </a:pPr>
            <a:r>
              <a:rPr lang="en-GB" b="1"/>
              <a:t>Number of cycles</a:t>
            </a:r>
            <a:r>
              <a:rPr lang="en-GB"/>
              <a:t>: This parameter is related to the number of particles. The relationship tends to be inversely proportional (i.e., to larger number of particles, smaller number of cycles and viceversa). We recommend to use between 80 and 120. </a:t>
            </a:r>
            <a:endParaRPr/>
          </a:p>
          <a:p>
            <a:pPr marL="0" lvl="0" indent="0" algn="l" rtl="0">
              <a:spcBef>
                <a:spcPts val="1400"/>
              </a:spcBef>
              <a:spcAft>
                <a:spcPts val="0"/>
              </a:spcAft>
              <a:buNone/>
            </a:pPr>
            <a:r>
              <a:rPr lang="en-GB" b="1"/>
              <a:t>Number of divisions</a:t>
            </a:r>
            <a:r>
              <a:rPr lang="en-GB"/>
              <a:t>: It allows us to determine the number of hypercubes that will be generated in objective function space. We recommend to use between 30 and 50 divisions. </a:t>
            </a:r>
            <a:endParaRPr/>
          </a:p>
          <a:p>
            <a:pPr marL="0" lvl="0" indent="0" algn="l" rtl="0">
              <a:spcBef>
                <a:spcPts val="1400"/>
              </a:spcBef>
              <a:spcAft>
                <a:spcPts val="0"/>
              </a:spcAft>
              <a:buNone/>
            </a:pPr>
            <a:r>
              <a:rPr lang="en-GB" b="1"/>
              <a:t>Size of the repository</a:t>
            </a:r>
            <a:r>
              <a:rPr lang="en-GB"/>
              <a:t>: This parameter is used to delimit the maximum number of nondominated vectors that can be stored in the repository. The value of this parameter will determine the quality of the Pareto front produced.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05000" y="351000"/>
            <a:ext cx="7315200" cy="876300"/>
          </a:xfrm>
          <a:prstGeom prst="rect">
            <a:avLst/>
          </a:prstGeom>
          <a:noFill/>
          <a:ln>
            <a:noFill/>
          </a:ln>
        </p:spPr>
        <p:txBody>
          <a:bodyPr spcFirstLastPara="1" wrap="square" lIns="68575" tIns="34275" rIns="68575" bIns="34275" anchor="b" anchorCtr="0">
            <a:noAutofit/>
          </a:bodyPr>
          <a:lstStyle/>
          <a:p>
            <a:pPr marL="0" lvl="0" indent="0" algn="ctr" rtl="0">
              <a:spcBef>
                <a:spcPts val="0"/>
              </a:spcBef>
              <a:spcAft>
                <a:spcPts val="0"/>
              </a:spcAft>
              <a:buClr>
                <a:schemeClr val="dk1"/>
              </a:buClr>
              <a:buSzPts val="3000"/>
              <a:buFont typeface="Arial"/>
              <a:buNone/>
            </a:pPr>
            <a:r>
              <a:rPr lang="en-GB"/>
              <a:t>PSO</a:t>
            </a:r>
            <a:endParaRPr sz="2400"/>
          </a:p>
        </p:txBody>
      </p:sp>
      <p:pic>
        <p:nvPicPr>
          <p:cNvPr id="156" name="Google Shape;156;p26"/>
          <p:cNvPicPr preferRelativeResize="0"/>
          <p:nvPr/>
        </p:nvPicPr>
        <p:blipFill>
          <a:blip r:embed="rId3">
            <a:alphaModFix/>
          </a:blip>
          <a:stretch>
            <a:fillRect/>
          </a:stretch>
        </p:blipFill>
        <p:spPr>
          <a:xfrm>
            <a:off x="1112425" y="1762475"/>
            <a:ext cx="6531050" cy="1993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405000" y="351000"/>
            <a:ext cx="7315200" cy="876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a:t>Basic Algorithm</a:t>
            </a:r>
            <a:endParaRPr/>
          </a:p>
        </p:txBody>
      </p:sp>
      <p:sp>
        <p:nvSpPr>
          <p:cNvPr id="162" name="Google Shape;162;p27"/>
          <p:cNvSpPr txBox="1">
            <a:spLocks noGrp="1"/>
          </p:cNvSpPr>
          <p:nvPr>
            <p:ph type="body" idx="1"/>
          </p:nvPr>
        </p:nvSpPr>
        <p:spPr>
          <a:xfrm>
            <a:off x="322975" y="1227300"/>
            <a:ext cx="10633800" cy="3200400"/>
          </a:xfrm>
          <a:prstGeom prst="rect">
            <a:avLst/>
          </a:prstGeom>
        </p:spPr>
        <p:txBody>
          <a:bodyPr spcFirstLastPara="1" wrap="square" lIns="68575" tIns="34275" rIns="68575" bIns="34275" anchor="t" anchorCtr="0">
            <a:noAutofit/>
          </a:bodyPr>
          <a:lstStyle/>
          <a:p>
            <a:pPr marL="0" lvl="0" indent="0" algn="l" rtl="0">
              <a:lnSpc>
                <a:spcPct val="6000"/>
              </a:lnSpc>
              <a:spcBef>
                <a:spcPts val="1400"/>
              </a:spcBef>
              <a:spcAft>
                <a:spcPts val="0"/>
              </a:spcAft>
              <a:buNone/>
            </a:pPr>
            <a:r>
              <a:rPr lang="en-GB" sz="1400" b="1">
                <a:solidFill>
                  <a:schemeClr val="dk2"/>
                </a:solidFill>
                <a:highlight>
                  <a:srgbClr val="F8F9FA"/>
                </a:highlight>
              </a:rPr>
              <a:t>for</a:t>
            </a:r>
            <a:r>
              <a:rPr lang="en-GB" sz="1400">
                <a:solidFill>
                  <a:schemeClr val="dk2"/>
                </a:solidFill>
                <a:highlight>
                  <a:srgbClr val="F8F9FA"/>
                </a:highlight>
              </a:rPr>
              <a:t> each particle </a:t>
            </a:r>
            <a:r>
              <a:rPr lang="en-GB" sz="1400" i="1">
                <a:solidFill>
                  <a:schemeClr val="dk2"/>
                </a:solidFill>
                <a:highlight>
                  <a:srgbClr val="F8F9FA"/>
                </a:highlight>
              </a:rPr>
              <a:t>i</a:t>
            </a:r>
            <a:r>
              <a:rPr lang="en-GB" sz="1400">
                <a:solidFill>
                  <a:schemeClr val="dk2"/>
                </a:solidFill>
                <a:highlight>
                  <a:srgbClr val="F8F9FA"/>
                </a:highlight>
              </a:rPr>
              <a:t> = 1, ..., </a:t>
            </a:r>
            <a:r>
              <a:rPr lang="en-GB" sz="1400" i="1">
                <a:solidFill>
                  <a:schemeClr val="dk2"/>
                </a:solidFill>
                <a:highlight>
                  <a:srgbClr val="F8F9FA"/>
                </a:highlight>
              </a:rPr>
              <a:t>S</a:t>
            </a:r>
            <a:r>
              <a:rPr lang="en-GB" sz="1400">
                <a:solidFill>
                  <a:schemeClr val="dk2"/>
                </a:solidFill>
                <a:highlight>
                  <a:srgbClr val="F8F9FA"/>
                </a:highlight>
              </a:rPr>
              <a:t> </a:t>
            </a:r>
            <a:r>
              <a:rPr lang="en-GB" sz="1400" b="1">
                <a:solidFill>
                  <a:schemeClr val="dk2"/>
                </a:solidFill>
                <a:highlight>
                  <a:srgbClr val="F8F9FA"/>
                </a:highlight>
              </a:rPr>
              <a:t>do</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Initialize the particle's position with a</a:t>
            </a:r>
            <a:r>
              <a:rPr lang="en-GB" sz="1400">
                <a:solidFill>
                  <a:schemeClr val="dk2"/>
                </a:solidFill>
                <a:highlight>
                  <a:srgbClr val="F8F9FA"/>
                </a:highlight>
                <a:uFill>
                  <a:noFill/>
                </a:uFill>
                <a:hlinkClick r:id="rId3"/>
              </a:rPr>
              <a:t> </a:t>
            </a:r>
            <a:r>
              <a:rPr lang="en-GB" sz="1400">
                <a:solidFill>
                  <a:srgbClr val="0B0080"/>
                </a:solidFill>
                <a:highlight>
                  <a:srgbClr val="F8F9FA"/>
                </a:highlight>
                <a:uFill>
                  <a:noFill/>
                </a:uFill>
                <a:hlinkClick r:id="rId3"/>
              </a:rPr>
              <a:t>uniformly distributed</a:t>
            </a:r>
            <a:r>
              <a:rPr lang="en-GB" sz="1400">
                <a:solidFill>
                  <a:schemeClr val="dk2"/>
                </a:solidFill>
                <a:highlight>
                  <a:srgbClr val="F8F9FA"/>
                </a:highlight>
              </a:rPr>
              <a:t> random vector: </a:t>
            </a:r>
            <a:r>
              <a:rPr lang="en-GB" sz="1400" b="1">
                <a:solidFill>
                  <a:schemeClr val="dk2"/>
                </a:solidFill>
                <a:highlight>
                  <a:srgbClr val="F8F9FA"/>
                </a:highlight>
              </a:rPr>
              <a:t>x</a:t>
            </a:r>
            <a:r>
              <a:rPr lang="en-GB" sz="1400" baseline="-25000">
                <a:solidFill>
                  <a:schemeClr val="dk2"/>
                </a:solidFill>
                <a:highlight>
                  <a:srgbClr val="F8F9FA"/>
                </a:highlight>
              </a:rPr>
              <a:t>i</a:t>
            </a:r>
            <a:r>
              <a:rPr lang="en-GB" sz="1400">
                <a:solidFill>
                  <a:schemeClr val="dk2"/>
                </a:solidFill>
                <a:highlight>
                  <a:srgbClr val="F8F9FA"/>
                </a:highlight>
              </a:rPr>
              <a:t> ~ </a:t>
            </a:r>
            <a:r>
              <a:rPr lang="en-GB" sz="1400" i="1">
                <a:solidFill>
                  <a:schemeClr val="dk2"/>
                </a:solidFill>
                <a:highlight>
                  <a:srgbClr val="F8F9FA"/>
                </a:highlight>
              </a:rPr>
              <a:t>U</a:t>
            </a:r>
            <a:r>
              <a:rPr lang="en-GB" sz="1400">
                <a:solidFill>
                  <a:schemeClr val="dk2"/>
                </a:solidFill>
                <a:highlight>
                  <a:srgbClr val="F8F9FA"/>
                </a:highlight>
              </a:rPr>
              <a:t>(</a:t>
            </a:r>
            <a:r>
              <a:rPr lang="en-GB" sz="1400" b="1">
                <a:solidFill>
                  <a:schemeClr val="dk2"/>
                </a:solidFill>
                <a:highlight>
                  <a:srgbClr val="F8F9FA"/>
                </a:highlight>
              </a:rPr>
              <a:t>b</a:t>
            </a:r>
            <a:r>
              <a:rPr lang="en-GB" sz="1400" b="1" baseline="-25000">
                <a:solidFill>
                  <a:schemeClr val="dk2"/>
                </a:solidFill>
                <a:highlight>
                  <a:srgbClr val="F8F9FA"/>
                </a:highlight>
              </a:rPr>
              <a:t>lo</a:t>
            </a:r>
            <a:r>
              <a:rPr lang="en-GB" sz="1400">
                <a:solidFill>
                  <a:schemeClr val="dk2"/>
                </a:solidFill>
                <a:highlight>
                  <a:srgbClr val="F8F9FA"/>
                </a:highlight>
              </a:rPr>
              <a:t>, </a:t>
            </a:r>
            <a:r>
              <a:rPr lang="en-GB" sz="1400" b="1">
                <a:solidFill>
                  <a:schemeClr val="dk2"/>
                </a:solidFill>
                <a:highlight>
                  <a:srgbClr val="F8F9FA"/>
                </a:highlight>
              </a:rPr>
              <a:t>b</a:t>
            </a:r>
            <a:r>
              <a:rPr lang="en-GB" sz="1400" b="1" baseline="-25000">
                <a:solidFill>
                  <a:schemeClr val="dk2"/>
                </a:solidFill>
                <a:highlight>
                  <a:srgbClr val="F8F9FA"/>
                </a:highlight>
              </a:rPr>
              <a:t>up</a:t>
            </a:r>
            <a:r>
              <a:rPr lang="en-GB" sz="1400">
                <a:solidFill>
                  <a:schemeClr val="dk2"/>
                </a:solidFill>
                <a:highlight>
                  <a:srgbClr val="F8F9FA"/>
                </a:highlight>
              </a:rPr>
              <a:t>)</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Initialize the particle's best known position to its initial position: </a:t>
            </a:r>
            <a:r>
              <a:rPr lang="en-GB" sz="1400" b="1">
                <a:solidFill>
                  <a:schemeClr val="dk2"/>
                </a:solidFill>
                <a:highlight>
                  <a:srgbClr val="F8F9FA"/>
                </a:highlight>
              </a:rPr>
              <a:t>p</a:t>
            </a:r>
            <a:r>
              <a:rPr lang="en-GB" sz="1400" baseline="-25000">
                <a:solidFill>
                  <a:schemeClr val="dk2"/>
                </a:solidFill>
                <a:highlight>
                  <a:srgbClr val="F8F9FA"/>
                </a:highlight>
              </a:rPr>
              <a:t>i</a:t>
            </a:r>
            <a:r>
              <a:rPr lang="en-GB" sz="1400">
                <a:solidFill>
                  <a:schemeClr val="dk2"/>
                </a:solidFill>
                <a:highlight>
                  <a:srgbClr val="F8F9FA"/>
                </a:highlight>
              </a:rPr>
              <a:t> ← </a:t>
            </a:r>
            <a:r>
              <a:rPr lang="en-GB" sz="1400" b="1">
                <a:solidFill>
                  <a:schemeClr val="dk2"/>
                </a:solidFill>
                <a:highlight>
                  <a:srgbClr val="F8F9FA"/>
                </a:highlight>
              </a:rPr>
              <a:t>x</a:t>
            </a:r>
            <a:r>
              <a:rPr lang="en-GB" sz="1400" baseline="-25000">
                <a:solidFill>
                  <a:schemeClr val="dk2"/>
                </a:solidFill>
                <a:highlight>
                  <a:srgbClr val="F8F9FA"/>
                </a:highlight>
              </a:rPr>
              <a:t>i</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a:t>
            </a:r>
            <a:r>
              <a:rPr lang="en-GB" sz="1400" b="1">
                <a:solidFill>
                  <a:schemeClr val="dk2"/>
                </a:solidFill>
                <a:highlight>
                  <a:srgbClr val="F8F9FA"/>
                </a:highlight>
              </a:rPr>
              <a:t>if</a:t>
            </a:r>
            <a:r>
              <a:rPr lang="en-GB" sz="1400">
                <a:solidFill>
                  <a:schemeClr val="dk2"/>
                </a:solidFill>
                <a:highlight>
                  <a:srgbClr val="F8F9FA"/>
                </a:highlight>
              </a:rPr>
              <a:t> </a:t>
            </a:r>
            <a:r>
              <a:rPr lang="en-GB" sz="1400" i="1">
                <a:solidFill>
                  <a:schemeClr val="dk2"/>
                </a:solidFill>
                <a:highlight>
                  <a:srgbClr val="F8F9FA"/>
                </a:highlight>
              </a:rPr>
              <a:t>f</a:t>
            </a:r>
            <a:r>
              <a:rPr lang="en-GB" sz="1400">
                <a:solidFill>
                  <a:schemeClr val="dk2"/>
                </a:solidFill>
                <a:highlight>
                  <a:srgbClr val="F8F9FA"/>
                </a:highlight>
              </a:rPr>
              <a:t>(</a:t>
            </a:r>
            <a:r>
              <a:rPr lang="en-GB" sz="1400" b="1">
                <a:solidFill>
                  <a:schemeClr val="dk2"/>
                </a:solidFill>
                <a:highlight>
                  <a:srgbClr val="F8F9FA"/>
                </a:highlight>
              </a:rPr>
              <a:t>p</a:t>
            </a:r>
            <a:r>
              <a:rPr lang="en-GB" sz="1400" baseline="-25000">
                <a:solidFill>
                  <a:schemeClr val="dk2"/>
                </a:solidFill>
                <a:highlight>
                  <a:srgbClr val="F8F9FA"/>
                </a:highlight>
              </a:rPr>
              <a:t>i</a:t>
            </a:r>
            <a:r>
              <a:rPr lang="en-GB" sz="1400">
                <a:solidFill>
                  <a:schemeClr val="dk2"/>
                </a:solidFill>
                <a:highlight>
                  <a:srgbClr val="F8F9FA"/>
                </a:highlight>
              </a:rPr>
              <a:t>) &lt; </a:t>
            </a:r>
            <a:r>
              <a:rPr lang="en-GB" sz="1400" i="1">
                <a:solidFill>
                  <a:schemeClr val="dk2"/>
                </a:solidFill>
                <a:highlight>
                  <a:srgbClr val="F8F9FA"/>
                </a:highlight>
              </a:rPr>
              <a:t>f</a:t>
            </a:r>
            <a:r>
              <a:rPr lang="en-GB" sz="1400">
                <a:solidFill>
                  <a:schemeClr val="dk2"/>
                </a:solidFill>
                <a:highlight>
                  <a:srgbClr val="F8F9FA"/>
                </a:highlight>
              </a:rPr>
              <a:t>(</a:t>
            </a:r>
            <a:r>
              <a:rPr lang="en-GB" sz="1400" b="1">
                <a:solidFill>
                  <a:schemeClr val="dk2"/>
                </a:solidFill>
                <a:highlight>
                  <a:srgbClr val="F8F9FA"/>
                </a:highlight>
              </a:rPr>
              <a:t>g</a:t>
            </a:r>
            <a:r>
              <a:rPr lang="en-GB" sz="1400">
                <a:solidFill>
                  <a:schemeClr val="dk2"/>
                </a:solidFill>
                <a:highlight>
                  <a:srgbClr val="F8F9FA"/>
                </a:highlight>
              </a:rPr>
              <a:t>) </a:t>
            </a:r>
            <a:r>
              <a:rPr lang="en-GB" sz="1400" b="1">
                <a:solidFill>
                  <a:schemeClr val="dk2"/>
                </a:solidFill>
                <a:highlight>
                  <a:srgbClr val="F8F9FA"/>
                </a:highlight>
              </a:rPr>
              <a:t>then</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update the swarm's best known  position: </a:t>
            </a:r>
            <a:r>
              <a:rPr lang="en-GB" sz="1400" b="1">
                <a:solidFill>
                  <a:schemeClr val="dk2"/>
                </a:solidFill>
                <a:highlight>
                  <a:srgbClr val="F8F9FA"/>
                </a:highlight>
              </a:rPr>
              <a:t>g</a:t>
            </a:r>
            <a:r>
              <a:rPr lang="en-GB" sz="1400">
                <a:solidFill>
                  <a:schemeClr val="dk2"/>
                </a:solidFill>
                <a:highlight>
                  <a:srgbClr val="F8F9FA"/>
                </a:highlight>
              </a:rPr>
              <a:t> ← </a:t>
            </a:r>
            <a:r>
              <a:rPr lang="en-GB" sz="1400" b="1">
                <a:solidFill>
                  <a:schemeClr val="dk2"/>
                </a:solidFill>
                <a:highlight>
                  <a:srgbClr val="F8F9FA"/>
                </a:highlight>
              </a:rPr>
              <a:t>p</a:t>
            </a:r>
            <a:r>
              <a:rPr lang="en-GB" sz="1400" baseline="-25000">
                <a:solidFill>
                  <a:schemeClr val="dk2"/>
                </a:solidFill>
                <a:highlight>
                  <a:srgbClr val="F8F9FA"/>
                </a:highlight>
              </a:rPr>
              <a:t>i</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Initialize the particle's velocity: </a:t>
            </a:r>
            <a:r>
              <a:rPr lang="en-GB" sz="1400" b="1">
                <a:solidFill>
                  <a:schemeClr val="dk2"/>
                </a:solidFill>
                <a:highlight>
                  <a:srgbClr val="F8F9FA"/>
                </a:highlight>
              </a:rPr>
              <a:t>v</a:t>
            </a:r>
            <a:r>
              <a:rPr lang="en-GB" sz="1400" baseline="-25000">
                <a:solidFill>
                  <a:schemeClr val="dk2"/>
                </a:solidFill>
                <a:highlight>
                  <a:srgbClr val="F8F9FA"/>
                </a:highlight>
              </a:rPr>
              <a:t>i</a:t>
            </a:r>
            <a:r>
              <a:rPr lang="en-GB" sz="1400">
                <a:solidFill>
                  <a:schemeClr val="dk2"/>
                </a:solidFill>
                <a:highlight>
                  <a:srgbClr val="F8F9FA"/>
                </a:highlight>
              </a:rPr>
              <a:t> ~ </a:t>
            </a:r>
            <a:r>
              <a:rPr lang="en-GB" sz="1400" i="1">
                <a:solidFill>
                  <a:schemeClr val="dk2"/>
                </a:solidFill>
                <a:highlight>
                  <a:srgbClr val="F8F9FA"/>
                </a:highlight>
              </a:rPr>
              <a:t>U</a:t>
            </a:r>
            <a:r>
              <a:rPr lang="en-GB" sz="1400">
                <a:solidFill>
                  <a:schemeClr val="dk2"/>
                </a:solidFill>
                <a:highlight>
                  <a:srgbClr val="F8F9FA"/>
                </a:highlight>
              </a:rPr>
              <a:t>(-|</a:t>
            </a:r>
            <a:r>
              <a:rPr lang="en-GB" sz="1400" b="1">
                <a:solidFill>
                  <a:schemeClr val="dk2"/>
                </a:solidFill>
                <a:highlight>
                  <a:srgbClr val="F8F9FA"/>
                </a:highlight>
              </a:rPr>
              <a:t>b</a:t>
            </a:r>
            <a:r>
              <a:rPr lang="en-GB" sz="1400" b="1" baseline="-25000">
                <a:solidFill>
                  <a:schemeClr val="dk2"/>
                </a:solidFill>
                <a:highlight>
                  <a:srgbClr val="F8F9FA"/>
                </a:highlight>
              </a:rPr>
              <a:t>up</a:t>
            </a:r>
            <a:r>
              <a:rPr lang="en-GB" sz="1400">
                <a:solidFill>
                  <a:schemeClr val="dk2"/>
                </a:solidFill>
                <a:highlight>
                  <a:srgbClr val="F8F9FA"/>
                </a:highlight>
              </a:rPr>
              <a:t>-</a:t>
            </a:r>
            <a:r>
              <a:rPr lang="en-GB" sz="1400" b="1">
                <a:solidFill>
                  <a:schemeClr val="dk2"/>
                </a:solidFill>
                <a:highlight>
                  <a:srgbClr val="F8F9FA"/>
                </a:highlight>
              </a:rPr>
              <a:t>b</a:t>
            </a:r>
            <a:r>
              <a:rPr lang="en-GB" sz="1400" b="1" baseline="-25000">
                <a:solidFill>
                  <a:schemeClr val="dk2"/>
                </a:solidFill>
                <a:highlight>
                  <a:srgbClr val="F8F9FA"/>
                </a:highlight>
              </a:rPr>
              <a:t>lo</a:t>
            </a:r>
            <a:r>
              <a:rPr lang="en-GB" sz="1400">
                <a:solidFill>
                  <a:schemeClr val="dk2"/>
                </a:solidFill>
                <a:highlight>
                  <a:srgbClr val="F8F9FA"/>
                </a:highlight>
              </a:rPr>
              <a:t>|, |</a:t>
            </a:r>
            <a:r>
              <a:rPr lang="en-GB" sz="1400" b="1">
                <a:solidFill>
                  <a:schemeClr val="dk2"/>
                </a:solidFill>
                <a:highlight>
                  <a:srgbClr val="F8F9FA"/>
                </a:highlight>
              </a:rPr>
              <a:t>b</a:t>
            </a:r>
            <a:r>
              <a:rPr lang="en-GB" sz="1400" b="1" baseline="-25000">
                <a:solidFill>
                  <a:schemeClr val="dk2"/>
                </a:solidFill>
                <a:highlight>
                  <a:srgbClr val="F8F9FA"/>
                </a:highlight>
              </a:rPr>
              <a:t>up</a:t>
            </a:r>
            <a:r>
              <a:rPr lang="en-GB" sz="1400">
                <a:solidFill>
                  <a:schemeClr val="dk2"/>
                </a:solidFill>
                <a:highlight>
                  <a:srgbClr val="F8F9FA"/>
                </a:highlight>
              </a:rPr>
              <a:t>-</a:t>
            </a:r>
            <a:r>
              <a:rPr lang="en-GB" sz="1400" b="1">
                <a:solidFill>
                  <a:schemeClr val="dk2"/>
                </a:solidFill>
                <a:highlight>
                  <a:srgbClr val="F8F9FA"/>
                </a:highlight>
              </a:rPr>
              <a:t>b</a:t>
            </a:r>
            <a:r>
              <a:rPr lang="en-GB" sz="1400" b="1" baseline="-25000">
                <a:solidFill>
                  <a:schemeClr val="dk2"/>
                </a:solidFill>
                <a:highlight>
                  <a:srgbClr val="F8F9FA"/>
                </a:highlight>
              </a:rPr>
              <a:t>lo</a:t>
            </a:r>
            <a:r>
              <a:rPr lang="en-GB" sz="1400">
                <a:solidFill>
                  <a:schemeClr val="dk2"/>
                </a:solidFill>
                <a:highlight>
                  <a:srgbClr val="F8F9FA"/>
                </a:highlight>
              </a:rPr>
              <a:t>|)</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b="1">
                <a:solidFill>
                  <a:schemeClr val="dk2"/>
                </a:solidFill>
                <a:highlight>
                  <a:srgbClr val="F8F9FA"/>
                </a:highlight>
              </a:rPr>
              <a:t>while</a:t>
            </a:r>
            <a:r>
              <a:rPr lang="en-GB" sz="1400">
                <a:solidFill>
                  <a:schemeClr val="dk2"/>
                </a:solidFill>
                <a:highlight>
                  <a:srgbClr val="F8F9FA"/>
                </a:highlight>
              </a:rPr>
              <a:t> a termination criterion is not met </a:t>
            </a:r>
            <a:r>
              <a:rPr lang="en-GB" sz="1400" b="1">
                <a:solidFill>
                  <a:schemeClr val="dk2"/>
                </a:solidFill>
                <a:highlight>
                  <a:srgbClr val="F8F9FA"/>
                </a:highlight>
              </a:rPr>
              <a:t>do</a:t>
            </a:r>
            <a:r>
              <a:rPr lang="en-GB" sz="1400">
                <a:solidFill>
                  <a:schemeClr val="dk2"/>
                </a:solidFill>
                <a:highlight>
                  <a:srgbClr val="F8F9FA"/>
                </a:highlight>
              </a:rPr>
              <a:t>:</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a:t>
            </a:r>
            <a:r>
              <a:rPr lang="en-GB" sz="1400" b="1">
                <a:solidFill>
                  <a:schemeClr val="dk2"/>
                </a:solidFill>
                <a:highlight>
                  <a:srgbClr val="F8F9FA"/>
                </a:highlight>
              </a:rPr>
              <a:t>for</a:t>
            </a:r>
            <a:r>
              <a:rPr lang="en-GB" sz="1400">
                <a:solidFill>
                  <a:schemeClr val="dk2"/>
                </a:solidFill>
                <a:highlight>
                  <a:srgbClr val="F8F9FA"/>
                </a:highlight>
              </a:rPr>
              <a:t> each particle </a:t>
            </a:r>
            <a:r>
              <a:rPr lang="en-GB" sz="1400" i="1">
                <a:solidFill>
                  <a:schemeClr val="dk2"/>
                </a:solidFill>
                <a:highlight>
                  <a:srgbClr val="F8F9FA"/>
                </a:highlight>
              </a:rPr>
              <a:t>i</a:t>
            </a:r>
            <a:r>
              <a:rPr lang="en-GB" sz="1400">
                <a:solidFill>
                  <a:schemeClr val="dk2"/>
                </a:solidFill>
                <a:highlight>
                  <a:srgbClr val="F8F9FA"/>
                </a:highlight>
              </a:rPr>
              <a:t> = 1, ..., </a:t>
            </a:r>
            <a:r>
              <a:rPr lang="en-GB" sz="1400" i="1">
                <a:solidFill>
                  <a:schemeClr val="dk2"/>
                </a:solidFill>
                <a:highlight>
                  <a:srgbClr val="F8F9FA"/>
                </a:highlight>
              </a:rPr>
              <a:t>S</a:t>
            </a:r>
            <a:r>
              <a:rPr lang="en-GB" sz="1400">
                <a:solidFill>
                  <a:schemeClr val="dk2"/>
                </a:solidFill>
                <a:highlight>
                  <a:srgbClr val="F8F9FA"/>
                </a:highlight>
              </a:rPr>
              <a:t> </a:t>
            </a:r>
            <a:r>
              <a:rPr lang="en-GB" sz="1400" b="1">
                <a:solidFill>
                  <a:schemeClr val="dk2"/>
                </a:solidFill>
                <a:highlight>
                  <a:srgbClr val="F8F9FA"/>
                </a:highlight>
              </a:rPr>
              <a:t>do</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a:t>
            </a:r>
            <a:r>
              <a:rPr lang="en-GB" sz="1400" b="1">
                <a:solidFill>
                  <a:schemeClr val="dk2"/>
                </a:solidFill>
                <a:highlight>
                  <a:srgbClr val="F8F9FA"/>
                </a:highlight>
              </a:rPr>
              <a:t>for</a:t>
            </a:r>
            <a:r>
              <a:rPr lang="en-GB" sz="1400">
                <a:solidFill>
                  <a:schemeClr val="dk2"/>
                </a:solidFill>
                <a:highlight>
                  <a:srgbClr val="F8F9FA"/>
                </a:highlight>
              </a:rPr>
              <a:t> each dimension </a:t>
            </a:r>
            <a:r>
              <a:rPr lang="en-GB" sz="1400" i="1">
                <a:solidFill>
                  <a:schemeClr val="dk2"/>
                </a:solidFill>
                <a:highlight>
                  <a:srgbClr val="F8F9FA"/>
                </a:highlight>
              </a:rPr>
              <a:t>d</a:t>
            </a:r>
            <a:r>
              <a:rPr lang="en-GB" sz="1400">
                <a:solidFill>
                  <a:schemeClr val="dk2"/>
                </a:solidFill>
                <a:highlight>
                  <a:srgbClr val="F8F9FA"/>
                </a:highlight>
              </a:rPr>
              <a:t> = 1, ..., </a:t>
            </a:r>
            <a:r>
              <a:rPr lang="en-GB" sz="1400" i="1">
                <a:solidFill>
                  <a:schemeClr val="dk2"/>
                </a:solidFill>
                <a:highlight>
                  <a:srgbClr val="F8F9FA"/>
                </a:highlight>
              </a:rPr>
              <a:t>n</a:t>
            </a:r>
            <a:r>
              <a:rPr lang="en-GB" sz="1400">
                <a:solidFill>
                  <a:schemeClr val="dk2"/>
                </a:solidFill>
                <a:highlight>
                  <a:srgbClr val="F8F9FA"/>
                </a:highlight>
              </a:rPr>
              <a:t> </a:t>
            </a:r>
            <a:r>
              <a:rPr lang="en-GB" sz="1400" b="1">
                <a:solidFill>
                  <a:schemeClr val="dk2"/>
                </a:solidFill>
                <a:highlight>
                  <a:srgbClr val="F8F9FA"/>
                </a:highlight>
              </a:rPr>
              <a:t>do</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Pick random numbers: </a:t>
            </a:r>
            <a:r>
              <a:rPr lang="en-GB" sz="1400" i="1">
                <a:solidFill>
                  <a:schemeClr val="dk2"/>
                </a:solidFill>
                <a:highlight>
                  <a:srgbClr val="F8F9FA"/>
                </a:highlight>
              </a:rPr>
              <a:t>r</a:t>
            </a:r>
            <a:r>
              <a:rPr lang="en-GB" sz="1400" baseline="-25000">
                <a:solidFill>
                  <a:schemeClr val="dk2"/>
                </a:solidFill>
                <a:highlight>
                  <a:srgbClr val="F8F9FA"/>
                </a:highlight>
              </a:rPr>
              <a:t>p</a:t>
            </a:r>
            <a:r>
              <a:rPr lang="en-GB" sz="1400">
                <a:solidFill>
                  <a:schemeClr val="dk2"/>
                </a:solidFill>
                <a:highlight>
                  <a:srgbClr val="F8F9FA"/>
                </a:highlight>
              </a:rPr>
              <a:t>, </a:t>
            </a:r>
            <a:r>
              <a:rPr lang="en-GB" sz="1400" i="1">
                <a:solidFill>
                  <a:schemeClr val="dk2"/>
                </a:solidFill>
                <a:highlight>
                  <a:srgbClr val="F8F9FA"/>
                </a:highlight>
              </a:rPr>
              <a:t>r</a:t>
            </a:r>
            <a:r>
              <a:rPr lang="en-GB" sz="1400" baseline="-25000">
                <a:solidFill>
                  <a:schemeClr val="dk2"/>
                </a:solidFill>
                <a:highlight>
                  <a:srgbClr val="F8F9FA"/>
                </a:highlight>
              </a:rPr>
              <a:t>g</a:t>
            </a:r>
            <a:r>
              <a:rPr lang="en-GB" sz="1400">
                <a:solidFill>
                  <a:schemeClr val="dk2"/>
                </a:solidFill>
                <a:highlight>
                  <a:srgbClr val="F8F9FA"/>
                </a:highlight>
              </a:rPr>
              <a:t> ~ </a:t>
            </a:r>
            <a:r>
              <a:rPr lang="en-GB" sz="1400" i="1">
                <a:solidFill>
                  <a:schemeClr val="dk2"/>
                </a:solidFill>
                <a:highlight>
                  <a:srgbClr val="F8F9FA"/>
                </a:highlight>
              </a:rPr>
              <a:t>U</a:t>
            </a:r>
            <a:r>
              <a:rPr lang="en-GB" sz="1400">
                <a:solidFill>
                  <a:schemeClr val="dk2"/>
                </a:solidFill>
                <a:highlight>
                  <a:srgbClr val="F8F9FA"/>
                </a:highlight>
              </a:rPr>
              <a:t>(0,1)</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Update the particle's velocity: </a:t>
            </a:r>
            <a:r>
              <a:rPr lang="en-GB" sz="1400" b="1">
                <a:solidFill>
                  <a:schemeClr val="dk2"/>
                </a:solidFill>
                <a:highlight>
                  <a:srgbClr val="F8F9FA"/>
                </a:highlight>
              </a:rPr>
              <a:t>v</a:t>
            </a:r>
            <a:r>
              <a:rPr lang="en-GB" sz="1400" baseline="-25000">
                <a:solidFill>
                  <a:schemeClr val="dk2"/>
                </a:solidFill>
                <a:highlight>
                  <a:srgbClr val="F8F9FA"/>
                </a:highlight>
              </a:rPr>
              <a:t>i,d</a:t>
            </a:r>
            <a:r>
              <a:rPr lang="en-GB" sz="1400">
                <a:solidFill>
                  <a:schemeClr val="dk2"/>
                </a:solidFill>
                <a:highlight>
                  <a:srgbClr val="F8F9FA"/>
                </a:highlight>
              </a:rPr>
              <a:t> ← ω </a:t>
            </a:r>
            <a:r>
              <a:rPr lang="en-GB" sz="1400" b="1">
                <a:solidFill>
                  <a:schemeClr val="dk2"/>
                </a:solidFill>
                <a:highlight>
                  <a:srgbClr val="F8F9FA"/>
                </a:highlight>
              </a:rPr>
              <a:t>v</a:t>
            </a:r>
            <a:r>
              <a:rPr lang="en-GB" sz="1400" baseline="-25000">
                <a:solidFill>
                  <a:schemeClr val="dk2"/>
                </a:solidFill>
                <a:highlight>
                  <a:srgbClr val="F8F9FA"/>
                </a:highlight>
              </a:rPr>
              <a:t>i,d</a:t>
            </a:r>
            <a:r>
              <a:rPr lang="en-GB" sz="1400">
                <a:solidFill>
                  <a:schemeClr val="dk2"/>
                </a:solidFill>
                <a:highlight>
                  <a:srgbClr val="F8F9FA"/>
                </a:highlight>
              </a:rPr>
              <a:t> + φ</a:t>
            </a:r>
            <a:r>
              <a:rPr lang="en-GB" sz="1400" baseline="-25000">
                <a:solidFill>
                  <a:schemeClr val="dk2"/>
                </a:solidFill>
                <a:highlight>
                  <a:srgbClr val="F8F9FA"/>
                </a:highlight>
              </a:rPr>
              <a:t>p</a:t>
            </a:r>
            <a:r>
              <a:rPr lang="en-GB" sz="1400">
                <a:solidFill>
                  <a:schemeClr val="dk2"/>
                </a:solidFill>
                <a:highlight>
                  <a:srgbClr val="F8F9FA"/>
                </a:highlight>
              </a:rPr>
              <a:t> </a:t>
            </a:r>
            <a:r>
              <a:rPr lang="en-GB" sz="1400" i="1">
                <a:solidFill>
                  <a:schemeClr val="dk2"/>
                </a:solidFill>
                <a:highlight>
                  <a:srgbClr val="F8F9FA"/>
                </a:highlight>
              </a:rPr>
              <a:t>r</a:t>
            </a:r>
            <a:r>
              <a:rPr lang="en-GB" sz="1400" baseline="-25000">
                <a:solidFill>
                  <a:schemeClr val="dk2"/>
                </a:solidFill>
                <a:highlight>
                  <a:srgbClr val="F8F9FA"/>
                </a:highlight>
              </a:rPr>
              <a:t>p</a:t>
            </a:r>
            <a:r>
              <a:rPr lang="en-GB" sz="1400">
                <a:solidFill>
                  <a:schemeClr val="dk2"/>
                </a:solidFill>
                <a:highlight>
                  <a:srgbClr val="F8F9FA"/>
                </a:highlight>
              </a:rPr>
              <a:t> (</a:t>
            </a:r>
            <a:r>
              <a:rPr lang="en-GB" sz="1400" b="1">
                <a:solidFill>
                  <a:schemeClr val="dk2"/>
                </a:solidFill>
                <a:highlight>
                  <a:srgbClr val="F8F9FA"/>
                </a:highlight>
              </a:rPr>
              <a:t>p</a:t>
            </a:r>
            <a:r>
              <a:rPr lang="en-GB" sz="1400" baseline="-25000">
                <a:solidFill>
                  <a:schemeClr val="dk2"/>
                </a:solidFill>
                <a:highlight>
                  <a:srgbClr val="F8F9FA"/>
                </a:highlight>
              </a:rPr>
              <a:t>i,d</a:t>
            </a:r>
            <a:r>
              <a:rPr lang="en-GB" sz="1400">
                <a:solidFill>
                  <a:schemeClr val="dk2"/>
                </a:solidFill>
                <a:highlight>
                  <a:srgbClr val="F8F9FA"/>
                </a:highlight>
              </a:rPr>
              <a:t>-</a:t>
            </a:r>
            <a:r>
              <a:rPr lang="en-GB" sz="1400" b="1">
                <a:solidFill>
                  <a:schemeClr val="dk2"/>
                </a:solidFill>
                <a:highlight>
                  <a:srgbClr val="F8F9FA"/>
                </a:highlight>
              </a:rPr>
              <a:t>x</a:t>
            </a:r>
            <a:r>
              <a:rPr lang="en-GB" sz="1400" baseline="-25000">
                <a:solidFill>
                  <a:schemeClr val="dk2"/>
                </a:solidFill>
                <a:highlight>
                  <a:srgbClr val="F8F9FA"/>
                </a:highlight>
              </a:rPr>
              <a:t>i,d</a:t>
            </a:r>
            <a:r>
              <a:rPr lang="en-GB" sz="1400">
                <a:solidFill>
                  <a:schemeClr val="dk2"/>
                </a:solidFill>
                <a:highlight>
                  <a:srgbClr val="F8F9FA"/>
                </a:highlight>
              </a:rPr>
              <a:t>) + φ</a:t>
            </a:r>
            <a:r>
              <a:rPr lang="en-GB" sz="1400" baseline="-25000">
                <a:solidFill>
                  <a:schemeClr val="dk2"/>
                </a:solidFill>
                <a:highlight>
                  <a:srgbClr val="F8F9FA"/>
                </a:highlight>
              </a:rPr>
              <a:t>g</a:t>
            </a:r>
            <a:r>
              <a:rPr lang="en-GB" sz="1400">
                <a:solidFill>
                  <a:schemeClr val="dk2"/>
                </a:solidFill>
                <a:highlight>
                  <a:srgbClr val="F8F9FA"/>
                </a:highlight>
              </a:rPr>
              <a:t> </a:t>
            </a:r>
            <a:r>
              <a:rPr lang="en-GB" sz="1400" i="1">
                <a:solidFill>
                  <a:schemeClr val="dk2"/>
                </a:solidFill>
                <a:highlight>
                  <a:srgbClr val="F8F9FA"/>
                </a:highlight>
              </a:rPr>
              <a:t>r</a:t>
            </a:r>
            <a:r>
              <a:rPr lang="en-GB" sz="1400" baseline="-25000">
                <a:solidFill>
                  <a:schemeClr val="dk2"/>
                </a:solidFill>
                <a:highlight>
                  <a:srgbClr val="F8F9FA"/>
                </a:highlight>
              </a:rPr>
              <a:t>g</a:t>
            </a:r>
            <a:r>
              <a:rPr lang="en-GB" sz="1400">
                <a:solidFill>
                  <a:schemeClr val="dk2"/>
                </a:solidFill>
                <a:highlight>
                  <a:srgbClr val="F8F9FA"/>
                </a:highlight>
              </a:rPr>
              <a:t> (</a:t>
            </a:r>
            <a:r>
              <a:rPr lang="en-GB" sz="1400" b="1">
                <a:solidFill>
                  <a:schemeClr val="dk2"/>
                </a:solidFill>
                <a:highlight>
                  <a:srgbClr val="F8F9FA"/>
                </a:highlight>
              </a:rPr>
              <a:t>g</a:t>
            </a:r>
            <a:r>
              <a:rPr lang="en-GB" sz="1400" baseline="-25000">
                <a:solidFill>
                  <a:schemeClr val="dk2"/>
                </a:solidFill>
                <a:highlight>
                  <a:srgbClr val="F8F9FA"/>
                </a:highlight>
              </a:rPr>
              <a:t>d</a:t>
            </a:r>
            <a:r>
              <a:rPr lang="en-GB" sz="1400">
                <a:solidFill>
                  <a:schemeClr val="dk2"/>
                </a:solidFill>
                <a:highlight>
                  <a:srgbClr val="F8F9FA"/>
                </a:highlight>
              </a:rPr>
              <a:t>-</a:t>
            </a:r>
            <a:r>
              <a:rPr lang="en-GB" sz="1400" b="1">
                <a:solidFill>
                  <a:schemeClr val="dk2"/>
                </a:solidFill>
                <a:highlight>
                  <a:srgbClr val="F8F9FA"/>
                </a:highlight>
              </a:rPr>
              <a:t>x</a:t>
            </a:r>
            <a:r>
              <a:rPr lang="en-GB" sz="1400" baseline="-25000">
                <a:solidFill>
                  <a:schemeClr val="dk2"/>
                </a:solidFill>
                <a:highlight>
                  <a:srgbClr val="F8F9FA"/>
                </a:highlight>
              </a:rPr>
              <a:t>i,d</a:t>
            </a:r>
            <a:r>
              <a:rPr lang="en-GB" sz="1400">
                <a:solidFill>
                  <a:schemeClr val="dk2"/>
                </a:solidFill>
                <a:highlight>
                  <a:srgbClr val="F8F9FA"/>
                </a:highlight>
              </a:rPr>
              <a:t>)</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Update the particle's position: </a:t>
            </a:r>
            <a:r>
              <a:rPr lang="en-GB" sz="1400" b="1">
                <a:solidFill>
                  <a:schemeClr val="dk2"/>
                </a:solidFill>
                <a:highlight>
                  <a:srgbClr val="F8F9FA"/>
                </a:highlight>
              </a:rPr>
              <a:t>x</a:t>
            </a:r>
            <a:r>
              <a:rPr lang="en-GB" sz="1400" baseline="-25000">
                <a:solidFill>
                  <a:schemeClr val="dk2"/>
                </a:solidFill>
                <a:highlight>
                  <a:srgbClr val="F8F9FA"/>
                </a:highlight>
              </a:rPr>
              <a:t>i</a:t>
            </a:r>
            <a:r>
              <a:rPr lang="en-GB" sz="1400">
                <a:solidFill>
                  <a:schemeClr val="dk2"/>
                </a:solidFill>
                <a:highlight>
                  <a:srgbClr val="F8F9FA"/>
                </a:highlight>
              </a:rPr>
              <a:t> ← </a:t>
            </a:r>
            <a:r>
              <a:rPr lang="en-GB" sz="1400" b="1">
                <a:solidFill>
                  <a:schemeClr val="dk2"/>
                </a:solidFill>
                <a:highlight>
                  <a:srgbClr val="F8F9FA"/>
                </a:highlight>
              </a:rPr>
              <a:t>x</a:t>
            </a:r>
            <a:r>
              <a:rPr lang="en-GB" sz="1400" baseline="-25000">
                <a:solidFill>
                  <a:schemeClr val="dk2"/>
                </a:solidFill>
                <a:highlight>
                  <a:srgbClr val="F8F9FA"/>
                </a:highlight>
              </a:rPr>
              <a:t>i</a:t>
            </a:r>
            <a:r>
              <a:rPr lang="en-GB" sz="1400">
                <a:solidFill>
                  <a:schemeClr val="dk2"/>
                </a:solidFill>
                <a:highlight>
                  <a:srgbClr val="F8F9FA"/>
                </a:highlight>
              </a:rPr>
              <a:t> + </a:t>
            </a:r>
            <a:r>
              <a:rPr lang="en-GB" sz="1400" b="1">
                <a:solidFill>
                  <a:schemeClr val="dk2"/>
                </a:solidFill>
                <a:highlight>
                  <a:srgbClr val="F8F9FA"/>
                </a:highlight>
              </a:rPr>
              <a:t>v</a:t>
            </a:r>
            <a:r>
              <a:rPr lang="en-GB" sz="1400" baseline="-25000">
                <a:solidFill>
                  <a:schemeClr val="dk2"/>
                </a:solidFill>
                <a:highlight>
                  <a:srgbClr val="F8F9FA"/>
                </a:highlight>
              </a:rPr>
              <a:t>i</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a:t>
            </a:r>
            <a:r>
              <a:rPr lang="en-GB" sz="1400" b="1">
                <a:solidFill>
                  <a:schemeClr val="dk2"/>
                </a:solidFill>
                <a:highlight>
                  <a:srgbClr val="F8F9FA"/>
                </a:highlight>
              </a:rPr>
              <a:t>if</a:t>
            </a:r>
            <a:r>
              <a:rPr lang="en-GB" sz="1400">
                <a:solidFill>
                  <a:schemeClr val="dk2"/>
                </a:solidFill>
                <a:highlight>
                  <a:srgbClr val="F8F9FA"/>
                </a:highlight>
              </a:rPr>
              <a:t> </a:t>
            </a:r>
            <a:r>
              <a:rPr lang="en-GB" sz="1400" i="1">
                <a:solidFill>
                  <a:schemeClr val="dk2"/>
                </a:solidFill>
                <a:highlight>
                  <a:srgbClr val="F8F9FA"/>
                </a:highlight>
              </a:rPr>
              <a:t>f</a:t>
            </a:r>
            <a:r>
              <a:rPr lang="en-GB" sz="1400">
                <a:solidFill>
                  <a:schemeClr val="dk2"/>
                </a:solidFill>
                <a:highlight>
                  <a:srgbClr val="F8F9FA"/>
                </a:highlight>
              </a:rPr>
              <a:t>(</a:t>
            </a:r>
            <a:r>
              <a:rPr lang="en-GB" sz="1400" b="1">
                <a:solidFill>
                  <a:schemeClr val="dk2"/>
                </a:solidFill>
                <a:highlight>
                  <a:srgbClr val="F8F9FA"/>
                </a:highlight>
              </a:rPr>
              <a:t>x</a:t>
            </a:r>
            <a:r>
              <a:rPr lang="en-GB" sz="1400" baseline="-25000">
                <a:solidFill>
                  <a:schemeClr val="dk2"/>
                </a:solidFill>
                <a:highlight>
                  <a:srgbClr val="F8F9FA"/>
                </a:highlight>
              </a:rPr>
              <a:t>i</a:t>
            </a:r>
            <a:r>
              <a:rPr lang="en-GB" sz="1400">
                <a:solidFill>
                  <a:schemeClr val="dk2"/>
                </a:solidFill>
                <a:highlight>
                  <a:srgbClr val="F8F9FA"/>
                </a:highlight>
              </a:rPr>
              <a:t>) &lt; </a:t>
            </a:r>
            <a:r>
              <a:rPr lang="en-GB" sz="1400" i="1">
                <a:solidFill>
                  <a:schemeClr val="dk2"/>
                </a:solidFill>
                <a:highlight>
                  <a:srgbClr val="F8F9FA"/>
                </a:highlight>
              </a:rPr>
              <a:t>f</a:t>
            </a:r>
            <a:r>
              <a:rPr lang="en-GB" sz="1400">
                <a:solidFill>
                  <a:schemeClr val="dk2"/>
                </a:solidFill>
                <a:highlight>
                  <a:srgbClr val="F8F9FA"/>
                </a:highlight>
              </a:rPr>
              <a:t>(</a:t>
            </a:r>
            <a:r>
              <a:rPr lang="en-GB" sz="1400" b="1">
                <a:solidFill>
                  <a:schemeClr val="dk2"/>
                </a:solidFill>
                <a:highlight>
                  <a:srgbClr val="F8F9FA"/>
                </a:highlight>
              </a:rPr>
              <a:t>p</a:t>
            </a:r>
            <a:r>
              <a:rPr lang="en-GB" sz="1400" baseline="-25000">
                <a:solidFill>
                  <a:schemeClr val="dk2"/>
                </a:solidFill>
                <a:highlight>
                  <a:srgbClr val="F8F9FA"/>
                </a:highlight>
              </a:rPr>
              <a:t>i</a:t>
            </a:r>
            <a:r>
              <a:rPr lang="en-GB" sz="1400">
                <a:solidFill>
                  <a:schemeClr val="dk2"/>
                </a:solidFill>
                <a:highlight>
                  <a:srgbClr val="F8F9FA"/>
                </a:highlight>
              </a:rPr>
              <a:t>) </a:t>
            </a:r>
            <a:r>
              <a:rPr lang="en-GB" sz="1400" b="1">
                <a:solidFill>
                  <a:schemeClr val="dk2"/>
                </a:solidFill>
                <a:highlight>
                  <a:srgbClr val="F8F9FA"/>
                </a:highlight>
              </a:rPr>
              <a:t>then</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Update the particle's best known position: </a:t>
            </a:r>
            <a:r>
              <a:rPr lang="en-GB" sz="1400" b="1">
                <a:solidFill>
                  <a:schemeClr val="dk2"/>
                </a:solidFill>
                <a:highlight>
                  <a:srgbClr val="F8F9FA"/>
                </a:highlight>
              </a:rPr>
              <a:t>p</a:t>
            </a:r>
            <a:r>
              <a:rPr lang="en-GB" sz="1400" baseline="-25000">
                <a:solidFill>
                  <a:schemeClr val="dk2"/>
                </a:solidFill>
                <a:highlight>
                  <a:srgbClr val="F8F9FA"/>
                </a:highlight>
              </a:rPr>
              <a:t>i</a:t>
            </a:r>
            <a:r>
              <a:rPr lang="en-GB" sz="1400">
                <a:solidFill>
                  <a:schemeClr val="dk2"/>
                </a:solidFill>
                <a:highlight>
                  <a:srgbClr val="F8F9FA"/>
                </a:highlight>
              </a:rPr>
              <a:t> ← </a:t>
            </a:r>
            <a:r>
              <a:rPr lang="en-GB" sz="1400" b="1">
                <a:solidFill>
                  <a:schemeClr val="dk2"/>
                </a:solidFill>
                <a:highlight>
                  <a:srgbClr val="F8F9FA"/>
                </a:highlight>
              </a:rPr>
              <a:t>x</a:t>
            </a:r>
            <a:r>
              <a:rPr lang="en-GB" sz="1400" baseline="-25000">
                <a:solidFill>
                  <a:schemeClr val="dk2"/>
                </a:solidFill>
                <a:highlight>
                  <a:srgbClr val="F8F9FA"/>
                </a:highlight>
              </a:rPr>
              <a:t>i</a:t>
            </a:r>
            <a:endParaRPr sz="1400">
              <a:solidFill>
                <a:schemeClr val="dk2"/>
              </a:solidFill>
              <a:highlight>
                <a:srgbClr val="F8F9FA"/>
              </a:highlight>
            </a:endParaRPr>
          </a:p>
          <a:p>
            <a:pPr marL="0" lvl="0" indent="0" algn="l" rtl="0">
              <a:lnSpc>
                <a:spcPct val="6000"/>
              </a:lnSpc>
              <a:spcBef>
                <a:spcPts val="1400"/>
              </a:spcBef>
              <a:spcAft>
                <a:spcPts val="0"/>
              </a:spcAft>
              <a:buNone/>
            </a:pPr>
            <a:r>
              <a:rPr lang="en-GB" sz="1400">
                <a:solidFill>
                  <a:schemeClr val="dk2"/>
                </a:solidFill>
                <a:highlight>
                  <a:srgbClr val="F8F9FA"/>
                </a:highlight>
              </a:rPr>
              <a:t>         </a:t>
            </a:r>
            <a:r>
              <a:rPr lang="en-GB" sz="1400" b="1">
                <a:solidFill>
                  <a:schemeClr val="dk2"/>
                </a:solidFill>
                <a:highlight>
                  <a:srgbClr val="F8F9FA"/>
                </a:highlight>
              </a:rPr>
              <a:t>if</a:t>
            </a:r>
            <a:r>
              <a:rPr lang="en-GB" sz="1400">
                <a:solidFill>
                  <a:schemeClr val="dk2"/>
                </a:solidFill>
                <a:highlight>
                  <a:srgbClr val="F8F9FA"/>
                </a:highlight>
              </a:rPr>
              <a:t> </a:t>
            </a:r>
            <a:r>
              <a:rPr lang="en-GB" sz="1400" i="1">
                <a:solidFill>
                  <a:schemeClr val="dk2"/>
                </a:solidFill>
                <a:highlight>
                  <a:srgbClr val="F8F9FA"/>
                </a:highlight>
              </a:rPr>
              <a:t>f</a:t>
            </a:r>
            <a:r>
              <a:rPr lang="en-GB" sz="1400">
                <a:solidFill>
                  <a:schemeClr val="dk2"/>
                </a:solidFill>
                <a:highlight>
                  <a:srgbClr val="F8F9FA"/>
                </a:highlight>
              </a:rPr>
              <a:t>(</a:t>
            </a:r>
            <a:r>
              <a:rPr lang="en-GB" sz="1400" b="1">
                <a:solidFill>
                  <a:schemeClr val="dk2"/>
                </a:solidFill>
                <a:highlight>
                  <a:srgbClr val="F8F9FA"/>
                </a:highlight>
              </a:rPr>
              <a:t>p</a:t>
            </a:r>
            <a:r>
              <a:rPr lang="en-GB" sz="1400" baseline="-25000">
                <a:solidFill>
                  <a:schemeClr val="dk2"/>
                </a:solidFill>
                <a:highlight>
                  <a:srgbClr val="F8F9FA"/>
                </a:highlight>
              </a:rPr>
              <a:t>i</a:t>
            </a:r>
            <a:r>
              <a:rPr lang="en-GB" sz="1400">
                <a:solidFill>
                  <a:schemeClr val="dk2"/>
                </a:solidFill>
                <a:highlight>
                  <a:srgbClr val="F8F9FA"/>
                </a:highlight>
              </a:rPr>
              <a:t>) &lt; </a:t>
            </a:r>
            <a:r>
              <a:rPr lang="en-GB" sz="1400" i="1">
                <a:solidFill>
                  <a:schemeClr val="dk2"/>
                </a:solidFill>
                <a:highlight>
                  <a:srgbClr val="F8F9FA"/>
                </a:highlight>
              </a:rPr>
              <a:t>f</a:t>
            </a:r>
            <a:r>
              <a:rPr lang="en-GB" sz="1400">
                <a:solidFill>
                  <a:schemeClr val="dk2"/>
                </a:solidFill>
                <a:highlight>
                  <a:srgbClr val="F8F9FA"/>
                </a:highlight>
              </a:rPr>
              <a:t>(</a:t>
            </a:r>
            <a:r>
              <a:rPr lang="en-GB" sz="1400" b="1">
                <a:solidFill>
                  <a:schemeClr val="dk2"/>
                </a:solidFill>
                <a:highlight>
                  <a:srgbClr val="F8F9FA"/>
                </a:highlight>
              </a:rPr>
              <a:t>g</a:t>
            </a:r>
            <a:r>
              <a:rPr lang="en-GB" sz="1400">
                <a:solidFill>
                  <a:schemeClr val="dk2"/>
                </a:solidFill>
                <a:highlight>
                  <a:srgbClr val="F8F9FA"/>
                </a:highlight>
              </a:rPr>
              <a:t>) </a:t>
            </a:r>
            <a:r>
              <a:rPr lang="en-GB" sz="1400" b="1">
                <a:solidFill>
                  <a:schemeClr val="dk2"/>
                </a:solidFill>
                <a:highlight>
                  <a:srgbClr val="F8F9FA"/>
                </a:highlight>
              </a:rPr>
              <a:t>then</a:t>
            </a:r>
            <a:endParaRPr sz="1400">
              <a:solidFill>
                <a:schemeClr val="dk2"/>
              </a:solidFill>
              <a:highlight>
                <a:srgbClr val="F8F9FA"/>
              </a:highlight>
            </a:endParaRPr>
          </a:p>
          <a:p>
            <a:pPr marL="139700" marR="139700" lvl="0" indent="0" algn="l" rtl="0">
              <a:lnSpc>
                <a:spcPct val="6000"/>
              </a:lnSpc>
              <a:spcBef>
                <a:spcPts val="1400"/>
              </a:spcBef>
              <a:spcAft>
                <a:spcPts val="0"/>
              </a:spcAft>
              <a:buClr>
                <a:schemeClr val="dk2"/>
              </a:buClr>
              <a:buSzPts val="1100"/>
              <a:buFont typeface="Arial"/>
              <a:buNone/>
            </a:pPr>
            <a:r>
              <a:rPr lang="en-GB" sz="1400">
                <a:solidFill>
                  <a:schemeClr val="dk2"/>
                </a:solidFill>
                <a:highlight>
                  <a:srgbClr val="F8F9FA"/>
                </a:highlight>
              </a:rPr>
              <a:t>            Update the swarm's best known position: </a:t>
            </a:r>
            <a:r>
              <a:rPr lang="en-GB" sz="1400" b="1">
                <a:solidFill>
                  <a:schemeClr val="dk2"/>
                </a:solidFill>
                <a:highlight>
                  <a:srgbClr val="F8F9FA"/>
                </a:highlight>
              </a:rPr>
              <a:t>g</a:t>
            </a:r>
            <a:r>
              <a:rPr lang="en-GB" sz="1400">
                <a:solidFill>
                  <a:schemeClr val="dk2"/>
                </a:solidFill>
                <a:highlight>
                  <a:srgbClr val="F8F9FA"/>
                </a:highlight>
              </a:rPr>
              <a:t> ← </a:t>
            </a:r>
            <a:r>
              <a:rPr lang="en-GB" sz="1400" b="1">
                <a:solidFill>
                  <a:schemeClr val="dk2"/>
                </a:solidFill>
                <a:highlight>
                  <a:srgbClr val="F8F9FA"/>
                </a:highlight>
              </a:rPr>
              <a:t>p</a:t>
            </a:r>
            <a:r>
              <a:rPr lang="en-GB" sz="1400" baseline="-25000">
                <a:solidFill>
                  <a:schemeClr val="dk2"/>
                </a:solidFill>
                <a:highlight>
                  <a:srgbClr val="F8F9FA"/>
                </a:highlight>
              </a:rPr>
              <a:t>i</a:t>
            </a:r>
            <a:endParaRPr sz="1400" baseline="-25000">
              <a:solidFill>
                <a:schemeClr val="dk2"/>
              </a:solidFill>
              <a:highlight>
                <a:srgbClr val="F8F9FA"/>
              </a:highlight>
            </a:endParaRPr>
          </a:p>
          <a:p>
            <a:pPr marL="0" lvl="0" indent="0" algn="l" rtl="0">
              <a:lnSpc>
                <a:spcPct val="6000"/>
              </a:lnSpc>
              <a:spcBef>
                <a:spcPts val="1400"/>
              </a:spcBef>
              <a:spcAft>
                <a:spcPts val="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801425" y="502400"/>
            <a:ext cx="6889800" cy="80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t>MOPSO Algorithm</a:t>
            </a:r>
            <a:endParaRPr sz="3000"/>
          </a:p>
        </p:txBody>
      </p:sp>
      <p:sp>
        <p:nvSpPr>
          <p:cNvPr id="168" name="Google Shape;168;p28"/>
          <p:cNvSpPr txBox="1"/>
          <p:nvPr/>
        </p:nvSpPr>
        <p:spPr>
          <a:xfrm>
            <a:off x="1220075" y="1184200"/>
            <a:ext cx="6889800" cy="37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t>Initialize the population POP: </a:t>
            </a:r>
            <a:endParaRPr sz="1800"/>
          </a:p>
          <a:p>
            <a:pPr marL="0" lvl="0" indent="0" algn="l" rtl="0">
              <a:spcBef>
                <a:spcPts val="0"/>
              </a:spcBef>
              <a:spcAft>
                <a:spcPts val="0"/>
              </a:spcAft>
              <a:buNone/>
            </a:pPr>
            <a:r>
              <a:rPr lang="en-GB" sz="1800"/>
              <a:t>(a) FOR i = 0 TO MAX /* MAX = number of particles */ </a:t>
            </a:r>
            <a:endParaRPr sz="1800"/>
          </a:p>
          <a:p>
            <a:pPr marL="0" lvl="0" indent="0" algn="l" rtl="0">
              <a:spcBef>
                <a:spcPts val="0"/>
              </a:spcBef>
              <a:spcAft>
                <a:spcPts val="0"/>
              </a:spcAft>
              <a:buNone/>
            </a:pPr>
            <a:r>
              <a:rPr lang="en-GB" sz="1800"/>
              <a:t>(b) Initialize POP[i]</a:t>
            </a:r>
            <a:endParaRPr sz="1800"/>
          </a:p>
          <a:p>
            <a:pPr marL="0" lvl="0" indent="0" algn="l" rtl="0">
              <a:spcBef>
                <a:spcPts val="0"/>
              </a:spcBef>
              <a:spcAft>
                <a:spcPts val="0"/>
              </a:spcAft>
              <a:buNone/>
            </a:pPr>
            <a:r>
              <a:rPr lang="en-GB" sz="1800"/>
              <a:t> Initialize the speed of each particle: </a:t>
            </a:r>
            <a:endParaRPr sz="1800"/>
          </a:p>
          <a:p>
            <a:pPr marL="0" lvl="0" indent="0" algn="l" rtl="0">
              <a:spcBef>
                <a:spcPts val="0"/>
              </a:spcBef>
              <a:spcAft>
                <a:spcPts val="0"/>
              </a:spcAft>
              <a:buNone/>
            </a:pPr>
            <a:r>
              <a:rPr lang="en-GB" sz="1800"/>
              <a:t>(a) FOR i = 0 TO MAX </a:t>
            </a:r>
            <a:endParaRPr sz="1800"/>
          </a:p>
          <a:p>
            <a:pPr marL="0" lvl="0" indent="0" algn="l" rtl="0">
              <a:spcBef>
                <a:spcPts val="0"/>
              </a:spcBef>
              <a:spcAft>
                <a:spcPts val="0"/>
              </a:spcAft>
              <a:buNone/>
            </a:pPr>
            <a:r>
              <a:rPr lang="en-GB" sz="1800"/>
              <a:t>(b) VEL[i] = 0 </a:t>
            </a:r>
            <a:endParaRPr sz="1800"/>
          </a:p>
          <a:p>
            <a:pPr marL="0" lvl="0" indent="0" algn="l" rtl="0">
              <a:spcBef>
                <a:spcPts val="0"/>
              </a:spcBef>
              <a:spcAft>
                <a:spcPts val="0"/>
              </a:spcAft>
              <a:buNone/>
            </a:pPr>
            <a:r>
              <a:rPr lang="en-GB" sz="1800"/>
              <a:t>Evaluate each of the particles in POP. </a:t>
            </a:r>
            <a:endParaRPr sz="1800"/>
          </a:p>
          <a:p>
            <a:pPr marL="0" lvl="0" indent="0" algn="l" rtl="0">
              <a:spcBef>
                <a:spcPts val="0"/>
              </a:spcBef>
              <a:spcAft>
                <a:spcPts val="0"/>
              </a:spcAft>
              <a:buNone/>
            </a:pPr>
            <a:r>
              <a:rPr lang="en-GB" sz="1800"/>
              <a:t>Store the positions of the particles that represent nondominated vectors in the repository REP.</a:t>
            </a:r>
            <a:endParaRPr sz="1800"/>
          </a:p>
          <a:p>
            <a:pPr marL="0" lvl="0" indent="0" algn="l" rtl="0">
              <a:spcBef>
                <a:spcPts val="0"/>
              </a:spcBef>
              <a:spcAft>
                <a:spcPts val="0"/>
              </a:spcAft>
              <a:buNone/>
            </a:pPr>
            <a:r>
              <a:rPr lang="en-GB" sz="1800"/>
              <a:t>(a) FOR i = 0 TO MAX </a:t>
            </a:r>
            <a:endParaRPr sz="1800"/>
          </a:p>
          <a:p>
            <a:pPr marL="0" lvl="0" indent="0" algn="l" rtl="0">
              <a:spcBef>
                <a:spcPts val="0"/>
              </a:spcBef>
              <a:spcAft>
                <a:spcPts val="0"/>
              </a:spcAft>
              <a:buNone/>
            </a:pPr>
            <a:r>
              <a:rPr lang="en-GB" sz="1800"/>
              <a:t>(b) PBESTS[i] = POP[i]</a:t>
            </a:r>
            <a:endParaRPr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2235150" y="552450"/>
            <a:ext cx="7315200" cy="876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a:t>Creating repository</a:t>
            </a:r>
            <a:endParaRPr/>
          </a:p>
        </p:txBody>
      </p:sp>
      <p:graphicFrame>
        <p:nvGraphicFramePr>
          <p:cNvPr id="174" name="Google Shape;174;p29"/>
          <p:cNvGraphicFramePr/>
          <p:nvPr/>
        </p:nvGraphicFramePr>
        <p:xfrm>
          <a:off x="3153425" y="1823500"/>
          <a:ext cx="3000000" cy="3000000"/>
        </p:xfrm>
        <a:graphic>
          <a:graphicData uri="http://schemas.openxmlformats.org/drawingml/2006/table">
            <a:tbl>
              <a:tblPr>
                <a:noFill/>
                <a:tableStyleId>{0A259E98-94A5-4892-9684-6EBE819C7A31}</a:tableStyleId>
              </a:tblPr>
              <a:tblGrid>
                <a:gridCol w="1886175">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
        <p:nvSpPr>
          <p:cNvPr id="175" name="Google Shape;175;p29"/>
          <p:cNvSpPr/>
          <p:nvPr/>
        </p:nvSpPr>
        <p:spPr>
          <a:xfrm>
            <a:off x="5107625" y="1799318"/>
            <a:ext cx="901775" cy="2334175"/>
          </a:xfrm>
          <a:custGeom>
            <a:avLst/>
            <a:gdLst/>
            <a:ahLst/>
            <a:cxnLst/>
            <a:rect l="l" t="t" r="r" b="b"/>
            <a:pathLst>
              <a:path w="36071" h="93367" extrusionOk="0">
                <a:moveTo>
                  <a:pt x="0" y="544"/>
                </a:moveTo>
                <a:cubicBezTo>
                  <a:pt x="4309" y="544"/>
                  <a:pt x="9064" y="-905"/>
                  <a:pt x="12918" y="1023"/>
                </a:cubicBezTo>
                <a:cubicBezTo>
                  <a:pt x="18488" y="3809"/>
                  <a:pt x="23368" y="9335"/>
                  <a:pt x="24880" y="15377"/>
                </a:cubicBezTo>
                <a:cubicBezTo>
                  <a:pt x="26972" y="23737"/>
                  <a:pt x="24422" y="32713"/>
                  <a:pt x="25837" y="41214"/>
                </a:cubicBezTo>
                <a:cubicBezTo>
                  <a:pt x="26615" y="45886"/>
                  <a:pt x="37381" y="46769"/>
                  <a:pt x="35884" y="51262"/>
                </a:cubicBezTo>
                <a:cubicBezTo>
                  <a:pt x="33482" y="58469"/>
                  <a:pt x="24929" y="62171"/>
                  <a:pt x="21531" y="68965"/>
                </a:cubicBezTo>
                <a:cubicBezTo>
                  <a:pt x="19454" y="73119"/>
                  <a:pt x="20280" y="78498"/>
                  <a:pt x="17703" y="82362"/>
                </a:cubicBezTo>
                <a:cubicBezTo>
                  <a:pt x="13923" y="88031"/>
                  <a:pt x="7291" y="93367"/>
                  <a:pt x="478" y="93367"/>
                </a:cubicBezTo>
              </a:path>
            </a:pathLst>
          </a:custGeom>
          <a:noFill/>
          <a:ln w="9525" cap="flat" cmpd="sng">
            <a:solidFill>
              <a:schemeClr val="dk2"/>
            </a:solidFill>
            <a:prstDash val="solid"/>
            <a:round/>
            <a:headEnd type="none" w="med" len="med"/>
            <a:tailEnd type="none" w="med" len="med"/>
          </a:ln>
        </p:spPr>
      </p:sp>
      <p:sp>
        <p:nvSpPr>
          <p:cNvPr id="176" name="Google Shape;176;p29"/>
          <p:cNvSpPr txBox="1"/>
          <p:nvPr/>
        </p:nvSpPr>
        <p:spPr>
          <a:xfrm>
            <a:off x="6009400" y="2169900"/>
            <a:ext cx="1574400" cy="8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Non-dominated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405000" y="351000"/>
            <a:ext cx="7315200" cy="876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a:t>Choosing global best</a:t>
            </a:r>
            <a:endParaRPr/>
          </a:p>
        </p:txBody>
      </p:sp>
      <p:graphicFrame>
        <p:nvGraphicFramePr>
          <p:cNvPr id="182" name="Google Shape;182;p30"/>
          <p:cNvGraphicFramePr/>
          <p:nvPr/>
        </p:nvGraphicFramePr>
        <p:xfrm>
          <a:off x="952500" y="2000250"/>
          <a:ext cx="3000000" cy="3000000"/>
        </p:xfrm>
        <a:graphic>
          <a:graphicData uri="http://schemas.openxmlformats.org/drawingml/2006/table">
            <a:tbl>
              <a:tblPr>
                <a:noFill/>
                <a:tableStyleId>{0A259E98-94A5-4892-9684-6EBE819C7A31}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58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58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8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cxnSp>
        <p:nvCxnSpPr>
          <p:cNvPr id="183" name="Google Shape;183;p30"/>
          <p:cNvCxnSpPr/>
          <p:nvPr/>
        </p:nvCxnSpPr>
        <p:spPr>
          <a:xfrm>
            <a:off x="1267925" y="3989950"/>
            <a:ext cx="3791700" cy="23700"/>
          </a:xfrm>
          <a:prstGeom prst="straightConnector1">
            <a:avLst/>
          </a:prstGeom>
          <a:noFill/>
          <a:ln w="9525" cap="flat" cmpd="sng">
            <a:solidFill>
              <a:schemeClr val="dk2"/>
            </a:solidFill>
            <a:prstDash val="solid"/>
            <a:round/>
            <a:headEnd type="none" w="med" len="med"/>
            <a:tailEnd type="triangle" w="med" len="med"/>
          </a:ln>
        </p:spPr>
      </p:cxnSp>
      <p:cxnSp>
        <p:nvCxnSpPr>
          <p:cNvPr id="184" name="Google Shape;184;p30"/>
          <p:cNvCxnSpPr/>
          <p:nvPr/>
        </p:nvCxnSpPr>
        <p:spPr>
          <a:xfrm rot="10800000" flipH="1">
            <a:off x="705725" y="2044375"/>
            <a:ext cx="12000" cy="18738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30"/>
          <p:cNvSpPr txBox="1"/>
          <p:nvPr/>
        </p:nvSpPr>
        <p:spPr>
          <a:xfrm>
            <a:off x="2416250" y="4095900"/>
            <a:ext cx="4425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f1</a:t>
            </a:r>
            <a:endParaRPr/>
          </a:p>
        </p:txBody>
      </p:sp>
      <p:sp>
        <p:nvSpPr>
          <p:cNvPr id="186" name="Google Shape;186;p30"/>
          <p:cNvSpPr txBox="1"/>
          <p:nvPr/>
        </p:nvSpPr>
        <p:spPr>
          <a:xfrm>
            <a:off x="275225" y="2454075"/>
            <a:ext cx="4425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f2</a:t>
            </a:r>
            <a:endParaRPr/>
          </a:p>
        </p:txBody>
      </p:sp>
      <p:sp>
        <p:nvSpPr>
          <p:cNvPr id="187" name="Google Shape;187;p30"/>
          <p:cNvSpPr/>
          <p:nvPr/>
        </p:nvSpPr>
        <p:spPr>
          <a:xfrm>
            <a:off x="1758350" y="200025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2365300" y="2219625"/>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4084675" y="276000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6342325" y="316945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6841600" y="3283775"/>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5778500" y="2908575"/>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body" idx="1"/>
          </p:nvPr>
        </p:nvSpPr>
        <p:spPr>
          <a:xfrm>
            <a:off x="405000" y="442575"/>
            <a:ext cx="8315100" cy="4107900"/>
          </a:xfrm>
          <a:prstGeom prst="rect">
            <a:avLst/>
          </a:prstGeom>
        </p:spPr>
        <p:txBody>
          <a:bodyPr spcFirstLastPara="1" wrap="square" lIns="68575" tIns="34275" rIns="68575" bIns="34275" anchor="t" anchorCtr="0">
            <a:noAutofit/>
          </a:bodyPr>
          <a:lstStyle/>
          <a:p>
            <a:pPr marL="0" lvl="0" indent="0" algn="l" rtl="0">
              <a:spcBef>
                <a:spcPts val="1400"/>
              </a:spcBef>
              <a:spcAft>
                <a:spcPts val="0"/>
              </a:spcAft>
              <a:buNone/>
            </a:pPr>
            <a:r>
              <a:rPr lang="en-GB" sz="1800"/>
              <a:t>REP[h] is a value that is taken from the repository; the index h is selected in the following way: those hypercubes containing more than one particle are assigned a fitness equal to the result of dividing any number z &gt; 1 (we used z = 10 in our experiments) by the number of particles that they contain. This aims to decrease the fitness of those hypercubes that contain more particles and it can be seen as a form of fitness sharing. Then, we apply roulette wheel selection using these fitness values to select the hypercube from which we will take the corresponding particle. Once the hypercube has been selected, we select randomly a particle within such hypercube.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05000" y="351000"/>
            <a:ext cx="7315200" cy="876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a:t>Maintaining repository</a:t>
            </a:r>
            <a:endParaRPr/>
          </a:p>
        </p:txBody>
      </p:sp>
      <p:graphicFrame>
        <p:nvGraphicFramePr>
          <p:cNvPr id="203" name="Google Shape;203;p32"/>
          <p:cNvGraphicFramePr/>
          <p:nvPr/>
        </p:nvGraphicFramePr>
        <p:xfrm>
          <a:off x="1082275" y="1438075"/>
          <a:ext cx="3000000" cy="3000000"/>
        </p:xfrm>
        <a:graphic>
          <a:graphicData uri="http://schemas.openxmlformats.org/drawingml/2006/table">
            <a:tbl>
              <a:tblPr>
                <a:noFill/>
                <a:tableStyleId>{0A259E98-94A5-4892-9684-6EBE819C7A31}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58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58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8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cxnSp>
        <p:nvCxnSpPr>
          <p:cNvPr id="204" name="Google Shape;204;p32"/>
          <p:cNvCxnSpPr/>
          <p:nvPr/>
        </p:nvCxnSpPr>
        <p:spPr>
          <a:xfrm>
            <a:off x="1397700" y="3427775"/>
            <a:ext cx="3791700" cy="23700"/>
          </a:xfrm>
          <a:prstGeom prst="straightConnector1">
            <a:avLst/>
          </a:prstGeom>
          <a:noFill/>
          <a:ln w="9525" cap="flat" cmpd="sng">
            <a:solidFill>
              <a:schemeClr val="dk2"/>
            </a:solidFill>
            <a:prstDash val="solid"/>
            <a:round/>
            <a:headEnd type="none" w="med" len="med"/>
            <a:tailEnd type="triangle" w="med" len="med"/>
          </a:ln>
        </p:spPr>
      </p:cxnSp>
      <p:cxnSp>
        <p:nvCxnSpPr>
          <p:cNvPr id="205" name="Google Shape;205;p32"/>
          <p:cNvCxnSpPr/>
          <p:nvPr/>
        </p:nvCxnSpPr>
        <p:spPr>
          <a:xfrm rot="10800000" flipH="1">
            <a:off x="835500" y="1482200"/>
            <a:ext cx="12000" cy="1873800"/>
          </a:xfrm>
          <a:prstGeom prst="straightConnector1">
            <a:avLst/>
          </a:prstGeom>
          <a:noFill/>
          <a:ln w="9525" cap="flat" cmpd="sng">
            <a:solidFill>
              <a:schemeClr val="dk2"/>
            </a:solidFill>
            <a:prstDash val="solid"/>
            <a:round/>
            <a:headEnd type="none" w="med" len="med"/>
            <a:tailEnd type="triangle" w="med" len="med"/>
          </a:ln>
        </p:spPr>
      </p:cxnSp>
      <p:sp>
        <p:nvSpPr>
          <p:cNvPr id="206" name="Google Shape;206;p32"/>
          <p:cNvSpPr txBox="1"/>
          <p:nvPr/>
        </p:nvSpPr>
        <p:spPr>
          <a:xfrm>
            <a:off x="2546025" y="3533725"/>
            <a:ext cx="4425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f1</a:t>
            </a:r>
            <a:endParaRPr/>
          </a:p>
        </p:txBody>
      </p:sp>
      <p:sp>
        <p:nvSpPr>
          <p:cNvPr id="207" name="Google Shape;207;p32"/>
          <p:cNvSpPr txBox="1"/>
          <p:nvPr/>
        </p:nvSpPr>
        <p:spPr>
          <a:xfrm>
            <a:off x="405000" y="1891900"/>
            <a:ext cx="4425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f2</a:t>
            </a:r>
            <a:endParaRPr/>
          </a:p>
        </p:txBody>
      </p:sp>
      <p:sp>
        <p:nvSpPr>
          <p:cNvPr id="208" name="Google Shape;208;p32"/>
          <p:cNvSpPr/>
          <p:nvPr/>
        </p:nvSpPr>
        <p:spPr>
          <a:xfrm>
            <a:off x="1888125" y="1438075"/>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2495075" y="165745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4854600" y="165745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6472100" y="2607275"/>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6971375" y="272160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908275" y="234640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6472100" y="2112100"/>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7385400" y="2889313"/>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4671650" y="2655025"/>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32"/>
          <p:cNvCxnSpPr>
            <a:stCxn id="210" idx="3"/>
          </p:cNvCxnSpPr>
          <p:nvPr/>
        </p:nvCxnSpPr>
        <p:spPr>
          <a:xfrm rot="10800000" flipH="1">
            <a:off x="5125459" y="1184349"/>
            <a:ext cx="1465500" cy="707400"/>
          </a:xfrm>
          <a:prstGeom prst="straightConnector1">
            <a:avLst/>
          </a:prstGeom>
          <a:noFill/>
          <a:ln w="9525" cap="flat" cmpd="sng">
            <a:solidFill>
              <a:schemeClr val="dk2"/>
            </a:solidFill>
            <a:prstDash val="solid"/>
            <a:round/>
            <a:headEnd type="none" w="med" len="med"/>
            <a:tailEnd type="triangle" w="med" len="med"/>
          </a:ln>
        </p:spPr>
      </p:cxnSp>
      <p:cxnSp>
        <p:nvCxnSpPr>
          <p:cNvPr id="218" name="Google Shape;218;p32"/>
          <p:cNvCxnSpPr/>
          <p:nvPr/>
        </p:nvCxnSpPr>
        <p:spPr>
          <a:xfrm rot="10800000" flipH="1">
            <a:off x="6590959" y="1220087"/>
            <a:ext cx="119400" cy="1050900"/>
          </a:xfrm>
          <a:prstGeom prst="straightConnector1">
            <a:avLst/>
          </a:prstGeom>
          <a:noFill/>
          <a:ln w="9525" cap="flat" cmpd="sng">
            <a:solidFill>
              <a:schemeClr val="dk2"/>
            </a:solidFill>
            <a:prstDash val="solid"/>
            <a:round/>
            <a:headEnd type="none" w="med" len="med"/>
            <a:tailEnd type="triangle" w="med" len="med"/>
          </a:ln>
        </p:spPr>
      </p:cxnSp>
      <p:cxnSp>
        <p:nvCxnSpPr>
          <p:cNvPr id="219" name="Google Shape;219;p32"/>
          <p:cNvCxnSpPr>
            <a:stCxn id="213" idx="0"/>
          </p:cNvCxnSpPr>
          <p:nvPr/>
        </p:nvCxnSpPr>
        <p:spPr>
          <a:xfrm rot="10800000" flipH="1">
            <a:off x="6075675" y="1196200"/>
            <a:ext cx="551100" cy="1150200"/>
          </a:xfrm>
          <a:prstGeom prst="straightConnector1">
            <a:avLst/>
          </a:prstGeom>
          <a:noFill/>
          <a:ln w="9525" cap="flat" cmpd="sng">
            <a:solidFill>
              <a:schemeClr val="dk2"/>
            </a:solidFill>
            <a:prstDash val="solid"/>
            <a:round/>
            <a:headEnd type="none" w="med" len="med"/>
            <a:tailEnd type="triangle" w="med" len="med"/>
          </a:ln>
        </p:spPr>
      </p:cxnSp>
      <p:sp>
        <p:nvSpPr>
          <p:cNvPr id="220" name="Google Shape;220;p32"/>
          <p:cNvSpPr txBox="1"/>
          <p:nvPr/>
        </p:nvSpPr>
        <p:spPr>
          <a:xfrm>
            <a:off x="6136300" y="299025"/>
            <a:ext cx="2236800" cy="8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Deleted due to dominance</a:t>
            </a:r>
            <a:endParaRPr/>
          </a:p>
        </p:txBody>
      </p:sp>
      <p:sp>
        <p:nvSpPr>
          <p:cNvPr id="221" name="Google Shape;221;p32"/>
          <p:cNvSpPr/>
          <p:nvPr/>
        </p:nvSpPr>
        <p:spPr>
          <a:xfrm>
            <a:off x="3140925" y="2362788"/>
            <a:ext cx="334800" cy="2343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32"/>
          <p:cNvCxnSpPr>
            <a:stCxn id="215" idx="3"/>
          </p:cNvCxnSpPr>
          <p:nvPr/>
        </p:nvCxnSpPr>
        <p:spPr>
          <a:xfrm flipH="1">
            <a:off x="7440259" y="3123612"/>
            <a:ext cx="216000" cy="763800"/>
          </a:xfrm>
          <a:prstGeom prst="straightConnector1">
            <a:avLst/>
          </a:prstGeom>
          <a:noFill/>
          <a:ln w="9525" cap="flat" cmpd="sng">
            <a:solidFill>
              <a:schemeClr val="dk2"/>
            </a:solidFill>
            <a:prstDash val="solid"/>
            <a:round/>
            <a:headEnd type="none" w="med" len="med"/>
            <a:tailEnd type="triangle" w="med" len="med"/>
          </a:ln>
        </p:spPr>
      </p:cxnSp>
      <p:sp>
        <p:nvSpPr>
          <p:cNvPr id="223" name="Google Shape;223;p32"/>
          <p:cNvSpPr txBox="1"/>
          <p:nvPr/>
        </p:nvSpPr>
        <p:spPr>
          <a:xfrm>
            <a:off x="6250450" y="3887400"/>
            <a:ext cx="2595600" cy="8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Deleted due to overcrowdedness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body" idx="1"/>
          </p:nvPr>
        </p:nvSpPr>
        <p:spPr>
          <a:xfrm>
            <a:off x="405000" y="442575"/>
            <a:ext cx="8315100" cy="4107900"/>
          </a:xfrm>
          <a:prstGeom prst="rect">
            <a:avLst/>
          </a:prstGeom>
        </p:spPr>
        <p:txBody>
          <a:bodyPr spcFirstLastPara="1" wrap="square" lIns="68575" tIns="34275" rIns="68575" bIns="34275" anchor="t" anchorCtr="0">
            <a:noAutofit/>
          </a:bodyPr>
          <a:lstStyle/>
          <a:p>
            <a:pPr marL="0" lvl="0" indent="0" algn="l" rtl="0">
              <a:spcBef>
                <a:spcPts val="1400"/>
              </a:spcBef>
              <a:spcAft>
                <a:spcPts val="0"/>
              </a:spcAft>
              <a:buNone/>
            </a:pPr>
            <a:r>
              <a:rPr lang="en-GB" sz="1800"/>
              <a:t>Update the contents of REP together with the geographical representation of the particles within the hypercubes. This update consists of inserting all the currently nondominated locations into the repository. Any dominated locations from the repository are eliminated in the process. Since the size of the repository is limited, whenever it gets full, we apply a secondary criterion for retention: those particles located in less populated areas of objective space are given priority over those lying in highly populated regions. </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Constantia</vt:lpstr>
      <vt:lpstr>Arial</vt:lpstr>
      <vt:lpstr>Simple Light</vt:lpstr>
      <vt:lpstr>Theme1</vt:lpstr>
      <vt:lpstr>Multi-objective PSO (MOPSO)</vt:lpstr>
      <vt:lpstr>PSO</vt:lpstr>
      <vt:lpstr>Basic Algorithm</vt:lpstr>
      <vt:lpstr>PowerPoint Presentation</vt:lpstr>
      <vt:lpstr>Creating repository</vt:lpstr>
      <vt:lpstr>Choosing global best</vt:lpstr>
      <vt:lpstr>PowerPoint Presentation</vt:lpstr>
      <vt:lpstr>Maintaining repository</vt:lpstr>
      <vt:lpstr>PowerPoint Presentation</vt:lpstr>
      <vt:lpstr>Choosing personal best</vt:lpstr>
      <vt:lpstr>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Multi-objective PSO (MOPSO)</dc:title>
  <cp:lastModifiedBy>Prof N Chakraborti</cp:lastModifiedBy>
  <cp:revision>1</cp:revision>
  <dcterms:modified xsi:type="dcterms:W3CDTF">2020-03-05T04:32:05Z</dcterms:modified>
</cp:coreProperties>
</file>