
<file path=[Content_Types].xml><?xml version="1.0" encoding="utf-8"?>
<Types xmlns="http://schemas.openxmlformats.org/package/2006/content-types">
  <Default Extension="emf" ContentType="image/x-emf"/>
  <Default Extension="m4a" ContentType="audi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5"/>
  </p:notesMasterIdLst>
  <p:sldIdLst>
    <p:sldId id="1224" r:id="rId7"/>
    <p:sldId id="1240" r:id="rId8"/>
    <p:sldId id="1717" r:id="rId9"/>
    <p:sldId id="1244" r:id="rId10"/>
    <p:sldId id="1696" r:id="rId11"/>
    <p:sldId id="1701" r:id="rId12"/>
    <p:sldId id="1697" r:id="rId13"/>
    <p:sldId id="1718" r:id="rId14"/>
    <p:sldId id="1698" r:id="rId15"/>
    <p:sldId id="1699" r:id="rId16"/>
    <p:sldId id="1700" r:id="rId17"/>
    <p:sldId id="1703" r:id="rId18"/>
    <p:sldId id="1702" r:id="rId19"/>
    <p:sldId id="1719" r:id="rId20"/>
    <p:sldId id="1704" r:id="rId21"/>
    <p:sldId id="1705" r:id="rId22"/>
    <p:sldId id="1706" r:id="rId23"/>
    <p:sldId id="1707" r:id="rId24"/>
    <p:sldId id="1708" r:id="rId25"/>
    <p:sldId id="1709" r:id="rId26"/>
    <p:sldId id="1710" r:id="rId27"/>
    <p:sldId id="1711" r:id="rId28"/>
    <p:sldId id="1712" r:id="rId29"/>
    <p:sldId id="1720" r:id="rId30"/>
    <p:sldId id="1713" r:id="rId31"/>
    <p:sldId id="1714" r:id="rId32"/>
    <p:sldId id="1715" r:id="rId33"/>
    <p:sldId id="1716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40"/>
            <p14:sldId id="1717"/>
            <p14:sldId id="1244"/>
            <p14:sldId id="1696"/>
            <p14:sldId id="1701"/>
            <p14:sldId id="1697"/>
            <p14:sldId id="1718"/>
            <p14:sldId id="1698"/>
            <p14:sldId id="1699"/>
            <p14:sldId id="1700"/>
            <p14:sldId id="1703"/>
            <p14:sldId id="1702"/>
            <p14:sldId id="1719"/>
            <p14:sldId id="1704"/>
            <p14:sldId id="1705"/>
            <p14:sldId id="1706"/>
            <p14:sldId id="1707"/>
            <p14:sldId id="1708"/>
            <p14:sldId id="1709"/>
            <p14:sldId id="1710"/>
            <p14:sldId id="1711"/>
            <p14:sldId id="1712"/>
            <p14:sldId id="1720"/>
            <p14:sldId id="1713"/>
            <p14:sldId id="1714"/>
            <p14:sldId id="1715"/>
            <p14:sldId id="1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BDD"/>
    <a:srgbClr val="F26D26"/>
    <a:srgbClr val="E9A94F"/>
    <a:srgbClr val="F4AB0A"/>
    <a:srgbClr val="8F2585"/>
    <a:srgbClr val="BA124A"/>
    <a:srgbClr val="F49EEE"/>
    <a:srgbClr val="42D109"/>
    <a:srgbClr val="159B3B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835"/>
  </p:normalViewPr>
  <p:slideViewPr>
    <p:cSldViewPr snapToGrid="0">
      <p:cViewPr varScale="1">
        <p:scale>
          <a:sx n="76" d="100"/>
          <a:sy n="76" d="100"/>
        </p:scale>
        <p:origin x="197" y="67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1:49:2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1:49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1:49:3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1:49:3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032848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5.xml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0" y="647700"/>
            <a:ext cx="12061895" cy="43965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2000" dirty="0"/>
              <a:t>ASYNCHRONOUS</a:t>
            </a:r>
            <a:br>
              <a:rPr lang="en-US" sz="12000" dirty="0"/>
            </a:br>
            <a:br>
              <a:rPr lang="en-US" sz="12000" dirty="0"/>
            </a:br>
            <a:r>
              <a:rPr lang="en-US" dirty="0"/>
              <a:t> JAVASCRIPT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5DE5A7-B4F0-FFFF-9C99-2752F9729814}"/>
                  </a:ext>
                </a:extLst>
              </p14:cNvPr>
              <p14:cNvContentPartPr/>
              <p14:nvPr/>
            </p14:nvContentPartPr>
            <p14:xfrm>
              <a:off x="-1658235" y="183840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5DE5A7-B4F0-FFFF-9C99-2752F9729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67235" y="18297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B7E28E-02B9-58FE-10EA-87657F66076A}"/>
                  </a:ext>
                </a:extLst>
              </p14:cNvPr>
              <p14:cNvContentPartPr/>
              <p14:nvPr/>
            </p14:nvContentPartPr>
            <p14:xfrm>
              <a:off x="11887125" y="550608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B7E28E-02B9-58FE-10EA-87657F6607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78125" y="5497441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606123A-A038-19B7-16F9-0AA6CB9B0C62}"/>
              </a:ext>
            </a:extLst>
          </p:cNvPr>
          <p:cNvSpPr/>
          <p:nvPr/>
        </p:nvSpPr>
        <p:spPr>
          <a:xfrm>
            <a:off x="9684327" y="5683827"/>
            <a:ext cx="1963882" cy="706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4FCB-B4B0-E142-8EB2-976BE3AE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.THEN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13FDC-31E6-2E4B-B047-13C11C36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79" y="2121477"/>
            <a:ext cx="5819042" cy="3143250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9D4A20C-A13A-1BFC-23FE-BD3535350473}"/>
              </a:ext>
            </a:extLst>
          </p:cNvPr>
          <p:cNvSpPr/>
          <p:nvPr/>
        </p:nvSpPr>
        <p:spPr>
          <a:xfrm>
            <a:off x="9817240" y="5667270"/>
            <a:ext cx="1868993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2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0E6C-05FA-9F49-A38E-E13CA937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PROMISES &amp; THENABLES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16DB-5197-AD42-80C9-7FF11396E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Promises</a:t>
            </a:r>
            <a:r>
              <a:rPr lang="en-GB" dirty="0"/>
              <a:t> are objects whose behaviour conforms to the Promise / A +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Thenables</a:t>
            </a:r>
            <a:r>
              <a:rPr lang="en-GB" dirty="0"/>
              <a:t> - objects that have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.then </a:t>
            </a:r>
            <a:r>
              <a:rPr lang="en-GB" dirty="0"/>
              <a:t>method.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EB2B4-16DA-574D-A89B-71C631A5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3022600"/>
            <a:ext cx="3975100" cy="3835400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F019437-6A85-E6D2-BE7B-FA3A3B449128}"/>
              </a:ext>
            </a:extLst>
          </p:cNvPr>
          <p:cNvSpPr/>
          <p:nvPr/>
        </p:nvSpPr>
        <p:spPr>
          <a:xfrm>
            <a:off x="9716756" y="5747657"/>
            <a:ext cx="2009670" cy="424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5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9559-D1C9-7B41-90C3-7A578589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CONSTRUCTOR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79A7-FA3A-0E44-8852-65F1C5CD2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passed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Promise()</a:t>
            </a:r>
            <a:r>
              <a:rPr lang="en-US" dirty="0"/>
              <a:t> is called the </a:t>
            </a:r>
            <a:r>
              <a:rPr lang="en-US" b="1" i="1" dirty="0"/>
              <a:t>executor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.then () and resolve () are called independently.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2CAE9-5B38-4047-BB2D-D12F01B2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79" y="3429000"/>
            <a:ext cx="8026642" cy="1637723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3A99637-329A-AE1D-CE33-C369533A1160}"/>
              </a:ext>
            </a:extLst>
          </p:cNvPr>
          <p:cNvSpPr/>
          <p:nvPr/>
        </p:nvSpPr>
        <p:spPr>
          <a:xfrm>
            <a:off x="9777046" y="5797899"/>
            <a:ext cx="1879042" cy="640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2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B75-4626-FB4A-ADD6-D5169374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PROMISE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3AC5-A46D-6748-9A05-C96D1E571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 Promise is in </a:t>
            </a:r>
            <a:r>
              <a:rPr lang="en-US" sz="2600" b="1" i="1" dirty="0"/>
              <a:t>one of three states</a:t>
            </a:r>
            <a:r>
              <a:rPr lang="en-US" sz="2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initial state, neither fulfilled nor rejected.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fulfilled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meaning that the operation completed successfully.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meaning that the operation failed.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5F4FD-6BAA-544A-A6C3-5A9004AE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31" y="3429000"/>
            <a:ext cx="7907537" cy="3297382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A8A801A-B86F-55AB-9767-CF492C90D3EB}"/>
              </a:ext>
            </a:extLst>
          </p:cNvPr>
          <p:cNvSpPr/>
          <p:nvPr/>
        </p:nvSpPr>
        <p:spPr>
          <a:xfrm>
            <a:off x="9827288" y="5707464"/>
            <a:ext cx="1808703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8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F650637-8574-D146-8243-2F52709C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PROMISES</a:t>
            </a:r>
            <a:endParaRPr lang="en-UA" dirty="0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6CDAA5E9-D5E7-A381-1D03-DEF88D7B628C}"/>
              </a:ext>
            </a:extLst>
          </p:cNvPr>
          <p:cNvSpPr/>
          <p:nvPr/>
        </p:nvSpPr>
        <p:spPr>
          <a:xfrm>
            <a:off x="9746901" y="5707464"/>
            <a:ext cx="1959429" cy="673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7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01B5-CF63-8E42-A17C-3F682F52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.THEN() MAGIC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C97C-7C20-B447-9BDB-1D94FAB91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20065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.then() </a:t>
            </a:r>
            <a:r>
              <a:rPr lang="en-GB" dirty="0"/>
              <a:t>always returns a new promise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This new promise is resolved when the previous one was either completed or rejected.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.then() </a:t>
            </a:r>
            <a:r>
              <a:rPr lang="en-GB" dirty="0"/>
              <a:t>may not have a handler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The result is transferred to the next </a:t>
            </a:r>
            <a:r>
              <a:rPr lang="en-US" dirty="0"/>
              <a:t>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you return a value from the handler in </a:t>
            </a:r>
            <a:r>
              <a:rPr lang="en-GB" b="1" dirty="0"/>
              <a:t>.then(), </a:t>
            </a:r>
            <a:r>
              <a:rPr lang="en-GB" dirty="0"/>
              <a:t>it will be the value of the next promise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You can transfer data from one promise to the next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6933E-C205-D248-877E-768B0409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7052"/>
            <a:ext cx="6096000" cy="3359474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A08364B-35DD-481E-5708-75EF872C79D9}"/>
              </a:ext>
            </a:extLst>
          </p:cNvPr>
          <p:cNvSpPr/>
          <p:nvPr/>
        </p:nvSpPr>
        <p:spPr>
          <a:xfrm>
            <a:off x="9807191" y="5727560"/>
            <a:ext cx="1999622" cy="783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4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852E-DD9F-B84B-B486-EF35882B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.THEN() &amp; NEW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9CC6-7E95-9F47-A576-9C952E6FB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843588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you return a promise with .then (), it will be resolved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result will be wrapped in a new promise and will be available in the next .then()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E419B-CF84-F243-A28A-949F6D76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4" y="1307063"/>
            <a:ext cx="5476875" cy="4560337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76E6419-1444-002A-A615-253F49D195E1}"/>
              </a:ext>
            </a:extLst>
          </p:cNvPr>
          <p:cNvSpPr/>
          <p:nvPr/>
        </p:nvSpPr>
        <p:spPr>
          <a:xfrm>
            <a:off x="9817240" y="5867400"/>
            <a:ext cx="1899138" cy="422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7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793C-4E42-6842-82DF-69FCE285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60D51-717B-CD4F-809F-438647DB6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133109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Promises can be rejected with reason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As a second argument, the executor receives a function that rejects the promise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.then() </a:t>
            </a:r>
            <a:r>
              <a:rPr lang="en-US" dirty="0"/>
              <a:t>can receive</a:t>
            </a:r>
            <a:r>
              <a:rPr lang="en-GB" dirty="0"/>
              <a:t> an error handler as the second 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Both the completion handler and error handler are optional.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.catch() only accepts an error handler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.catch() is similar to .then() without a completion handler.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41C29-EB66-1746-8445-FED74415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612900"/>
            <a:ext cx="5600700" cy="3873500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FF1C443-8C0B-F2A2-AE57-95153E811E2D}"/>
              </a:ext>
            </a:extLst>
          </p:cNvPr>
          <p:cNvSpPr/>
          <p:nvPr/>
        </p:nvSpPr>
        <p:spPr>
          <a:xfrm>
            <a:off x="9756949" y="5737609"/>
            <a:ext cx="1889091" cy="60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7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137-5545-2D4B-9D92-69F54B48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12DC-9CB2-7B4D-83E0-BD9B1F379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4856018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Promises are able to "recover"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If you return a value from the error handler, it will go to the completion handler of the next promise.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88C3A-5461-FA4A-AE6D-0939B2C6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88" y="1122218"/>
            <a:ext cx="6512611" cy="4623954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AEA60EE-7C52-F2D5-1B6B-F607CE37C2B7}"/>
              </a:ext>
            </a:extLst>
          </p:cNvPr>
          <p:cNvSpPr/>
          <p:nvPr/>
        </p:nvSpPr>
        <p:spPr>
          <a:xfrm>
            <a:off x="9877530" y="5746172"/>
            <a:ext cx="1708219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8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B760-C1E7-BB4A-9F47-37D94B1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FAIL SILENTLY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13D3-D287-0E4B-9168-D0DCF22A3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an error occurs in a promise that does not have an error handler, the promise will "keep quiet" about the error.</a:t>
            </a:r>
            <a:endParaRPr lang="en-UA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C847590-F221-03EE-6AAF-171304985DF4}"/>
              </a:ext>
            </a:extLst>
          </p:cNvPr>
          <p:cNvSpPr/>
          <p:nvPr/>
        </p:nvSpPr>
        <p:spPr>
          <a:xfrm>
            <a:off x="9857433" y="5737609"/>
            <a:ext cx="1858945" cy="542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331432C-8710-45C2-AE16-1523B409D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057400"/>
            <a:ext cx="1466850" cy="809897"/>
          </a:xfrm>
        </p:spPr>
        <p:txBody>
          <a:bodyPr/>
          <a:lstStyle/>
          <a:p>
            <a:r>
              <a:rPr lang="en-US" dirty="0"/>
              <a:t>Async in JS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D00B794-0C6D-4096-AF32-62778156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EF697C-42F3-4F9D-AD9D-698FCDE981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95600" y="2057400"/>
            <a:ext cx="1466850" cy="809897"/>
          </a:xfrm>
        </p:spPr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136A694-44E1-40EF-9BF1-10CA459C50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4924" y="2057400"/>
            <a:ext cx="1857375" cy="809897"/>
          </a:xfrm>
        </p:spPr>
        <p:txBody>
          <a:bodyPr/>
          <a:lstStyle/>
          <a:p>
            <a:r>
              <a:rPr lang="en-US" dirty="0"/>
              <a:t>Promise magic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B999D91-3D1F-499B-B2FD-0BDBE67976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15200" y="2057400"/>
            <a:ext cx="1466850" cy="809897"/>
          </a:xfrm>
        </p:spPr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2FC328A-34D5-450E-B736-1757393CC3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800" y="3076575"/>
            <a:ext cx="1981200" cy="2276475"/>
          </a:xfrm>
        </p:spPr>
        <p:txBody>
          <a:bodyPr/>
          <a:lstStyle/>
          <a:p>
            <a:r>
              <a:rPr lang="en-US" dirty="0"/>
              <a:t>Events &amp; Callbacks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157BAA9-8978-4141-B824-8E9358B40EE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5600" y="3076575"/>
            <a:ext cx="1981200" cy="2276475"/>
          </a:xfrm>
        </p:spPr>
        <p:txBody>
          <a:bodyPr/>
          <a:lstStyle/>
          <a:p>
            <a:r>
              <a:rPr lang="en-US" dirty="0"/>
              <a:t>Promise overview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D760E50-74EE-48BC-A3DA-7AF47F57E4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4925" y="3076574"/>
            <a:ext cx="1981200" cy="2276475"/>
          </a:xfrm>
        </p:spPr>
        <p:txBody>
          <a:bodyPr/>
          <a:lstStyle/>
          <a:p>
            <a:r>
              <a:rPr lang="en-US" dirty="0"/>
              <a:t>.then(), .catch(), parallel execution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595CF9C-E265-49F5-8856-8BD687EDF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15200" y="3076575"/>
            <a:ext cx="1981200" cy="2276475"/>
          </a:xfrm>
        </p:spPr>
        <p:txBody>
          <a:bodyPr/>
          <a:lstStyle/>
          <a:p>
            <a:r>
              <a:rPr lang="en-US" dirty="0"/>
              <a:t>Write async code as sync!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955137-F6A0-A089-EFFC-020D1586D25C}"/>
                  </a:ext>
                </a:extLst>
              </p14:cNvPr>
              <p14:cNvContentPartPr/>
              <p14:nvPr/>
            </p14:nvContentPartPr>
            <p14:xfrm>
              <a:off x="1617765" y="199952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955137-F6A0-A089-EFFC-020D1586D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125" y="1990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3C3961-AB8B-36D7-E0E9-EBA642D9E7E9}"/>
                  </a:ext>
                </a:extLst>
              </p14:cNvPr>
              <p14:cNvContentPartPr/>
              <p14:nvPr/>
            </p14:nvContentPartPr>
            <p14:xfrm>
              <a:off x="1376565" y="223064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3C3961-AB8B-36D7-E0E9-EBA642D9E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925" y="2221643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D1C17CA-55B6-063F-8360-CFD1AC330B07}"/>
              </a:ext>
            </a:extLst>
          </p:cNvPr>
          <p:cNvSpPr/>
          <p:nvPr/>
        </p:nvSpPr>
        <p:spPr>
          <a:xfrm>
            <a:off x="9766998" y="5496448"/>
            <a:ext cx="1959428" cy="1034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3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2777-AC8C-A246-8FCB-54ADE25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CREATING COMPLETED 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C072-9567-964D-AE5B-013A6FC32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Promise.resolve</a:t>
            </a:r>
            <a:r>
              <a:rPr lang="en-GB" dirty="0"/>
              <a:t> () and </a:t>
            </a:r>
            <a:r>
              <a:rPr lang="en-GB" dirty="0" err="1"/>
              <a:t>Promise.reject</a:t>
            </a:r>
            <a:r>
              <a:rPr lang="en-GB" dirty="0"/>
              <a:t> () allow you to create a completed promise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They can take primitives as an argument and wrap them in a promise.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E9459-0F98-49DB-AC0D-6B47F311BA8E}"/>
              </a:ext>
            </a:extLst>
          </p:cNvPr>
          <p:cNvGrpSpPr/>
          <p:nvPr/>
        </p:nvGrpSpPr>
        <p:grpSpPr>
          <a:xfrm>
            <a:off x="2572905" y="3408218"/>
            <a:ext cx="6769100" cy="2565400"/>
            <a:chOff x="2572905" y="3408218"/>
            <a:chExt cx="6769100" cy="2565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B1435A-CE23-F44C-A1F8-6439D5A93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905" y="3408218"/>
              <a:ext cx="6769100" cy="2565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0082A6-F569-4041-9081-E1A278216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8812" y="5587155"/>
              <a:ext cx="857370" cy="323895"/>
            </a:xfrm>
            <a:prstGeom prst="rect">
              <a:avLst/>
            </a:prstGeom>
          </p:spPr>
        </p:pic>
      </p:grp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1BA1D87-A4DB-DE9F-4DD8-2841451BF51F}"/>
              </a:ext>
            </a:extLst>
          </p:cNvPr>
          <p:cNvSpPr/>
          <p:nvPr/>
        </p:nvSpPr>
        <p:spPr>
          <a:xfrm>
            <a:off x="9867481" y="5707464"/>
            <a:ext cx="1638719" cy="592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40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5F0E-CC17-8542-B705-185A7E25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BACK TO THENABLES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2ED-63B6-0847-8B1A-CC0A043C4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Promise.resolve</a:t>
            </a:r>
            <a:r>
              <a:rPr lang="en-GB" dirty="0"/>
              <a:t> () and </a:t>
            </a:r>
            <a:r>
              <a:rPr lang="en-GB" dirty="0" err="1"/>
              <a:t>Promise.reject</a:t>
            </a:r>
            <a:r>
              <a:rPr lang="en-GB" dirty="0"/>
              <a:t> () can take </a:t>
            </a:r>
            <a:r>
              <a:rPr lang="en-GB" dirty="0" err="1"/>
              <a:t>thenable</a:t>
            </a:r>
            <a:r>
              <a:rPr lang="en-GB" dirty="0"/>
              <a:t>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They can turn </a:t>
            </a:r>
            <a:r>
              <a:rPr lang="en-GB" dirty="0" err="1"/>
              <a:t>thenables</a:t>
            </a:r>
            <a:r>
              <a:rPr lang="en-GB" dirty="0"/>
              <a:t> into real promises.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D936-EA59-BD4B-BFF2-4F5B8608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262746"/>
            <a:ext cx="5588000" cy="2743200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A1C84AB-5337-1695-9E88-240DF3DE9F2A}"/>
              </a:ext>
            </a:extLst>
          </p:cNvPr>
          <p:cNvSpPr/>
          <p:nvPr/>
        </p:nvSpPr>
        <p:spPr>
          <a:xfrm>
            <a:off x="9857433" y="5707464"/>
            <a:ext cx="1858945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9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683-E742-9940-A1CC-094506CD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PARALLEL EXECUTION: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7D4F-9253-0B48-81CE-107487C68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4102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Promise.all</a:t>
            </a:r>
            <a:r>
              <a:rPr lang="en-GB" dirty="0"/>
              <a:t>() is waits for all promises to complete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Returns a new promise, which resolves when all promises are completed.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02FF5-8188-8841-858F-85056F735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78000"/>
            <a:ext cx="6172200" cy="3302000"/>
          </a:xfrm>
          <a:prstGeom prst="rect">
            <a:avLst/>
          </a:prstGeo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E2CCAAC-1BC9-935C-7774-3059E01DE09B}"/>
              </a:ext>
            </a:extLst>
          </p:cNvPr>
          <p:cNvSpPr/>
          <p:nvPr/>
        </p:nvSpPr>
        <p:spPr>
          <a:xfrm>
            <a:off x="9837336" y="5777802"/>
            <a:ext cx="1939332" cy="622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2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AE82-D5AE-3347-B0C4-26B7150D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PARALLEL EXECUTION: 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53E37-4D7D-A849-BCEA-872B04E60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Promise.race</a:t>
            </a:r>
            <a:r>
              <a:rPr lang="en-GB" dirty="0"/>
              <a:t> () creates a race among promises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Returns a new promise, which completes when the fastest promise ends.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DCCA9-6275-A346-80E7-EA147BD6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63" y="3243696"/>
            <a:ext cx="7340600" cy="247650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FDD9B78-5F45-CD5A-FF4E-92259DD706C0}"/>
              </a:ext>
            </a:extLst>
          </p:cNvPr>
          <p:cNvSpPr/>
          <p:nvPr/>
        </p:nvSpPr>
        <p:spPr>
          <a:xfrm>
            <a:off x="9877530" y="5817996"/>
            <a:ext cx="1788606" cy="492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7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F650637-8574-D146-8243-2F52709C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  <a:endParaRPr lang="en-UA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62654E8-5ED4-A941-A146-1E836845A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97EA6FD0-2394-7EB4-D5D0-BAC4C6893A72}"/>
              </a:ext>
            </a:extLst>
          </p:cNvPr>
          <p:cNvSpPr/>
          <p:nvPr/>
        </p:nvSpPr>
        <p:spPr>
          <a:xfrm>
            <a:off x="9586127" y="5667270"/>
            <a:ext cx="2453473" cy="1038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0187-3D54-6B42-B140-B6979DA9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ASYNC/AWAIT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34B1-18E1-BC41-8EF4-A3136C03D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ES7 introduced a new way to add async behaviour in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Working with promises became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New </a:t>
            </a:r>
            <a:r>
              <a:rPr lang="en-GB" b="1" dirty="0"/>
              <a:t>async</a:t>
            </a:r>
            <a:r>
              <a:rPr lang="en-GB" dirty="0"/>
              <a:t> and </a:t>
            </a:r>
            <a:r>
              <a:rPr lang="en-GB" b="1" dirty="0"/>
              <a:t>await</a:t>
            </a:r>
            <a:r>
              <a:rPr lang="en-GB" dirty="0"/>
              <a:t> keywords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async</a:t>
            </a:r>
            <a:r>
              <a:rPr lang="en-GB" dirty="0"/>
              <a:t> functions will implicitly return a </a:t>
            </a:r>
            <a:r>
              <a:rPr lang="en-GB" b="1" dirty="0"/>
              <a:t>promise</a:t>
            </a:r>
            <a:r>
              <a:rPr lang="en-GB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Don’t have to create new promises yourself.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F6E63-2495-9C4D-A78F-F6F100B1A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41" y="4000499"/>
            <a:ext cx="2984500" cy="217170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2178614B-0937-8F4B-9994-7353F552F3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6B0750C-D4EA-D7CD-EEB0-6E454A587EB9}"/>
              </a:ext>
            </a:extLst>
          </p:cNvPr>
          <p:cNvSpPr/>
          <p:nvPr/>
        </p:nvSpPr>
        <p:spPr>
          <a:xfrm>
            <a:off x="9696659" y="5486400"/>
            <a:ext cx="2495341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6CAE-4E7F-834E-9005-E6C5FB53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SUSPEND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5336-9B59-8A46-A431-4A9F85A06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5626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await</a:t>
            </a:r>
            <a:r>
              <a:rPr lang="en-GB" dirty="0"/>
              <a:t> keyword </a:t>
            </a:r>
            <a:r>
              <a:rPr lang="en-GB" i="1" dirty="0"/>
              <a:t>suspends</a:t>
            </a:r>
            <a:r>
              <a:rPr lang="en-GB" dirty="0"/>
              <a:t> the asynchronous function and waits for the awaited value return a resolved 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get the value of this resolved promise just assign variables to the awaited promise value!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Like we previously did with the then() </a:t>
            </a:r>
            <a:r>
              <a:rPr lang="en-GB" dirty="0" err="1"/>
              <a:t>callback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await doesn’t work in global scope in NodeJS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D831-2FBC-054A-8863-0FF901F3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0" y="1651000"/>
            <a:ext cx="5727700" cy="383540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AC6AD6A-2ADA-D440-AEAC-4DDBF40F03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E75F076-141A-E4EC-99C5-1A01F51B0110}"/>
              </a:ext>
            </a:extLst>
          </p:cNvPr>
          <p:cNvSpPr/>
          <p:nvPr/>
        </p:nvSpPr>
        <p:spPr>
          <a:xfrm>
            <a:off x="9716756" y="5697415"/>
            <a:ext cx="2475244" cy="1008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3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C06C-0774-FB40-AD61-9996EC01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ADD SUGAR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D518-2D27-8A49-9CFE-C5F0EBC2A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A" dirty="0"/>
              <a:t>Async/Await is just syntactic sugar for promises, so you can treat async function like promises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0CD5-79A2-B748-B5D7-CEE4173F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3084368"/>
            <a:ext cx="4749800" cy="3543300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B73555E-B7E8-1CB3-0295-10EA22332E6F}"/>
              </a:ext>
            </a:extLst>
          </p:cNvPr>
          <p:cNvSpPr/>
          <p:nvPr/>
        </p:nvSpPr>
        <p:spPr>
          <a:xfrm>
            <a:off x="9777046" y="5637125"/>
            <a:ext cx="1729154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5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C9F1-35B3-D641-8A3F-92A841DE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8B4A-38D2-5342-86A9-0BF5791C8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798127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A" dirty="0"/>
              <a:t>Async/await allow us to handle errors the same way we do with synchronous code with </a:t>
            </a:r>
            <a:r>
              <a:rPr lang="en-UA" b="1" dirty="0"/>
              <a:t>try…catch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6BFDA-9289-424A-A8BB-77F741F5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396587"/>
            <a:ext cx="5359400" cy="5372100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21E7E05-6B83-2095-7466-FEFABAD36160}"/>
              </a:ext>
            </a:extLst>
          </p:cNvPr>
          <p:cNvSpPr/>
          <p:nvPr/>
        </p:nvSpPr>
        <p:spPr>
          <a:xfrm>
            <a:off x="9827288" y="5768687"/>
            <a:ext cx="1828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F650637-8574-D146-8243-2F52709C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IN JS</a:t>
            </a:r>
            <a:br>
              <a:rPr lang="en-US" dirty="0"/>
            </a:br>
            <a:endParaRPr lang="en-UA" dirty="0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62ED8093-3831-1E1F-915A-8F4E395AEE55}"/>
              </a:ext>
            </a:extLst>
          </p:cNvPr>
          <p:cNvSpPr/>
          <p:nvPr/>
        </p:nvSpPr>
        <p:spPr>
          <a:xfrm>
            <a:off x="9857433" y="5647174"/>
            <a:ext cx="1838848" cy="793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7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9DF8E2F-1BD6-446F-BA02-1A78B08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483377E-FEE2-403B-8ABA-87204DE27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most basic form of asynchronous programming in JavaScript.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B6096-8E55-9844-94AA-2D87C860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97" y="3197802"/>
            <a:ext cx="8600206" cy="1148195"/>
          </a:xfrm>
          <a:prstGeom prst="rect">
            <a:avLst/>
          </a:prstGeom>
        </p:spPr>
      </p:pic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84CD0D9-7D6E-70A4-8F59-F280276708A0}"/>
              </a:ext>
            </a:extLst>
          </p:cNvPr>
          <p:cNvSpPr/>
          <p:nvPr/>
        </p:nvSpPr>
        <p:spPr>
          <a:xfrm>
            <a:off x="9937820" y="5757705"/>
            <a:ext cx="1698171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91A6-A592-6441-8143-AB1DA7CB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CALLBACKS: BASIC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D056-EE70-F746-987C-1AA7A0D8F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that are called after an asynchronous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Usually are passed as arguments.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0627E-7524-D946-93BB-B0E94FF2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27" y="3048000"/>
            <a:ext cx="5874145" cy="3124199"/>
          </a:xfrm>
          <a:prstGeom prst="rect">
            <a:avLst/>
          </a:prstGeo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3922377-CD9C-4A53-F8E4-F546DB3B14F1}"/>
              </a:ext>
            </a:extLst>
          </p:cNvPr>
          <p:cNvSpPr/>
          <p:nvPr/>
        </p:nvSpPr>
        <p:spPr>
          <a:xfrm>
            <a:off x="9857433" y="5596932"/>
            <a:ext cx="1788607" cy="763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1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91A6-A592-6441-8143-AB1DA7CB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CALLBACKS: HARD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8D87B-B5B4-1743-B75C-A50BA6B4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97" y="2050473"/>
            <a:ext cx="8113205" cy="3470564"/>
          </a:xfrm>
          <a:prstGeom prst="rect">
            <a:avLst/>
          </a:prstGeom>
        </p:spPr>
      </p:pic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8210DF6-7932-E1D2-7398-A1769F1F6AB5}"/>
              </a:ext>
            </a:extLst>
          </p:cNvPr>
          <p:cNvSpPr/>
          <p:nvPr/>
        </p:nvSpPr>
        <p:spPr>
          <a:xfrm>
            <a:off x="9817240" y="5747657"/>
            <a:ext cx="1828800" cy="57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3DA-28B5-DE4A-B3EE-1AC059D9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CALLBACKS: 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6D701-A03E-3C45-9FBD-29D81E6E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6" y="1707572"/>
            <a:ext cx="7952509" cy="4638963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B2522C0-662A-4A96-A6D1-A1807E8ADF3B}"/>
              </a:ext>
            </a:extLst>
          </p:cNvPr>
          <p:cNvSpPr/>
          <p:nvPr/>
        </p:nvSpPr>
        <p:spPr>
          <a:xfrm>
            <a:off x="9967965" y="5817996"/>
            <a:ext cx="1538235" cy="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7272F32-3969-CE7D-93A6-AA07636676CC}"/>
              </a:ext>
            </a:extLst>
          </p:cNvPr>
          <p:cNvSpPr/>
          <p:nvPr/>
        </p:nvSpPr>
        <p:spPr>
          <a:xfrm>
            <a:off x="9892145" y="5918479"/>
            <a:ext cx="216497" cy="331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F650637-8574-D146-8243-2F52709C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UA" dirty="0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8B6208C-6CE7-F490-C17E-11F0981C3343}"/>
              </a:ext>
            </a:extLst>
          </p:cNvPr>
          <p:cNvSpPr/>
          <p:nvPr/>
        </p:nvSpPr>
        <p:spPr>
          <a:xfrm>
            <a:off x="9837336" y="5586884"/>
            <a:ext cx="1798655" cy="763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4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EB5D-2362-514E-BB1F-04540994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722-FD97-2444-86DB-D5BD7C12B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Operation that will return its result some time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Multiple handlers of one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Complex compositions of asynchronous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Easier to handle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can "recover" from an error</a:t>
            </a:r>
            <a:endParaRPr lang="en-UA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17C8767-D39F-C55F-2A8F-98D3E1420CDD}"/>
              </a:ext>
            </a:extLst>
          </p:cNvPr>
          <p:cNvSpPr/>
          <p:nvPr/>
        </p:nvSpPr>
        <p:spPr>
          <a:xfrm>
            <a:off x="9777046" y="5747657"/>
            <a:ext cx="1939332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58154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683</Words>
  <Application>Microsoft Office PowerPoint</Application>
  <PresentationFormat>Widescreen</PresentationFormat>
  <Paragraphs>90</Paragraphs>
  <Slides>28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ASYNCHRONOUS   JAVASCRIPT</vt:lpstr>
      <vt:lpstr>PLAN</vt:lpstr>
      <vt:lpstr>ASYNC IN JS </vt:lpstr>
      <vt:lpstr>EVENTS</vt:lpstr>
      <vt:lpstr>CALLBACKS: BASIC</vt:lpstr>
      <vt:lpstr>CALLBACKS: HARD</vt:lpstr>
      <vt:lpstr>CALLBACKS: HELL</vt:lpstr>
      <vt:lpstr>PROMISES</vt:lpstr>
      <vt:lpstr>PROMISES</vt:lpstr>
      <vt:lpstr>.THEN</vt:lpstr>
      <vt:lpstr>PROMISES &amp; THENABLES</vt:lpstr>
      <vt:lpstr>CONSTRUCTOR</vt:lpstr>
      <vt:lpstr>PROMISE STATES</vt:lpstr>
      <vt:lpstr>WORKING WITH PROMISES</vt:lpstr>
      <vt:lpstr>.THEN() MAGIC</vt:lpstr>
      <vt:lpstr>.THEN() &amp; NEW PROMISE</vt:lpstr>
      <vt:lpstr>ERROR HANDLING</vt:lpstr>
      <vt:lpstr>RECOVERY</vt:lpstr>
      <vt:lpstr>FAIL SILENTLY</vt:lpstr>
      <vt:lpstr>CREATING COMPLETED PROMISES</vt:lpstr>
      <vt:lpstr>BACK TO THENABLES</vt:lpstr>
      <vt:lpstr>PARALLEL EXECUTION: ALL</vt:lpstr>
      <vt:lpstr>PARALLEL EXECUTION: RACE</vt:lpstr>
      <vt:lpstr>ASYNC/AWAIT</vt:lpstr>
      <vt:lpstr>ASYNC/AWAIT</vt:lpstr>
      <vt:lpstr>SUSPEND EXECUTION</vt:lpstr>
      <vt:lpstr>ADD SUGAR</vt:lpstr>
      <vt:lpstr>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K8S JENKINS TRAINING</dc:title>
  <dc:creator>Dmytro Minochkin</dc:creator>
  <cp:lastModifiedBy>UDAY OM SRIVASTAVA</cp:lastModifiedBy>
  <cp:revision>221</cp:revision>
  <cp:lastPrinted>2020-05-25T17:48:47Z</cp:lastPrinted>
  <dcterms:created xsi:type="dcterms:W3CDTF">2020-05-24T12:08:08Z</dcterms:created>
  <dcterms:modified xsi:type="dcterms:W3CDTF">2023-03-07T11:57:30Z</dcterms:modified>
</cp:coreProperties>
</file>