
<file path=[Content_Types].xml><?xml version="1.0" encoding="utf-8"?>
<Types xmlns="http://schemas.openxmlformats.org/package/2006/content-types">
  <Default ContentType="image/jpeg" Extension="jpeg"/>
  <Default ContentType="image/png" Extension="png"/>
  <Default ContentType="image/bmp" Extension="bmp"/>
  <Default ContentType="image/gif" Extension="gif"/>
  <Default ContentType="image/tiff" Extension="tiff"/>
  <Default ContentType="image/wmf" Extension="wmf"/>
  <Default ContentType="image/emf" Extension="emf"/>
  <Default ContentType="application/vnd.openxmlformats-package.relationships+xml" Extension="rels"/>
  <Default ContentType="application/xml" Extension="xml"/>
  <Default ContentType="application/octet-stream" Extension="jp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</Types>
</file>

<file path=_rels/.rels><?xml version="1.0" encoding="UTF-8" standalone="yes"?>
<Relationships xmlns="http://schemas.openxmlformats.org/package/2006/relationships">
  <Relationship Id="rId3" Type="http://schemas.openxmlformats.org/package/2006/relationships/metadata/core-properties" Target="docProps/core.xml"/>
  <Relationship Id="rId2" Type="http://schemas.openxmlformats.org/package/2006/relationships/metadata/thumbnail" Target="docProps/thumbnail.jpeg"/>
  <Relationship Id="rId1" Type="http://schemas.openxmlformats.org/officeDocument/2006/relationships/officeDocument" Target="ppt/presentation.xml"/>
  <Relationship Id="rId4" Type="http://schemas.openxmlformats.org/officeDocument/2006/relationships/extended-properties" Target="docProps/app.xml"/>
</Relationships>

</file>

<file path=ppt/presentation.xml><?xml version="1.0" encoding="utf-8"?>
<p:presentation xmlns:r="http://schemas.openxmlformats.org/officeDocument/2006/relationships" xmlns:p="http://schemas.openxmlformats.org/presentationml/2006/main" xmlns:a="http://schemas.openxmlformats.org/drawingml/2006/main" saveSubsetFonts="1">
  <p:sldMasterIdLst>
    <p:sldMasterId r:id="rId1" id="2147483648"/>
  </p:sldMasterIdLst>
  <p:sldIdLst>
    <p:sldId r:id="rId6" id="256"/>
  </p:sldIdLst>
  <p:sldSz cx="9144000" cy="6858000" type="screen4x3"/>
  <p:notesSz cx="6858000" cy="9144000"/>
  <p:defaultTextStyle>
    <a:defPPr>
      <a:defRPr lang="en-US"/>
    </a:defPPr>
    <a:lvl1pPr defTabSz="914400" hangingPunct="1" eaLnBrk="1" marL="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defTabSz="914400" hangingPunct="1" eaLnBrk="1" marL="457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defTabSz="914400" hangingPunct="1" eaLnBrk="1" marL="914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defTabSz="914400" hangingPunct="1" eaLnBrk="1" marL="1371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defTabSz="914400" hangingPunct="1" eaLnBrk="1" marL="18288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defTabSz="914400" hangingPunct="1" eaLnBrk="1" marL="22860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defTabSz="914400" hangingPunct="1" eaLnBrk="1" marL="2743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defTabSz="914400" hangingPunct="1" eaLnBrk="1" marL="3200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defTabSz="914400" hangingPunct="1" eaLnBrk="1" marL="3657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
  <Relationship Id="rId1" Type="http://schemas.openxmlformats.org/officeDocument/2006/relationships/slideMaster" Target="slideMasters/slideMaster1.xml"/>
  <Relationship Id="rId2" Type="http://schemas.openxmlformats.org/officeDocument/2006/relationships/tableStyles" Target="tableStyles.xml"/>
  <Relationship Id="rId3" Type="http://schemas.openxmlformats.org/officeDocument/2006/relationships/theme" Target="theme/theme1.xml"/>
  <Relationship Id="rId4" Type="http://schemas.openxmlformats.org/officeDocument/2006/relationships/viewProps" Target="viewProps.xml"/>
  <Relationship Id="rId5" Type="http://schemas.openxmlformats.org/officeDocument/2006/relationships/presProps" Target="presProps.xml"/>
  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smtClean="0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12AA3-2E20-47C0-BA88-04677EB4993E}" type="datetimeFigureOut">
              <a:rPr lang="zh-CN" altLang="en-US" smtClean="0"/>
              <a:t>2013/7/23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E1622-0C31-46E6-8822-D97B4C28C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462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12AA3-2E20-47C0-BA88-04677EB4993E}" type="datetimeFigureOut">
              <a:rPr lang="zh-CN" altLang="en-US" smtClean="0"/>
              <a:t>2013/7/23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E1622-0C31-46E6-8822-D97B4C28C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762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12AA3-2E20-47C0-BA88-04677EB4993E}" type="datetimeFigureOut">
              <a:rPr lang="zh-CN" altLang="en-US" smtClean="0"/>
              <a:t>2013/7/23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E1622-0C31-46E6-8822-D97B4C28C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15151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12AA3-2E20-47C0-BA88-04677EB4993E}" type="datetimeFigureOut">
              <a:rPr lang="zh-CN" altLang="en-US" smtClean="0"/>
              <a:t>2013/7/23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E1622-0C31-46E6-8822-D97B4C28C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6534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12AA3-2E20-47C0-BA88-04677EB4993E}" type="datetimeFigureOut">
              <a:rPr lang="zh-CN" altLang="en-US" smtClean="0"/>
              <a:t>2013/7/23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E1622-0C31-46E6-8822-D97B4C28C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803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12AA3-2E20-47C0-BA88-04677EB4993E}" type="datetimeFigureOut">
              <a:rPr lang="zh-CN" altLang="en-US" smtClean="0"/>
              <a:t>2013/7/23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E1622-0C31-46E6-8822-D97B4C28C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16387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12AA3-2E20-47C0-BA88-04677EB4993E}" type="datetimeFigureOut">
              <a:rPr lang="zh-CN" altLang="en-US" smtClean="0"/>
              <a:t>2013/7/23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E1622-0C31-46E6-8822-D97B4C28C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75024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12AA3-2E20-47C0-BA88-04677EB4993E}" type="datetimeFigureOut">
              <a:rPr lang="zh-CN" altLang="en-US" smtClean="0"/>
              <a:t>2013/7/23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E1622-0C31-46E6-8822-D97B4C28C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806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12AA3-2E20-47C0-BA88-04677EB4993E}" type="datetimeFigureOut">
              <a:rPr lang="zh-CN" altLang="en-US" smtClean="0"/>
              <a:t>2013/7/23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E1622-0C31-46E6-8822-D97B4C28C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51653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12AA3-2E20-47C0-BA88-04677EB4993E}" type="datetimeFigureOut">
              <a:rPr lang="zh-CN" altLang="en-US" smtClean="0"/>
              <a:t>2013/7/23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E1622-0C31-46E6-8822-D97B4C28C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2402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12AA3-2E20-47C0-BA88-04677EB4993E}" type="datetimeFigureOut">
              <a:rPr lang="zh-CN" altLang="en-US" smtClean="0"/>
              <a:t>2013/7/23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E1622-0C31-46E6-8822-D97B4C28C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9335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60DB7-6E48-4466-B7A9-24611520A472}" type="datetimeFigureOut">
              <a:rPr lang="zh-CN" altLang="en-US" smtClean="0"/>
              <a:t>2013/8/19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5D7CD6-334A-41AE-9AE2-B93EEDD81D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4068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/>
  <Relationship Id="rId2" Type="http://schemas.openxmlformats.org/officeDocument/2006/relationships/image" Target="../media/image1.png"/>
  <Relationship Id="rId3" Type="http://schemas.openxmlformats.org/officeDocument/2006/relationships/image" Target="../media/image2.png"/>
</Relationships>

</file>

<file path=ppt/slides/slide1.xml><?xml version="1.0" encoding="utf-8"?>
<p:sld xmlns:r="http://schemas.openxmlformats.org/officeDocument/2006/relationships" xmlns:p="http://schemas.openxmlformats.org/presentationml/2006/main" xmlns:a="http://schemas.openxmlformats.org/drawingml/2006/main">
  <p:cSld>
    <p:bg>
      <p:bgPr>
        <a:solidFill>
          <a:srgbClr val="FCFDF5"/>
        </a:solidFill>
        <a:effectLst/>
      </p:bgPr>
    </p:bg>
    <p:spTree>
      <p:nvGrpSpPr>
        <p:cNvPr name="Page-1" id="100"/>
        <p:cNvGrpSpPr/>
        <p:nvPr/>
      </p:nvGrpSpPr>
      <p:grpSpPr>
        <a:xfrm>
          <a:off y="0" x="0"/>
          <a:ext cx="0" cy="0"/>
          <a:chOff y="0" x="0"/>
          <a:chExt cx="0" cy="0"/>
        </a:xfrm>
      </p:grpSpPr>
      <p:sp>
        <p:nvSpPr>
          <p:cNvPr name="Process" id="101"/>
          <p:cNvSpPr/>
          <p:nvPr/>
        </p:nvSpPr>
        <p:spPr>
          <a:xfrm>
            <a:off y="3531500" x="-608000"/>
            <a:ext cx="1367010" cy="600000"/>
          </a:xfrm>
          <a:custGeom>
            <a:avLst/>
            <a:gdLst>
              <a:gd name="connsiteX0" fmla="*/ 0 w 1367010"/>
              <a:gd name="connsiteY0" fmla="*/ 300000 h 600000"/>
              <a:gd name="connsiteX1" fmla="*/ 683505 w 1367010"/>
              <a:gd name="connsiteY1" fmla="*/ 0 h 600000"/>
              <a:gd name="connsiteX2" fmla="*/ 1367010 w 1367010"/>
              <a:gd name="connsiteY2" fmla="*/ 300000 h 600000"/>
              <a:gd name="connsiteX3" fmla="*/ 683505 w 1367010"/>
              <a:gd name="connsiteY3" fmla="*/ 600000 h 600000"/>
            </a:gdLst>
            <a:ahLst/>
            <a:cxnLst>
              <a:cxn ang="0">
                <a:pos y="connsiteY0" x="connsiteX0"/>
              </a:cxn>
              <a:cxn ang="0">
                <a:pos y="connsiteY1" x="connsiteX1"/>
              </a:cxn>
              <a:cxn ang="0">
                <a:pos y="connsiteY2" x="connsiteX2"/>
              </a:cxn>
              <a:cxn ang="0">
                <a:pos y="connsiteY3" x="connsiteX3"/>
              </a:cxn>
            </a:cxnLst>
            <a:rect b="b" l="l" t="t" r="r"/>
            <a:pathLst>
              <a:path w="1367010" h="600000" stroke="false">
                <a:moveTo>
                  <a:pt y="530000" x="1367010"/>
                </a:moveTo>
                <a:lnTo>
                  <a:pt y="70000" x="1367010"/>
                </a:lnTo>
                <a:cubicBezTo>
                  <a:pt y="31360" x="1367010"/>
                  <a:pt y="0" x="1335650"/>
                  <a:pt y="0" x="1297010"/>
                </a:cubicBezTo>
                <a:lnTo>
                  <a:pt y="0" x="70000"/>
                </a:lnTo>
                <a:cubicBezTo>
                  <a:pt y="0" x="31360"/>
                  <a:pt y="31360" x="0"/>
                  <a:pt y="70000" x="0"/>
                </a:cubicBezTo>
                <a:lnTo>
                  <a:pt y="530000" x="0"/>
                </a:lnTo>
                <a:cubicBezTo>
                  <a:pt y="568640" x="0"/>
                  <a:pt y="600000" x="31360"/>
                  <a:pt y="600000" x="70000"/>
                </a:cubicBezTo>
                <a:lnTo>
                  <a:pt y="600000" x="1297010"/>
                </a:lnTo>
                <a:cubicBezTo>
                  <a:pt y="600000" x="1335650"/>
                  <a:pt y="568640" x="1367010"/>
                  <a:pt y="530000" x="1367010"/>
                </a:cubicBezTo>
                <a:close/>
              </a:path>
              <a:path fill="none" w="1367010" h="600000">
                <a:moveTo>
                  <a:pt y="530000" x="1367010"/>
                </a:moveTo>
                <a:lnTo>
                  <a:pt y="70000" x="1367010"/>
                </a:lnTo>
                <a:cubicBezTo>
                  <a:pt y="31360" x="1367010"/>
                  <a:pt y="0" x="1335650"/>
                  <a:pt y="0" x="1297010"/>
                </a:cubicBezTo>
                <a:lnTo>
                  <a:pt y="0" x="70000"/>
                </a:lnTo>
                <a:cubicBezTo>
                  <a:pt y="0" x="31360"/>
                  <a:pt y="31360" x="0"/>
                  <a:pt y="70000" x="0"/>
                </a:cubicBezTo>
                <a:lnTo>
                  <a:pt y="530000" x="0"/>
                </a:lnTo>
                <a:cubicBezTo>
                  <a:pt y="568640" x="0"/>
                  <a:pt y="600000" x="31360"/>
                  <a:pt y="600000" x="70000"/>
                </a:cubicBezTo>
                <a:lnTo>
                  <a:pt y="600000" x="1297010"/>
                </a:lnTo>
                <a:cubicBezTo>
                  <a:pt y="600000" x="1335650"/>
                  <a:pt y="568640" x="1367010"/>
                  <a:pt y="530000" x="1367010"/>
                </a:cubicBezTo>
                <a:close/>
              </a:path>
            </a:pathLst>
          </a:custGeom>
          <a:solidFill>
            <a:srgbClr val="E8DFCF"/>
          </a:solidFill>
          <a:ln w="20000" cap="flat">
            <a:noFill/>
            <a:round/>
          </a:ln>
        </p:spPr>
        <p:txBody>
          <a:bodyPr tIns="38100" rIns="38100" rtlCol="0" wrap="square" bIns="38100" anchor="ctr" lIns="38100"/>
          <a:lstStyle/>
          <a:p>
            <a:pPr algn="ctr"/>
            <a:r>
              <a:rPr b="1" altLang="en-US" sz="1200" lang="zh-CN" dirty="0">
                <a:solidFill>
                  <a:srgbClr val="1C0E00"/>
                </a:solidFill>
                <a:latin typeface="Calibri"/>
                <a:ea typeface="Calibri"/>
                <a:cs typeface="Calibri"/>
              </a:rPr>
              <a:t>Report texts</a:t>
            </a:r>
          </a:p>
        </p:txBody>
      </p:sp>
      <p:sp>
        <p:nvSpPr>
          <p:cNvPr name="Process" id="102"/>
          <p:cNvSpPr/>
          <p:nvPr/>
        </p:nvSpPr>
        <p:spPr>
          <a:xfrm>
            <a:off y="4011500" x="1436744"/>
            <a:ext cx="1367010" cy="600000"/>
          </a:xfrm>
          <a:custGeom>
            <a:avLst/>
            <a:gdLst>
              <a:gd name="connsiteX0" fmla="*/ 0 w 1367010"/>
              <a:gd name="connsiteY0" fmla="*/ 300000 h 600000"/>
              <a:gd name="connsiteX1" fmla="*/ 683505 w 1367010"/>
              <a:gd name="connsiteY1" fmla="*/ 0 h 600000"/>
              <a:gd name="connsiteX2" fmla="*/ 1367010 w 1367010"/>
              <a:gd name="connsiteY2" fmla="*/ 300000 h 600000"/>
              <a:gd name="connsiteX3" fmla="*/ 683505 w 1367010"/>
              <a:gd name="connsiteY3" fmla="*/ 600000 h 600000"/>
            </a:gdLst>
            <a:ahLst/>
            <a:cxnLst>
              <a:cxn ang="0">
                <a:pos y="connsiteY0" x="connsiteX0"/>
              </a:cxn>
              <a:cxn ang="0">
                <a:pos y="connsiteY1" x="connsiteX1"/>
              </a:cxn>
              <a:cxn ang="0">
                <a:pos y="connsiteY2" x="connsiteX2"/>
              </a:cxn>
              <a:cxn ang="0">
                <a:pos y="connsiteY3" x="connsiteX3"/>
              </a:cxn>
            </a:cxnLst>
            <a:rect b="b" l="l" t="t" r="r"/>
            <a:pathLst>
              <a:path w="1367010" h="600000" stroke="false">
                <a:moveTo>
                  <a:pt y="530000" x="1367010"/>
                </a:moveTo>
                <a:lnTo>
                  <a:pt y="70000" x="1367010"/>
                </a:lnTo>
                <a:cubicBezTo>
                  <a:pt y="31360" x="1367010"/>
                  <a:pt y="0" x="1335650"/>
                  <a:pt y="0" x="1297010"/>
                </a:cubicBezTo>
                <a:lnTo>
                  <a:pt y="0" x="70000"/>
                </a:lnTo>
                <a:cubicBezTo>
                  <a:pt y="0" x="31360"/>
                  <a:pt y="31360" x="0"/>
                  <a:pt y="70000" x="0"/>
                </a:cubicBezTo>
                <a:lnTo>
                  <a:pt y="530000" x="0"/>
                </a:lnTo>
                <a:cubicBezTo>
                  <a:pt y="568640" x="0"/>
                  <a:pt y="600000" x="31360"/>
                  <a:pt y="600000" x="70000"/>
                </a:cubicBezTo>
                <a:lnTo>
                  <a:pt y="600000" x="1297010"/>
                </a:lnTo>
                <a:cubicBezTo>
                  <a:pt y="600000" x="1335650"/>
                  <a:pt y="568640" x="1367010"/>
                  <a:pt y="530000" x="1367010"/>
                </a:cubicBezTo>
                <a:close/>
              </a:path>
              <a:path fill="none" w="1367010" h="600000">
                <a:moveTo>
                  <a:pt y="530000" x="1367010"/>
                </a:moveTo>
                <a:lnTo>
                  <a:pt y="70000" x="1367010"/>
                </a:lnTo>
                <a:cubicBezTo>
                  <a:pt y="31360" x="1367010"/>
                  <a:pt y="0" x="1335650"/>
                  <a:pt y="0" x="1297010"/>
                </a:cubicBezTo>
                <a:lnTo>
                  <a:pt y="0" x="70000"/>
                </a:lnTo>
                <a:cubicBezTo>
                  <a:pt y="0" x="31360"/>
                  <a:pt y="31360" x="0"/>
                  <a:pt y="70000" x="0"/>
                </a:cubicBezTo>
                <a:lnTo>
                  <a:pt y="530000" x="0"/>
                </a:lnTo>
                <a:cubicBezTo>
                  <a:pt y="568640" x="0"/>
                  <a:pt y="600000" x="31360"/>
                  <a:pt y="600000" x="70000"/>
                </a:cubicBezTo>
                <a:lnTo>
                  <a:pt y="600000" x="1297010"/>
                </a:lnTo>
                <a:cubicBezTo>
                  <a:pt y="600000" x="1335650"/>
                  <a:pt y="568640" x="1367010"/>
                  <a:pt y="530000" x="1367010"/>
                </a:cubicBezTo>
                <a:close/>
              </a:path>
            </a:pathLst>
          </a:custGeom>
          <a:solidFill>
            <a:srgbClr val="FDC2B1"/>
          </a:solidFill>
          <a:ln w="20000" cap="flat">
            <a:noFill/>
            <a:round/>
          </a:ln>
        </p:spPr>
        <p:txBody>
          <a:bodyPr tIns="38100" rIns="38100" rtlCol="0" wrap="square" bIns="38100" anchor="ctr" lIns="38100"/>
          <a:lstStyle/>
          <a:p>
            <a:pPr algn="ctr"/>
            <a:r>
              <a:rPr b="1" altLang="en-US" sz="1200" lang="zh-CN" dirty="0">
                <a:solidFill>
                  <a:srgbClr val="1C0E00"/>
                </a:solidFill>
                <a:latin typeface="Calibri"/>
                <a:ea typeface="Calibri"/>
                <a:cs typeface="Calibri"/>
              </a:rPr>
              <a:t>Self-supervised learning</a:t>
            </a:r>
          </a:p>
        </p:txBody>
      </p:sp>
      <p:sp>
        <p:nvSpPr>
          <p:cNvPr name="ConnectLine" id="106"/>
          <p:cNvSpPr/>
          <p:nvPr/>
        </p:nvSpPr>
        <p:spPr>
          <a:xfrm>
            <a:off y="3831500" x="759010"/>
            <a:ext cx="677734" cy="480000"/>
          </a:xfrm>
          <a:custGeom>
            <a:avLst/>
            <a:gdLst/>
            <a:ahLst/>
            <a:cxnLst/>
            <a:rect b="b" l="l" t="t" r="r"/>
            <a:pathLst>
              <a:path fill="none" w="677734" h="480000">
                <a:moveTo>
                  <a:pt y="0" x="0"/>
                </a:moveTo>
                <a:lnTo>
                  <a:pt y="0" x="377734"/>
                </a:lnTo>
                <a:lnTo>
                  <a:pt y="480000" x="377734"/>
                </a:lnTo>
                <a:lnTo>
                  <a:pt y="480000" x="677734"/>
                </a:lnTo>
              </a:path>
            </a:pathLst>
          </a:custGeom>
          <a:noFill/>
          <a:ln w="36667" cap="flat">
            <a:solidFill>
              <a:srgbClr val="AC6A4E"/>
            </a:solidFill>
            <a:miter/>
            <a:tailEnd w="med" len="med" type="triangle"/>
          </a:ln>
        </p:spPr>
      </p:sp>
      <p:sp>
        <p:nvSpPr>
          <p:cNvPr name="Rectangle" id="110"/>
          <p:cNvSpPr/>
          <p:nvPr/>
        </p:nvSpPr>
        <p:spPr>
          <a:xfrm>
            <a:off y="2571500" x="1057258"/>
            <a:ext cx="1692990" cy="580000"/>
          </a:xfrm>
          <a:custGeom>
            <a:avLst/>
            <a:gdLst>
              <a:gd name="connsiteX0" fmla="*/ 846495 w 1692990"/>
              <a:gd name="connsiteY0" fmla="*/ 580000 h 580000"/>
            </a:gdLst>
            <a:ahLst/>
            <a:cxnLst>
              <a:cxn ang="0">
                <a:pos y="connsiteY0" x="connsiteX0"/>
              </a:cxn>
            </a:cxnLst>
            <a:rect b="b" l="l" t="t" r="r"/>
            <a:pathLst>
              <a:path w="1692990" h="580000" stroke="false">
                <a:moveTo>
                  <a:pt y="0" x="0"/>
                </a:moveTo>
                <a:lnTo>
                  <a:pt y="0" x="1692990"/>
                </a:lnTo>
                <a:lnTo>
                  <a:pt y="580000" x="1692990"/>
                </a:lnTo>
                <a:lnTo>
                  <a:pt y="580000" x="0"/>
                </a:lnTo>
                <a:lnTo>
                  <a:pt y="0" x="0"/>
                </a:lnTo>
                <a:close/>
              </a:path>
              <a:path fill="none" w="1692990" h="580000">
                <a:moveTo>
                  <a:pt y="0" x="0"/>
                </a:moveTo>
                <a:lnTo>
                  <a:pt y="0" x="1692990"/>
                </a:lnTo>
                <a:lnTo>
                  <a:pt y="580000" x="1692990"/>
                </a:lnTo>
                <a:lnTo>
                  <a:pt y="580000" x="0"/>
                </a:lnTo>
                <a:lnTo>
                  <a:pt y="0" x="0"/>
                </a:lnTo>
                <a:close/>
              </a:path>
            </a:pathLst>
          </a:custGeom>
          <a:noFill/>
          <a:ln w="10000" cap="flat">
            <a:noFill/>
            <a:miter/>
          </a:ln>
        </p:spPr>
        <p:txBody>
          <a:bodyPr tIns="38100" rIns="38100" rtlCol="0" wrap="square" bIns="38100" anchor="ctr" lIns="38100"/>
          <a:lstStyle/>
          <a:p>
            <a:pPr algn="ctr"/>
            <a:r>
              <a:rPr b="1" altLang="en-US" sz="1600" lang="zh-CN" dirty="0">
                <a:solidFill>
                  <a:srgbClr val="1C0E00"/>
                </a:solidFill>
                <a:latin typeface="Calibri"/>
                <a:ea typeface="Calibri"/>
                <a:cs typeface="Calibri"/>
              </a:rPr>
              <a:t>FM-Imaging</a:t>
            </a:r>
          </a:p>
        </p:txBody>
      </p:sp>
      <p:sp>
        <p:nvSpPr>
          <p:cNvPr name="" id="111"/>
          <p:cNvSpPr/>
          <p:nvPr/>
        </p:nvSpPr>
        <p:spPr>
          <a:xfrm>
            <a:off y="4276500" x="-533256"/>
            <a:ext cx="1000000" cy="670000"/>
          </a:xfrm>
          <a:custGeom>
            <a:avLst/>
            <a:gdLst>
              <a:gd name="connsiteX0" fmla="*/ 0 w 1000000"/>
              <a:gd name="connsiteY0" fmla="*/ 335000 h 670000"/>
              <a:gd name="connsiteX1" fmla="*/ 500000 w 1000000"/>
              <a:gd name="connsiteY1" fmla="*/ 0 h 670000"/>
              <a:gd name="connsiteX2" fmla="*/ 1000000 w 1000000"/>
              <a:gd name="connsiteY2" fmla="*/ 335000 h 670000"/>
              <a:gd name="connsiteX3" fmla="*/ 500000 w 1000000"/>
              <a:gd name="connsiteY3" fmla="*/ 670000 h 670000"/>
              <a:gd name="rtt" fmla="*/ 200000 h 670000"/>
              <a:gd name="rtb" fmla="*/ 620000 h 670000"/>
            </a:gdLst>
            <a:ahLst/>
            <a:cxnLst>
              <a:cxn ang="0">
                <a:pos y="connsiteY0" x="connsiteX0"/>
              </a:cxn>
              <a:cxn ang="0">
                <a:pos y="connsiteY1" x="connsiteX1"/>
              </a:cxn>
              <a:cxn ang="0">
                <a:pos y="connsiteY2" x="connsiteX2"/>
              </a:cxn>
              <a:cxn ang="0">
                <a:pos y="connsiteY3" x="connsiteX3"/>
              </a:cxn>
            </a:cxnLst>
            <a:rect b="rtb" l="l" t="rtt" r="r"/>
            <a:pathLst>
              <a:path w="1000000" h="670000" stroke="false">
                <a:moveTo>
                  <a:pt y="100000" x="0"/>
                </a:moveTo>
                <a:lnTo>
                  <a:pt y="570000" x="0"/>
                </a:lnTo>
                <a:cubicBezTo>
                  <a:pt y="625228" x="0"/>
                  <a:pt y="670000" x="223858"/>
                  <a:pt y="670000" x="500000"/>
                </a:cubicBezTo>
                <a:cubicBezTo>
                  <a:pt y="670000" x="776142"/>
                  <a:pt y="625228" x="1000000"/>
                  <a:pt y="570000" x="1000000"/>
                </a:cubicBezTo>
                <a:lnTo>
                  <a:pt y="100000" x="1000000"/>
                </a:lnTo>
                <a:cubicBezTo>
                  <a:pt y="44772" x="1000000"/>
                  <a:pt y="0" x="776142"/>
                  <a:pt y="0" x="500000"/>
                </a:cubicBezTo>
                <a:cubicBezTo>
                  <a:pt y="0" x="223858"/>
                  <a:pt y="44772" x="0"/>
                  <a:pt y="100000" x="0"/>
                </a:cubicBezTo>
                <a:close/>
              </a:path>
              <a:path fill="none" w="1000000" h="670000">
                <a:moveTo>
                  <a:pt y="100000" x="0"/>
                </a:moveTo>
                <a:lnTo>
                  <a:pt y="570000" x="0"/>
                </a:lnTo>
                <a:cubicBezTo>
                  <a:pt y="625228" x="0"/>
                  <a:pt y="670000" x="223858"/>
                  <a:pt y="670000" x="500000"/>
                </a:cubicBezTo>
                <a:cubicBezTo>
                  <a:pt y="670000" x="776142"/>
                  <a:pt y="625228" x="1000000"/>
                  <a:pt y="570000" x="1000000"/>
                </a:cubicBezTo>
                <a:lnTo>
                  <a:pt y="100000" x="1000000"/>
                </a:lnTo>
                <a:cubicBezTo>
                  <a:pt y="44772" x="1000000"/>
                  <a:pt y="0" x="776142"/>
                  <a:pt y="0" x="500000"/>
                </a:cubicBezTo>
                <a:cubicBezTo>
                  <a:pt y="0" x="223858"/>
                  <a:pt y="44772" x="0"/>
                  <a:pt y="100000" x="0"/>
                </a:cubicBezTo>
                <a:close/>
                <a:moveTo>
                  <a:pt y="100000" x="1000000"/>
                </a:moveTo>
                <a:cubicBezTo>
                  <a:pt y="155228" x="1000000"/>
                  <a:pt y="200000" x="776142"/>
                  <a:pt y="200000" x="500000"/>
                </a:cubicBezTo>
                <a:cubicBezTo>
                  <a:pt y="200000" x="223858"/>
                  <a:pt y="155228" x="0"/>
                  <a:pt y="100000" x="0"/>
                </a:cubicBezTo>
              </a:path>
            </a:pathLst>
          </a:custGeom>
          <a:solidFill>
            <a:srgbClr val="B8E366"/>
          </a:solidFill>
          <a:ln w="20000" cap="flat">
            <a:solidFill>
              <a:srgbClr val="6A8438"/>
            </a:solidFill>
            <a:miter/>
          </a:ln>
        </p:spPr>
        <p:txBody>
          <a:bodyPr tIns="38100" rIns="38100" rtlCol="0" wrap="square" bIns="38100" anchor="ctr" lIns="38100"/>
          <a:lstStyle/>
          <a:p>
            <a:pPr algn="ctr"/>
            <a:r>
              <a:rPr altLang="en-US" sz="1100" lang="zh-CN" dirty="0">
                <a:solidFill>
                  <a:srgbClr val="191919"/>
                </a:solidFill>
                <a:latin typeface="Arial"/>
                <a:ea typeface="Arial"/>
                <a:cs typeface="Arial"/>
              </a:rPr>
              <a:t>Dicom images</a:t>
            </a:r>
          </a:p>
        </p:txBody>
      </p:sp>
      <p:sp>
        <p:nvSpPr>
          <p:cNvPr name="ConnectLine" id="112"/>
          <p:cNvSpPr/>
          <p:nvPr/>
        </p:nvSpPr>
        <p:spPr>
          <a:xfrm>
            <a:off y="4311500" x="466744"/>
            <a:ext cx="970000" cy="300000"/>
          </a:xfrm>
          <a:custGeom>
            <a:avLst/>
            <a:gdLst/>
            <a:ahLst/>
            <a:cxnLst/>
            <a:rect b="b" l="l" t="t" r="r"/>
            <a:pathLst>
              <a:path fill="none" w="970000" h="300000">
                <a:moveTo>
                  <a:pt y="300000" x="0"/>
                </a:moveTo>
                <a:lnTo>
                  <a:pt y="300000" x="670000"/>
                </a:lnTo>
                <a:lnTo>
                  <a:pt y="0" x="670000"/>
                </a:lnTo>
                <a:lnTo>
                  <a:pt y="0" x="970000"/>
                </a:lnTo>
              </a:path>
            </a:pathLst>
          </a:custGeom>
          <a:noFill/>
          <a:ln w="36667" cap="flat">
            <a:solidFill>
              <a:srgbClr val="AC6A4E"/>
            </a:solidFill>
            <a:miter/>
            <a:tailEnd w="med" len="med" type="triangle"/>
          </a:ln>
        </p:spPr>
      </p:sp>
      <p:sp>
        <p:nvSpPr>
          <p:cNvPr name="ConnectLine" id="113"/>
          <p:cNvSpPr/>
          <p:nvPr/>
        </p:nvSpPr>
        <p:spPr>
          <a:xfrm>
            <a:off y="4311500" x="2803754"/>
            <a:ext cx="965980" cy="10000"/>
          </a:xfrm>
          <a:custGeom>
            <a:avLst/>
            <a:gdLst/>
            <a:ahLst/>
            <a:cxnLst/>
            <a:rect b="b" l="l" t="t" r="r"/>
            <a:pathLst>
              <a:path fill="none" w="965980" h="10000">
                <a:moveTo>
                  <a:pt y="0" x="0"/>
                </a:moveTo>
                <a:lnTo>
                  <a:pt y="0" x="965980"/>
                </a:lnTo>
              </a:path>
            </a:pathLst>
          </a:custGeom>
          <a:noFill/>
          <a:ln w="36667" cap="flat">
            <a:solidFill>
              <a:srgbClr val="AC6A4E"/>
            </a:solidFill>
            <a:miter/>
            <a:tailEnd w="med" len="med" type="triangle"/>
          </a:ln>
        </p:spPr>
      </p:sp>
      <p:sp>
        <p:nvSpPr>
          <p:cNvPr name="Process" id="114"/>
          <p:cNvSpPr/>
          <p:nvPr/>
        </p:nvSpPr>
        <p:spPr>
          <a:xfrm>
            <a:off y="4011500" x="3769734"/>
            <a:ext cx="1367010" cy="600000"/>
          </a:xfrm>
          <a:custGeom>
            <a:avLst/>
            <a:gdLst>
              <a:gd name="connsiteX0" fmla="*/ 0 w 1367010"/>
              <a:gd name="connsiteY0" fmla="*/ 300000 h 600000"/>
              <a:gd name="connsiteX1" fmla="*/ 683505 w 1367010"/>
              <a:gd name="connsiteY1" fmla="*/ 0 h 600000"/>
              <a:gd name="connsiteX2" fmla="*/ 1367010 w 1367010"/>
              <a:gd name="connsiteY2" fmla="*/ 300000 h 600000"/>
              <a:gd name="connsiteX3" fmla="*/ 683505 w 1367010"/>
              <a:gd name="connsiteY3" fmla="*/ 600000 h 600000"/>
            </a:gdLst>
            <a:ahLst/>
            <a:cxnLst>
              <a:cxn ang="0">
                <a:pos y="connsiteY0" x="connsiteX0"/>
              </a:cxn>
              <a:cxn ang="0">
                <a:pos y="connsiteY1" x="connsiteX1"/>
              </a:cxn>
              <a:cxn ang="0">
                <a:pos y="connsiteY2" x="connsiteX2"/>
              </a:cxn>
              <a:cxn ang="0">
                <a:pos y="connsiteY3" x="connsiteX3"/>
              </a:cxn>
            </a:cxnLst>
            <a:rect b="b" l="l" t="t" r="r"/>
            <a:pathLst>
              <a:path w="1367010" h="600000" stroke="false">
                <a:moveTo>
                  <a:pt y="530000" x="1367010"/>
                </a:moveTo>
                <a:lnTo>
                  <a:pt y="70000" x="1367010"/>
                </a:lnTo>
                <a:cubicBezTo>
                  <a:pt y="31360" x="1367010"/>
                  <a:pt y="0" x="1335650"/>
                  <a:pt y="0" x="1297010"/>
                </a:cubicBezTo>
                <a:lnTo>
                  <a:pt y="0" x="70000"/>
                </a:lnTo>
                <a:cubicBezTo>
                  <a:pt y="0" x="31360"/>
                  <a:pt y="31360" x="0"/>
                  <a:pt y="70000" x="0"/>
                </a:cubicBezTo>
                <a:lnTo>
                  <a:pt y="530000" x="0"/>
                </a:lnTo>
                <a:cubicBezTo>
                  <a:pt y="568640" x="0"/>
                  <a:pt y="600000" x="31360"/>
                  <a:pt y="600000" x="70000"/>
                </a:cubicBezTo>
                <a:lnTo>
                  <a:pt y="600000" x="1297010"/>
                </a:lnTo>
                <a:cubicBezTo>
                  <a:pt y="600000" x="1335650"/>
                  <a:pt y="568640" x="1367010"/>
                  <a:pt y="530000" x="1367010"/>
                </a:cubicBezTo>
                <a:close/>
              </a:path>
              <a:path fill="none" w="1367010" h="600000">
                <a:moveTo>
                  <a:pt y="530000" x="1367010"/>
                </a:moveTo>
                <a:lnTo>
                  <a:pt y="70000" x="1367010"/>
                </a:lnTo>
                <a:cubicBezTo>
                  <a:pt y="31360" x="1367010"/>
                  <a:pt y="0" x="1335650"/>
                  <a:pt y="0" x="1297010"/>
                </a:cubicBezTo>
                <a:lnTo>
                  <a:pt y="0" x="70000"/>
                </a:lnTo>
                <a:cubicBezTo>
                  <a:pt y="0" x="31360"/>
                  <a:pt y="31360" x="0"/>
                  <a:pt y="70000" x="0"/>
                </a:cubicBezTo>
                <a:lnTo>
                  <a:pt y="530000" x="0"/>
                </a:lnTo>
                <a:cubicBezTo>
                  <a:pt y="568640" x="0"/>
                  <a:pt y="600000" x="31360"/>
                  <a:pt y="600000" x="70000"/>
                </a:cubicBezTo>
                <a:lnTo>
                  <a:pt y="600000" x="1297010"/>
                </a:lnTo>
                <a:cubicBezTo>
                  <a:pt y="600000" x="1335650"/>
                  <a:pt y="568640" x="1367010"/>
                  <a:pt y="530000" x="1367010"/>
                </a:cubicBezTo>
                <a:close/>
              </a:path>
            </a:pathLst>
          </a:custGeom>
          <a:solidFill>
            <a:srgbClr val="FDC2B1"/>
          </a:solidFill>
          <a:ln w="20000" cap="flat">
            <a:noFill/>
            <a:round/>
          </a:ln>
        </p:spPr>
        <p:txBody>
          <a:bodyPr tIns="38100" rIns="38100" rtlCol="0" wrap="square" bIns="38100" anchor="ctr" lIns="38100"/>
          <a:lstStyle/>
          <a:p>
            <a:pPr algn="ctr"/>
            <a:r>
              <a:rPr b="1" altLang="en-US" sz="1200" lang="zh-CN" dirty="0">
                <a:solidFill>
                  <a:srgbClr val="1C0E00"/>
                </a:solidFill>
                <a:latin typeface="Calibri"/>
                <a:ea typeface="Calibri"/>
                <a:cs typeface="Calibri"/>
              </a:rPr>
              <a:t>Mult-task meta learning</a:t>
            </a:r>
          </a:p>
        </p:txBody>
      </p:sp>
      <p:grpSp>
        <p:nvGrpSpPr>
          <p:cNvPr name="" id="116"/>
          <p:cNvGrpSpPr/>
          <p:nvPr/>
        </p:nvGrpSpPr>
        <p:grpSpPr>
          <a:xfrm>
            <a:off y="3599111" x="2923867"/>
            <a:ext cx="725755" cy="562389"/>
            <a:chOff y="3599111" x="2923867"/>
            <a:chExt cx="725755" cy="562389"/>
          </a:xfrm>
        </p:grpSpPr>
        <p:sp>
          <p:nvSpPr>
            <p:cNvPr name="Line" id="117"/>
            <p:cNvSpPr/>
            <p:nvPr/>
          </p:nvSpPr>
          <p:spPr>
            <a:xfrm rot="-2663829">
              <a:off y="3879075" x="3136303"/>
              <a:ext cx="148013" cy="10000"/>
            </a:xfrm>
            <a:custGeom>
              <a:avLst/>
              <a:gdLst/>
              <a:ahLst/>
              <a:cxnLst/>
              <a:rect b="b" l="l" t="t" r="r"/>
              <a:pathLst>
                <a:path fill="none" w="148013" h="10000">
                  <a:moveTo>
                    <a:pt y="0" x="0"/>
                  </a:moveTo>
                  <a:lnTo>
                    <a:pt y="0" x="148013"/>
                  </a:lnTo>
                </a:path>
              </a:pathLst>
            </a:custGeom>
            <a:noFill/>
            <a:ln w="10000" cap="flat">
              <a:solidFill>
                <a:srgbClr val="000000"/>
              </a:solidFill>
              <a:miter/>
            </a:ln>
          </p:spPr>
        </p:sp>
        <p:grpSp>
          <p:nvGrpSpPr>
            <p:cNvPr name="" id="118"/>
            <p:cNvGrpSpPr/>
            <p:nvPr/>
          </p:nvGrpSpPr>
          <p:grpSpPr>
            <a:xfrm>
              <a:off y="3599111" x="2923867"/>
              <a:ext cx="725755" cy="562389"/>
              <a:chOff y="3599111" x="2923867"/>
              <a:chExt cx="725755" cy="562389"/>
            </a:xfrm>
          </p:grpSpPr>
          <p:sp>
            <p:nvSpPr>
              <p:cNvPr name="Line" id="119"/>
              <p:cNvSpPr/>
              <p:nvPr/>
            </p:nvSpPr>
            <p:spPr>
              <a:xfrm rot="-29555">
                <a:off y="3800889" x="3326586"/>
                <a:ext cx="243457" cy="10000"/>
              </a:xfrm>
              <a:custGeom>
                <a:avLst/>
                <a:gdLst/>
                <a:ahLst/>
                <a:cxnLst/>
                <a:rect b="b" l="l" t="t" r="r"/>
                <a:pathLst>
                  <a:path fill="none" w="243457" h="10000">
                    <a:moveTo>
                      <a:pt y="0" x="0"/>
                    </a:moveTo>
                    <a:lnTo>
                      <a:pt y="0" x="243457"/>
                    </a:lnTo>
                  </a:path>
                </a:pathLst>
              </a:custGeom>
              <a:noFill/>
              <a:ln w="10000" cap="flat">
                <a:solidFill>
                  <a:srgbClr val="000000"/>
                </a:solidFill>
                <a:miter/>
              </a:ln>
            </p:spPr>
          </p:sp>
          <p:sp>
            <p:nvSpPr>
              <p:cNvPr name="Line" id="120"/>
              <p:cNvSpPr/>
              <p:nvPr/>
            </p:nvSpPr>
            <p:spPr>
              <a:xfrm rot="-728680">
                <a:off y="4006328" x="2999891"/>
                <a:ext cx="414273" cy="10000"/>
              </a:xfrm>
              <a:custGeom>
                <a:avLst/>
                <a:gdLst/>
                <a:ahLst/>
                <a:cxnLst/>
                <a:rect b="b" l="l" t="t" r="r"/>
                <a:pathLst>
                  <a:path fill="none" w="414273" h="10000">
                    <a:moveTo>
                      <a:pt y="0" x="0"/>
                    </a:moveTo>
                    <a:lnTo>
                      <a:pt y="0" x="414273"/>
                    </a:lnTo>
                  </a:path>
                </a:pathLst>
              </a:custGeom>
              <a:noFill/>
              <a:ln w="10000" cap="flat">
                <a:solidFill>
                  <a:srgbClr val="000000"/>
                </a:solidFill>
                <a:miter/>
              </a:ln>
            </p:spPr>
          </p:sp>
          <p:sp>
            <p:nvSpPr>
              <p:cNvPr name="Line" id="121"/>
              <p:cNvSpPr/>
              <p:nvPr/>
            </p:nvSpPr>
            <p:spPr>
              <a:xfrm rot="369922">
                <a:off y="4072379" x="3001732"/>
                <a:ext cx="416976" cy="10000"/>
              </a:xfrm>
              <a:custGeom>
                <a:avLst/>
                <a:gdLst/>
                <a:ahLst/>
                <a:cxnLst/>
                <a:rect b="b" l="l" t="t" r="r"/>
                <a:pathLst>
                  <a:path fill="none" w="416976" h="10000">
                    <a:moveTo>
                      <a:pt y="0" x="0"/>
                    </a:moveTo>
                    <a:lnTo>
                      <a:pt y="0" x="416976"/>
                    </a:lnTo>
                  </a:path>
                </a:pathLst>
              </a:custGeom>
              <a:noFill/>
              <a:ln w="10000" cap="flat">
                <a:solidFill>
                  <a:srgbClr val="000000"/>
                </a:solidFill>
                <a:miter/>
              </a:ln>
            </p:spPr>
          </p:sp>
          <p:sp>
            <p:nvSpPr>
              <p:cNvPr name="Ellipse" id="122"/>
              <p:cNvSpPr/>
              <p:nvPr/>
            </p:nvSpPr>
            <p:spPr>
              <a:xfrm>
                <a:off y="3759421" x="3085521"/>
                <a:ext cx="79608" cy="79608"/>
              </a:xfrm>
              <a:custGeom>
                <a:avLst/>
                <a:gdLst>
                  <a:gd name="connsiteX0" fmla="*/ 0 w 79608"/>
                  <a:gd name="connsiteY0" fmla="*/ 39804 h 79608"/>
                  <a:gd name="connsiteX1" fmla="*/ 39804 w 79608"/>
                  <a:gd name="connsiteY1" fmla="*/ 0 h 79608"/>
                  <a:gd name="connsiteX2" fmla="*/ 79608 w 79608"/>
                  <a:gd name="connsiteY2" fmla="*/ 39804 h 79608"/>
                  <a:gd name="connsiteX3" fmla="*/ 39804 w 79608"/>
                  <a:gd name="connsiteY3" fmla="*/ 79608 h 79608"/>
                  <a:gd name="connsiteX4" fmla="*/ 12513 w 79608"/>
                  <a:gd name="connsiteY4" fmla="*/ 9721 h 79608"/>
                  <a:gd name="connsiteX5" fmla="*/ 66700 w 79608"/>
                  <a:gd name="connsiteY5" fmla="*/ 12908 h 79608"/>
                  <a:gd name="connsiteX6" fmla="*/ 14107 w 79608"/>
                  <a:gd name="connsiteY6" fmla="*/ 68689 h 79608"/>
                  <a:gd name="connsiteX7" fmla="*/ 69887 w 79608"/>
                  <a:gd name="connsiteY7" fmla="*/ 65501 h 79608"/>
                </a:gdLst>
                <a:ahLst/>
                <a:cxnLst>
                  <a:cxn ang="0">
                    <a:pos y="connsiteY0" x="connsiteX0"/>
                  </a:cxn>
                  <a:cxn ang="0">
                    <a:pos y="connsiteY1" x="connsiteX1"/>
                  </a:cxn>
                  <a:cxn ang="0">
                    <a:pos y="connsiteY2" x="connsiteX2"/>
                  </a:cxn>
                  <a:cxn ang="0">
                    <a:pos y="connsiteY3" x="connsiteX3"/>
                  </a:cxn>
                  <a:cxn ang="0">
                    <a:pos y="connsiteY4" x="connsiteX4"/>
                  </a:cxn>
                  <a:cxn ang="0">
                    <a:pos y="connsiteY5" x="connsiteX5"/>
                  </a:cxn>
                  <a:cxn ang="0">
                    <a:pos y="connsiteY6" x="connsiteX6"/>
                  </a:cxn>
                  <a:cxn ang="0">
                    <a:pos y="connsiteY7" x="connsiteX7"/>
                  </a:cxn>
                </a:cxnLst>
                <a:rect b="b" l="l" t="t" r="r"/>
                <a:pathLst>
                  <a:path w="79608" h="79608" stroke="false">
                    <a:moveTo>
                      <a:pt y="39804" x="0"/>
                    </a:moveTo>
                    <a:cubicBezTo>
                      <a:pt y="17821" x="0"/>
                      <a:pt y="0" x="17821"/>
                      <a:pt y="0" x="39804"/>
                    </a:cubicBezTo>
                    <a:cubicBezTo>
                      <a:pt y="0" x="61787"/>
                      <a:pt y="17821" x="79608"/>
                      <a:pt y="39804" x="79608"/>
                    </a:cubicBezTo>
                    <a:cubicBezTo>
                      <a:pt y="61787" x="79608"/>
                      <a:pt y="79608" x="61787"/>
                      <a:pt y="79608" x="39804"/>
                    </a:cubicBezTo>
                    <a:cubicBezTo>
                      <a:pt y="79608" x="17821"/>
                      <a:pt y="61787" x="0"/>
                      <a:pt y="39804" x="0"/>
                    </a:cubicBezTo>
                    <a:close/>
                  </a:path>
                  <a:path fill="none" w="79608" h="79608">
                    <a:moveTo>
                      <a:pt y="39804" x="0"/>
                    </a:moveTo>
                    <a:cubicBezTo>
                      <a:pt y="17821" x="0"/>
                      <a:pt y="0" x="17821"/>
                      <a:pt y="0" x="39804"/>
                    </a:cubicBezTo>
                    <a:cubicBezTo>
                      <a:pt y="0" x="61787"/>
                      <a:pt y="17821" x="79608"/>
                      <a:pt y="39804" x="79608"/>
                    </a:cubicBezTo>
                    <a:cubicBezTo>
                      <a:pt y="61787" x="79608"/>
                      <a:pt y="79608" x="61787"/>
                      <a:pt y="79608" x="39804"/>
                    </a:cubicBezTo>
                    <a:cubicBezTo>
                      <a:pt y="79608" x="17821"/>
                      <a:pt y="61787" x="0"/>
                      <a:pt y="39804" x="0"/>
                    </a:cubicBezTo>
                    <a:close/>
                  </a:path>
                </a:pathLst>
              </a:custGeom>
              <a:solidFill>
                <a:srgbClr val="868686"/>
              </a:solidFill>
              <a:ln w="10000" cap="flat">
                <a:solidFill>
                  <a:srgbClr val="868686"/>
                </a:solidFill>
                <a:miter/>
              </a:ln>
            </p:spPr>
          </p:sp>
          <p:sp>
            <p:nvSpPr>
              <p:cNvPr name="Ellipse" id="123"/>
              <p:cNvSpPr/>
              <p:nvPr/>
            </p:nvSpPr>
            <p:spPr>
              <a:xfrm>
                <a:off y="3760038" x="3570013"/>
                <a:ext cx="79608" cy="79608"/>
              </a:xfrm>
              <a:custGeom>
                <a:avLst/>
                <a:gdLst>
                  <a:gd name="connsiteX0" fmla="*/ 0 w 79608"/>
                  <a:gd name="connsiteY0" fmla="*/ 39804 h 79608"/>
                  <a:gd name="connsiteX1" fmla="*/ 39804 w 79608"/>
                  <a:gd name="connsiteY1" fmla="*/ 0 h 79608"/>
                  <a:gd name="connsiteX2" fmla="*/ 79608 w 79608"/>
                  <a:gd name="connsiteY2" fmla="*/ 39804 h 79608"/>
                  <a:gd name="connsiteX3" fmla="*/ 39804 w 79608"/>
                  <a:gd name="connsiteY3" fmla="*/ 79608 h 79608"/>
                  <a:gd name="connsiteX4" fmla="*/ 11117 w 79608"/>
                  <a:gd name="connsiteY4" fmla="*/ 11315 h 79608"/>
                  <a:gd name="connsiteX5" fmla="*/ 68491 w 79608"/>
                  <a:gd name="connsiteY5" fmla="*/ 12908 h 79608"/>
                  <a:gd name="connsiteX6" fmla="*/ 66897 w 79608"/>
                  <a:gd name="connsiteY6" fmla="*/ 68689 h 79608"/>
                  <a:gd name="connsiteX7" fmla="*/ 14304 w 79608"/>
                  <a:gd name="connsiteY7" fmla="*/ 70282 h 79608"/>
                </a:gdLst>
                <a:ahLst/>
                <a:cxnLst>
                  <a:cxn ang="0">
                    <a:pos y="connsiteY0" x="connsiteX0"/>
                  </a:cxn>
                  <a:cxn ang="0">
                    <a:pos y="connsiteY1" x="connsiteX1"/>
                  </a:cxn>
                  <a:cxn ang="0">
                    <a:pos y="connsiteY2" x="connsiteX2"/>
                  </a:cxn>
                  <a:cxn ang="0">
                    <a:pos y="connsiteY3" x="connsiteX3"/>
                  </a:cxn>
                  <a:cxn ang="0">
                    <a:pos y="connsiteY4" x="connsiteX4"/>
                  </a:cxn>
                  <a:cxn ang="0">
                    <a:pos y="connsiteY5" x="connsiteX5"/>
                  </a:cxn>
                  <a:cxn ang="0">
                    <a:pos y="connsiteY6" x="connsiteX6"/>
                  </a:cxn>
                  <a:cxn ang="0">
                    <a:pos y="connsiteY7" x="connsiteX7"/>
                  </a:cxn>
                </a:cxnLst>
                <a:rect b="b" l="l" t="t" r="r"/>
                <a:pathLst>
                  <a:path w="79608" h="79608" stroke="false">
                    <a:moveTo>
                      <a:pt y="39804" x="0"/>
                    </a:moveTo>
                    <a:cubicBezTo>
                      <a:pt y="17821" x="0"/>
                      <a:pt y="0" x="17821"/>
                      <a:pt y="0" x="39804"/>
                    </a:cubicBezTo>
                    <a:cubicBezTo>
                      <a:pt y="0" x="61787"/>
                      <a:pt y="17821" x="79608"/>
                      <a:pt y="39804" x="79608"/>
                    </a:cubicBezTo>
                    <a:cubicBezTo>
                      <a:pt y="61787" x="79608"/>
                      <a:pt y="79608" x="61787"/>
                      <a:pt y="79608" x="39804"/>
                    </a:cubicBezTo>
                    <a:cubicBezTo>
                      <a:pt y="79608" x="17821"/>
                      <a:pt y="61787" x="0"/>
                      <a:pt y="39804" x="0"/>
                    </a:cubicBezTo>
                    <a:close/>
                  </a:path>
                  <a:path fill="none" w="79608" h="79608">
                    <a:moveTo>
                      <a:pt y="39804" x="0"/>
                    </a:moveTo>
                    <a:cubicBezTo>
                      <a:pt y="17821" x="0"/>
                      <a:pt y="0" x="17821"/>
                      <a:pt y="0" x="39804"/>
                    </a:cubicBezTo>
                    <a:cubicBezTo>
                      <a:pt y="0" x="61787"/>
                      <a:pt y="17821" x="79608"/>
                      <a:pt y="39804" x="79608"/>
                    </a:cubicBezTo>
                    <a:cubicBezTo>
                      <a:pt y="61787" x="79608"/>
                      <a:pt y="79608" x="61787"/>
                      <a:pt y="79608" x="39804"/>
                    </a:cubicBezTo>
                    <a:cubicBezTo>
                      <a:pt y="79608" x="17821"/>
                      <a:pt y="61787" x="0"/>
                      <a:pt y="39804" x="0"/>
                    </a:cubicBezTo>
                    <a:close/>
                  </a:path>
                </a:pathLst>
              </a:custGeom>
              <a:solidFill>
                <a:srgbClr val="D26C2A"/>
              </a:solidFill>
              <a:ln w="10000" cap="flat">
                <a:solidFill>
                  <a:srgbClr val="D26C2A"/>
                </a:solidFill>
                <a:miter/>
              </a:ln>
            </p:spPr>
          </p:sp>
          <p:sp>
            <p:nvSpPr>
              <p:cNvPr name="Ellipse" id="124"/>
              <p:cNvSpPr/>
              <p:nvPr/>
            </p:nvSpPr>
            <p:spPr>
              <a:xfrm>
                <a:off y="3919730" x="3085521"/>
                <a:ext cx="79608" cy="79608"/>
              </a:xfrm>
              <a:custGeom>
                <a:avLst/>
                <a:gdLst>
                  <a:gd name="connsiteX0" fmla="*/ 0 w 79608"/>
                  <a:gd name="connsiteY0" fmla="*/ 39804 h 79608"/>
                  <a:gd name="connsiteX1" fmla="*/ 39804 w 79608"/>
                  <a:gd name="connsiteY1" fmla="*/ 0 h 79608"/>
                  <a:gd name="connsiteX2" fmla="*/ 79608 w 79608"/>
                  <a:gd name="connsiteY2" fmla="*/ 39804 h 79608"/>
                  <a:gd name="connsiteX3" fmla="*/ 39804 w 79608"/>
                  <a:gd name="connsiteY3" fmla="*/ 79608 h 79608"/>
                  <a:gd name="connsiteX4" fmla="*/ 12513 w 79608"/>
                  <a:gd name="connsiteY4" fmla="*/ 9721 h 79608"/>
                  <a:gd name="connsiteX5" fmla="*/ 66700 w 79608"/>
                  <a:gd name="connsiteY5" fmla="*/ 12908 h 79608"/>
                  <a:gd name="connsiteX6" fmla="*/ 14107 w 79608"/>
                  <a:gd name="connsiteY6" fmla="*/ 68689 h 79608"/>
                  <a:gd name="connsiteX7" fmla="*/ 69887 w 79608"/>
                  <a:gd name="connsiteY7" fmla="*/ 65501 h 79608"/>
                </a:gdLst>
                <a:ahLst/>
                <a:cxnLst>
                  <a:cxn ang="0">
                    <a:pos y="connsiteY0" x="connsiteX0"/>
                  </a:cxn>
                  <a:cxn ang="0">
                    <a:pos y="connsiteY1" x="connsiteX1"/>
                  </a:cxn>
                  <a:cxn ang="0">
                    <a:pos y="connsiteY2" x="connsiteX2"/>
                  </a:cxn>
                  <a:cxn ang="0">
                    <a:pos y="connsiteY3" x="connsiteX3"/>
                  </a:cxn>
                  <a:cxn ang="0">
                    <a:pos y="connsiteY4" x="connsiteX4"/>
                  </a:cxn>
                  <a:cxn ang="0">
                    <a:pos y="connsiteY5" x="connsiteX5"/>
                  </a:cxn>
                  <a:cxn ang="0">
                    <a:pos y="connsiteY6" x="connsiteX6"/>
                  </a:cxn>
                  <a:cxn ang="0">
                    <a:pos y="connsiteY7" x="connsiteX7"/>
                  </a:cxn>
                </a:cxnLst>
                <a:rect b="b" l="l" t="t" r="r"/>
                <a:pathLst>
                  <a:path w="79608" h="79608" stroke="false">
                    <a:moveTo>
                      <a:pt y="39804" x="0"/>
                    </a:moveTo>
                    <a:cubicBezTo>
                      <a:pt y="17821" x="0"/>
                      <a:pt y="0" x="17821"/>
                      <a:pt y="0" x="39804"/>
                    </a:cubicBezTo>
                    <a:cubicBezTo>
                      <a:pt y="0" x="61787"/>
                      <a:pt y="17821" x="79608"/>
                      <a:pt y="39804" x="79608"/>
                    </a:cubicBezTo>
                    <a:cubicBezTo>
                      <a:pt y="61787" x="79608"/>
                      <a:pt y="79608" x="61787"/>
                      <a:pt y="79608" x="39804"/>
                    </a:cubicBezTo>
                    <a:cubicBezTo>
                      <a:pt y="79608" x="17821"/>
                      <a:pt y="61787" x="0"/>
                      <a:pt y="39804" x="0"/>
                    </a:cubicBezTo>
                    <a:close/>
                  </a:path>
                  <a:path fill="none" w="79608" h="79608">
                    <a:moveTo>
                      <a:pt y="39804" x="0"/>
                    </a:moveTo>
                    <a:cubicBezTo>
                      <a:pt y="17821" x="0"/>
                      <a:pt y="0" x="17821"/>
                      <a:pt y="0" x="39804"/>
                    </a:cubicBezTo>
                    <a:cubicBezTo>
                      <a:pt y="0" x="61787"/>
                      <a:pt y="17821" x="79608"/>
                      <a:pt y="39804" x="79608"/>
                    </a:cubicBezTo>
                    <a:cubicBezTo>
                      <a:pt y="61787" x="79608"/>
                      <a:pt y="79608" x="61787"/>
                      <a:pt y="79608" x="39804"/>
                    </a:cubicBezTo>
                    <a:cubicBezTo>
                      <a:pt y="79608" x="17821"/>
                      <a:pt y="61787" x="0"/>
                      <a:pt y="39804" x="0"/>
                    </a:cubicBezTo>
                    <a:close/>
                  </a:path>
                </a:pathLst>
              </a:custGeom>
              <a:solidFill>
                <a:srgbClr val="868686"/>
              </a:solidFill>
              <a:ln w="10000" cap="flat">
                <a:solidFill>
                  <a:srgbClr val="868686"/>
                </a:solidFill>
                <a:miter/>
              </a:ln>
            </p:spPr>
          </p:sp>
          <p:sp>
            <p:nvSpPr>
              <p:cNvPr name="Ellipse" id="125"/>
              <p:cNvSpPr/>
              <p:nvPr/>
            </p:nvSpPr>
            <p:spPr>
              <a:xfrm>
                <a:off y="3920965" x="3570013"/>
                <a:ext cx="79608" cy="79608"/>
              </a:xfrm>
              <a:custGeom>
                <a:avLst/>
                <a:gdLst>
                  <a:gd name="connsiteX0" fmla="*/ 0 w 79608"/>
                  <a:gd name="connsiteY0" fmla="*/ 39804 h 79608"/>
                  <a:gd name="connsiteX1" fmla="*/ 39804 w 79608"/>
                  <a:gd name="connsiteY1" fmla="*/ 0 h 79608"/>
                  <a:gd name="connsiteX2" fmla="*/ 79608 w 79608"/>
                  <a:gd name="connsiteY2" fmla="*/ 39804 h 79608"/>
                  <a:gd name="connsiteX3" fmla="*/ 39804 w 79608"/>
                  <a:gd name="connsiteY3" fmla="*/ 79608 h 79608"/>
                  <a:gd name="connsiteX4" fmla="*/ 11117 w 79608"/>
                  <a:gd name="connsiteY4" fmla="*/ 11315 h 79608"/>
                  <a:gd name="connsiteX5" fmla="*/ 68491 w 79608"/>
                  <a:gd name="connsiteY5" fmla="*/ 12908 h 79608"/>
                  <a:gd name="connsiteX6" fmla="*/ 66897 w 79608"/>
                  <a:gd name="connsiteY6" fmla="*/ 68689 h 79608"/>
                  <a:gd name="connsiteX7" fmla="*/ 14304 w 79608"/>
                  <a:gd name="connsiteY7" fmla="*/ 70282 h 79608"/>
                </a:gdLst>
                <a:ahLst/>
                <a:cxnLst>
                  <a:cxn ang="0">
                    <a:pos y="connsiteY0" x="connsiteX0"/>
                  </a:cxn>
                  <a:cxn ang="0">
                    <a:pos y="connsiteY1" x="connsiteX1"/>
                  </a:cxn>
                  <a:cxn ang="0">
                    <a:pos y="connsiteY2" x="connsiteX2"/>
                  </a:cxn>
                  <a:cxn ang="0">
                    <a:pos y="connsiteY3" x="connsiteX3"/>
                  </a:cxn>
                  <a:cxn ang="0">
                    <a:pos y="connsiteY4" x="connsiteX4"/>
                  </a:cxn>
                  <a:cxn ang="0">
                    <a:pos y="connsiteY5" x="connsiteX5"/>
                  </a:cxn>
                  <a:cxn ang="0">
                    <a:pos y="connsiteY6" x="connsiteX6"/>
                  </a:cxn>
                  <a:cxn ang="0">
                    <a:pos y="connsiteY7" x="connsiteX7"/>
                  </a:cxn>
                </a:cxnLst>
                <a:rect b="b" l="l" t="t" r="r"/>
                <a:pathLst>
                  <a:path w="79608" h="79608" stroke="false">
                    <a:moveTo>
                      <a:pt y="39804" x="0"/>
                    </a:moveTo>
                    <a:cubicBezTo>
                      <a:pt y="17821" x="0"/>
                      <a:pt y="0" x="17821"/>
                      <a:pt y="0" x="39804"/>
                    </a:cubicBezTo>
                    <a:cubicBezTo>
                      <a:pt y="0" x="61787"/>
                      <a:pt y="17821" x="79608"/>
                      <a:pt y="39804" x="79608"/>
                    </a:cubicBezTo>
                    <a:cubicBezTo>
                      <a:pt y="61787" x="79608"/>
                      <a:pt y="79608" x="61787"/>
                      <a:pt y="79608" x="39804"/>
                    </a:cubicBezTo>
                    <a:cubicBezTo>
                      <a:pt y="79608" x="17821"/>
                      <a:pt y="61787" x="0"/>
                      <a:pt y="39804" x="0"/>
                    </a:cubicBezTo>
                    <a:close/>
                  </a:path>
                  <a:path fill="none" w="79608" h="79608">
                    <a:moveTo>
                      <a:pt y="39804" x="0"/>
                    </a:moveTo>
                    <a:cubicBezTo>
                      <a:pt y="17821" x="0"/>
                      <a:pt y="0" x="17821"/>
                      <a:pt y="0" x="39804"/>
                    </a:cubicBezTo>
                    <a:cubicBezTo>
                      <a:pt y="0" x="61787"/>
                      <a:pt y="17821" x="79608"/>
                      <a:pt y="39804" x="79608"/>
                    </a:cubicBezTo>
                    <a:cubicBezTo>
                      <a:pt y="61787" x="79608"/>
                      <a:pt y="79608" x="61787"/>
                      <a:pt y="79608" x="39804"/>
                    </a:cubicBezTo>
                    <a:cubicBezTo>
                      <a:pt y="79608" x="17821"/>
                      <a:pt y="61787" x="0"/>
                      <a:pt y="39804" x="0"/>
                    </a:cubicBezTo>
                    <a:close/>
                  </a:path>
                </a:pathLst>
              </a:custGeom>
              <a:solidFill>
                <a:srgbClr val="D26C2A"/>
              </a:solidFill>
              <a:ln w="10000" cap="flat">
                <a:solidFill>
                  <a:srgbClr val="D26C2A"/>
                </a:solidFill>
                <a:miter/>
              </a:ln>
            </p:spPr>
          </p:sp>
          <p:sp>
            <p:nvSpPr>
              <p:cNvPr name="Ellipse" id="126"/>
              <p:cNvSpPr/>
              <p:nvPr/>
            </p:nvSpPr>
            <p:spPr>
              <a:xfrm>
                <a:off y="4081892" x="3085521"/>
                <a:ext cx="79608" cy="79608"/>
              </a:xfrm>
              <a:custGeom>
                <a:avLst/>
                <a:gdLst>
                  <a:gd name="connsiteX0" fmla="*/ 0 w 79608"/>
                  <a:gd name="connsiteY0" fmla="*/ 39804 h 79608"/>
                  <a:gd name="connsiteX1" fmla="*/ 39804 w 79608"/>
                  <a:gd name="connsiteY1" fmla="*/ 0 h 79608"/>
                  <a:gd name="connsiteX2" fmla="*/ 79608 w 79608"/>
                  <a:gd name="connsiteY2" fmla="*/ 39804 h 79608"/>
                  <a:gd name="connsiteX3" fmla="*/ 39804 w 79608"/>
                  <a:gd name="connsiteY3" fmla="*/ 79608 h 79608"/>
                  <a:gd name="connsiteX4" fmla="*/ 12513 w 79608"/>
                  <a:gd name="connsiteY4" fmla="*/ 9721 h 79608"/>
                  <a:gd name="connsiteX5" fmla="*/ 66700 w 79608"/>
                  <a:gd name="connsiteY5" fmla="*/ 12908 h 79608"/>
                  <a:gd name="connsiteX6" fmla="*/ 14107 w 79608"/>
                  <a:gd name="connsiteY6" fmla="*/ 68689 h 79608"/>
                  <a:gd name="connsiteX7" fmla="*/ 69887 w 79608"/>
                  <a:gd name="connsiteY7" fmla="*/ 65501 h 79608"/>
                </a:gdLst>
                <a:ahLst/>
                <a:cxnLst>
                  <a:cxn ang="0">
                    <a:pos y="connsiteY0" x="connsiteX0"/>
                  </a:cxn>
                  <a:cxn ang="0">
                    <a:pos y="connsiteY1" x="connsiteX1"/>
                  </a:cxn>
                  <a:cxn ang="0">
                    <a:pos y="connsiteY2" x="connsiteX2"/>
                  </a:cxn>
                  <a:cxn ang="0">
                    <a:pos y="connsiteY3" x="connsiteX3"/>
                  </a:cxn>
                  <a:cxn ang="0">
                    <a:pos y="connsiteY4" x="connsiteX4"/>
                  </a:cxn>
                  <a:cxn ang="0">
                    <a:pos y="connsiteY5" x="connsiteX5"/>
                  </a:cxn>
                  <a:cxn ang="0">
                    <a:pos y="connsiteY6" x="connsiteX6"/>
                  </a:cxn>
                  <a:cxn ang="0">
                    <a:pos y="connsiteY7" x="connsiteX7"/>
                  </a:cxn>
                </a:cxnLst>
                <a:rect b="b" l="l" t="t" r="r"/>
                <a:pathLst>
                  <a:path w="79608" h="79608" stroke="false">
                    <a:moveTo>
                      <a:pt y="39804" x="0"/>
                    </a:moveTo>
                    <a:cubicBezTo>
                      <a:pt y="17821" x="0"/>
                      <a:pt y="0" x="17821"/>
                      <a:pt y="0" x="39804"/>
                    </a:cubicBezTo>
                    <a:cubicBezTo>
                      <a:pt y="0" x="61787"/>
                      <a:pt y="17821" x="79608"/>
                      <a:pt y="39804" x="79608"/>
                    </a:cubicBezTo>
                    <a:cubicBezTo>
                      <a:pt y="61787" x="79608"/>
                      <a:pt y="79608" x="61787"/>
                      <a:pt y="79608" x="39804"/>
                    </a:cubicBezTo>
                    <a:cubicBezTo>
                      <a:pt y="79608" x="17821"/>
                      <a:pt y="61787" x="0"/>
                      <a:pt y="39804" x="0"/>
                    </a:cubicBezTo>
                    <a:close/>
                  </a:path>
                  <a:path fill="none" w="79608" h="79608">
                    <a:moveTo>
                      <a:pt y="39804" x="0"/>
                    </a:moveTo>
                    <a:cubicBezTo>
                      <a:pt y="17821" x="0"/>
                      <a:pt y="0" x="17821"/>
                      <a:pt y="0" x="39804"/>
                    </a:cubicBezTo>
                    <a:cubicBezTo>
                      <a:pt y="0" x="61787"/>
                      <a:pt y="17821" x="79608"/>
                      <a:pt y="39804" x="79608"/>
                    </a:cubicBezTo>
                    <a:cubicBezTo>
                      <a:pt y="61787" x="79608"/>
                      <a:pt y="79608" x="61787"/>
                      <a:pt y="79608" x="39804"/>
                    </a:cubicBezTo>
                    <a:cubicBezTo>
                      <a:pt y="79608" x="17821"/>
                      <a:pt y="61787" x="0"/>
                      <a:pt y="39804" x="0"/>
                    </a:cubicBezTo>
                    <a:close/>
                  </a:path>
                </a:pathLst>
              </a:custGeom>
              <a:solidFill>
                <a:srgbClr val="868686"/>
              </a:solidFill>
              <a:ln w="10000" cap="flat">
                <a:solidFill>
                  <a:srgbClr val="868686"/>
                </a:solidFill>
                <a:miter/>
              </a:ln>
            </p:spPr>
          </p:sp>
          <p:sp>
            <p:nvSpPr>
              <p:cNvPr name="Ellipse" id="127"/>
              <p:cNvSpPr/>
              <p:nvPr/>
            </p:nvSpPr>
            <p:spPr>
              <a:xfrm>
                <a:off y="4010213" x="2923867"/>
                <a:ext cx="79608" cy="79608"/>
              </a:xfrm>
              <a:custGeom>
                <a:avLst/>
                <a:gdLst>
                  <a:gd name="connsiteX0" fmla="*/ 0 w 79608"/>
                  <a:gd name="connsiteY0" fmla="*/ 39804 h 79608"/>
                  <a:gd name="connsiteX1" fmla="*/ 39804 w 79608"/>
                  <a:gd name="connsiteY1" fmla="*/ 0 h 79608"/>
                  <a:gd name="connsiteX2" fmla="*/ 79608 w 79608"/>
                  <a:gd name="connsiteY2" fmla="*/ 39804 h 79608"/>
                  <a:gd name="connsiteX3" fmla="*/ 39804 w 79608"/>
                  <a:gd name="connsiteY3" fmla="*/ 79608 h 79608"/>
                  <a:gd name="connsiteX4" fmla="*/ 9326 w 79608"/>
                  <a:gd name="connsiteY4" fmla="*/ 12908 h 79608"/>
                  <a:gd name="connsiteX5" fmla="*/ 10920 w 79608"/>
                  <a:gd name="connsiteY5" fmla="*/ 68689 h 79608"/>
                  <a:gd name="connsiteX6" fmla="*/ 68294 w 79608"/>
                  <a:gd name="connsiteY6" fmla="*/ 12908 h 79608"/>
                  <a:gd name="connsiteX7" fmla="*/ 66701 w 79608"/>
                  <a:gd name="connsiteY7" fmla="*/ 68689 h 79608"/>
                </a:gdLst>
                <a:ahLst/>
                <a:cxnLst>
                  <a:cxn ang="0">
                    <a:pos y="connsiteY0" x="connsiteX0"/>
                  </a:cxn>
                  <a:cxn ang="0">
                    <a:pos y="connsiteY1" x="connsiteX1"/>
                  </a:cxn>
                  <a:cxn ang="0">
                    <a:pos y="connsiteY2" x="connsiteX2"/>
                  </a:cxn>
                  <a:cxn ang="0">
                    <a:pos y="connsiteY3" x="connsiteX3"/>
                  </a:cxn>
                  <a:cxn ang="0">
                    <a:pos y="connsiteY4" x="connsiteX4"/>
                  </a:cxn>
                  <a:cxn ang="0">
                    <a:pos y="connsiteY5" x="connsiteX5"/>
                  </a:cxn>
                  <a:cxn ang="0">
                    <a:pos y="connsiteY6" x="connsiteX6"/>
                  </a:cxn>
                  <a:cxn ang="0">
                    <a:pos y="connsiteY7" x="connsiteX7"/>
                  </a:cxn>
                </a:cxnLst>
                <a:rect b="b" l="l" t="t" r="r"/>
                <a:pathLst>
                  <a:path w="79608" h="79608" stroke="false">
                    <a:moveTo>
                      <a:pt y="39804" x="0"/>
                    </a:moveTo>
                    <a:cubicBezTo>
                      <a:pt y="17821" x="0"/>
                      <a:pt y="0" x="17821"/>
                      <a:pt y="0" x="39804"/>
                    </a:cubicBezTo>
                    <a:cubicBezTo>
                      <a:pt y="0" x="61787"/>
                      <a:pt y="17821" x="79608"/>
                      <a:pt y="39804" x="79608"/>
                    </a:cubicBezTo>
                    <a:cubicBezTo>
                      <a:pt y="61787" x="79608"/>
                      <a:pt y="79608" x="61787"/>
                      <a:pt y="79608" x="39804"/>
                    </a:cubicBezTo>
                    <a:cubicBezTo>
                      <a:pt y="79608" x="17821"/>
                      <a:pt y="61787" x="0"/>
                      <a:pt y="39804" x="0"/>
                    </a:cubicBezTo>
                    <a:close/>
                  </a:path>
                  <a:path fill="none" w="79608" h="79608">
                    <a:moveTo>
                      <a:pt y="39804" x="0"/>
                    </a:moveTo>
                    <a:cubicBezTo>
                      <a:pt y="17821" x="0"/>
                      <a:pt y="0" x="17821"/>
                      <a:pt y="0" x="39804"/>
                    </a:cubicBezTo>
                    <a:cubicBezTo>
                      <a:pt y="0" x="61787"/>
                      <a:pt y="17821" x="79608"/>
                      <a:pt y="39804" x="79608"/>
                    </a:cubicBezTo>
                    <a:cubicBezTo>
                      <a:pt y="61787" x="79608"/>
                      <a:pt y="79608" x="61787"/>
                      <a:pt y="79608" x="39804"/>
                    </a:cubicBezTo>
                    <a:cubicBezTo>
                      <a:pt y="79608" x="17821"/>
                      <a:pt y="61787" x="0"/>
                      <a:pt y="39804" x="0"/>
                    </a:cubicBezTo>
                    <a:close/>
                  </a:path>
                </a:pathLst>
              </a:custGeom>
              <a:solidFill>
                <a:srgbClr val="F8D7CD"/>
              </a:solidFill>
              <a:ln w="10000" cap="flat">
                <a:solidFill>
                  <a:srgbClr val="F8D7CD"/>
                </a:solidFill>
                <a:miter/>
              </a:ln>
            </p:spPr>
          </p:sp>
          <p:sp>
            <p:nvSpPr>
              <p:cNvPr name="Ellipse" id="128"/>
              <p:cNvSpPr/>
              <p:nvPr/>
            </p:nvSpPr>
            <p:spPr>
              <a:xfrm>
                <a:off y="3599111" x="3085521"/>
                <a:ext cx="79608" cy="79608"/>
              </a:xfrm>
              <a:custGeom>
                <a:avLst/>
                <a:gdLst>
                  <a:gd name="connsiteX0" fmla="*/ 0 w 79608"/>
                  <a:gd name="connsiteY0" fmla="*/ 39804 h 79608"/>
                  <a:gd name="connsiteX1" fmla="*/ 39804 w 79608"/>
                  <a:gd name="connsiteY1" fmla="*/ 0 h 79608"/>
                  <a:gd name="connsiteX2" fmla="*/ 79608 w 79608"/>
                  <a:gd name="connsiteY2" fmla="*/ 39804 h 79608"/>
                  <a:gd name="connsiteX3" fmla="*/ 39804 w 79608"/>
                  <a:gd name="connsiteY3" fmla="*/ 79608 h 79608"/>
                  <a:gd name="connsiteX4" fmla="*/ 12513 w 79608"/>
                  <a:gd name="connsiteY4" fmla="*/ 9721 h 79608"/>
                  <a:gd name="connsiteX5" fmla="*/ 66700 w 79608"/>
                  <a:gd name="connsiteY5" fmla="*/ 12908 h 79608"/>
                  <a:gd name="connsiteX6" fmla="*/ 14107 w 79608"/>
                  <a:gd name="connsiteY6" fmla="*/ 68689 h 79608"/>
                  <a:gd name="connsiteX7" fmla="*/ 69887 w 79608"/>
                  <a:gd name="connsiteY7" fmla="*/ 65501 h 79608"/>
                </a:gdLst>
                <a:ahLst/>
                <a:cxnLst>
                  <a:cxn ang="0">
                    <a:pos y="connsiteY0" x="connsiteX0"/>
                  </a:cxn>
                  <a:cxn ang="0">
                    <a:pos y="connsiteY1" x="connsiteX1"/>
                  </a:cxn>
                  <a:cxn ang="0">
                    <a:pos y="connsiteY2" x="connsiteX2"/>
                  </a:cxn>
                  <a:cxn ang="0">
                    <a:pos y="connsiteY3" x="connsiteX3"/>
                  </a:cxn>
                  <a:cxn ang="0">
                    <a:pos y="connsiteY4" x="connsiteX4"/>
                  </a:cxn>
                  <a:cxn ang="0">
                    <a:pos y="connsiteY5" x="connsiteX5"/>
                  </a:cxn>
                  <a:cxn ang="0">
                    <a:pos y="connsiteY6" x="connsiteX6"/>
                  </a:cxn>
                  <a:cxn ang="0">
                    <a:pos y="connsiteY7" x="connsiteX7"/>
                  </a:cxn>
                </a:cxnLst>
                <a:rect b="b" l="l" t="t" r="r"/>
                <a:pathLst>
                  <a:path w="79608" h="79608" stroke="false">
                    <a:moveTo>
                      <a:pt y="39804" x="0"/>
                    </a:moveTo>
                    <a:cubicBezTo>
                      <a:pt y="17821" x="0"/>
                      <a:pt y="0" x="17821"/>
                      <a:pt y="0" x="39804"/>
                    </a:cubicBezTo>
                    <a:cubicBezTo>
                      <a:pt y="0" x="61787"/>
                      <a:pt y="17821" x="79608"/>
                      <a:pt y="39804" x="79608"/>
                    </a:cubicBezTo>
                    <a:cubicBezTo>
                      <a:pt y="61787" x="79608"/>
                      <a:pt y="79608" x="61787"/>
                      <a:pt y="79608" x="39804"/>
                    </a:cubicBezTo>
                    <a:cubicBezTo>
                      <a:pt y="79608" x="17821"/>
                      <a:pt y="61787" x="0"/>
                      <a:pt y="39804" x="0"/>
                    </a:cubicBezTo>
                    <a:close/>
                  </a:path>
                  <a:path fill="none" w="79608" h="79608">
                    <a:moveTo>
                      <a:pt y="39804" x="0"/>
                    </a:moveTo>
                    <a:cubicBezTo>
                      <a:pt y="17821" x="0"/>
                      <a:pt y="0" x="17821"/>
                      <a:pt y="0" x="39804"/>
                    </a:cubicBezTo>
                    <a:cubicBezTo>
                      <a:pt y="0" x="61787"/>
                      <a:pt y="17821" x="79608"/>
                      <a:pt y="39804" x="79608"/>
                    </a:cubicBezTo>
                    <a:cubicBezTo>
                      <a:pt y="61787" x="79608"/>
                      <a:pt y="79608" x="61787"/>
                      <a:pt y="79608" x="39804"/>
                    </a:cubicBezTo>
                    <a:cubicBezTo>
                      <a:pt y="79608" x="17821"/>
                      <a:pt y="61787" x="0"/>
                      <a:pt y="39804" x="0"/>
                    </a:cubicBezTo>
                    <a:close/>
                  </a:path>
                </a:pathLst>
              </a:custGeom>
              <a:solidFill>
                <a:srgbClr val="868686"/>
              </a:solidFill>
              <a:ln w="10000" cap="flat">
                <a:solidFill>
                  <a:srgbClr val="868686"/>
                </a:solidFill>
                <a:miter/>
              </a:ln>
            </p:spPr>
          </p:sp>
          <p:sp>
            <p:nvSpPr>
              <p:cNvPr name="Ellipse" id="129"/>
              <p:cNvSpPr/>
              <p:nvPr/>
            </p:nvSpPr>
            <p:spPr>
              <a:xfrm>
                <a:off y="3840501" x="2923867"/>
                <a:ext cx="79608" cy="79608"/>
              </a:xfrm>
              <a:custGeom>
                <a:avLst/>
                <a:gdLst>
                  <a:gd name="connsiteX0" fmla="*/ 0 w 79608"/>
                  <a:gd name="connsiteY0" fmla="*/ 39804 h 79608"/>
                  <a:gd name="connsiteX1" fmla="*/ 39804 w 79608"/>
                  <a:gd name="connsiteY1" fmla="*/ 0 h 79608"/>
                  <a:gd name="connsiteX2" fmla="*/ 79608 w 79608"/>
                  <a:gd name="connsiteY2" fmla="*/ 39804 h 79608"/>
                  <a:gd name="connsiteX3" fmla="*/ 39804 w 79608"/>
                  <a:gd name="connsiteY3" fmla="*/ 79608 h 79608"/>
                  <a:gd name="connsiteX4" fmla="*/ 9326 w 79608"/>
                  <a:gd name="connsiteY4" fmla="*/ 12908 h 79608"/>
                  <a:gd name="connsiteX5" fmla="*/ 10920 w 79608"/>
                  <a:gd name="connsiteY5" fmla="*/ 68689 h 79608"/>
                  <a:gd name="connsiteX6" fmla="*/ 68294 w 79608"/>
                  <a:gd name="connsiteY6" fmla="*/ 12908 h 79608"/>
                  <a:gd name="connsiteX7" fmla="*/ 66701 w 79608"/>
                  <a:gd name="connsiteY7" fmla="*/ 68689 h 79608"/>
                </a:gdLst>
                <a:ahLst/>
                <a:cxnLst>
                  <a:cxn ang="0">
                    <a:pos y="connsiteY0" x="connsiteX0"/>
                  </a:cxn>
                  <a:cxn ang="0">
                    <a:pos y="connsiteY1" x="connsiteX1"/>
                  </a:cxn>
                  <a:cxn ang="0">
                    <a:pos y="connsiteY2" x="connsiteX2"/>
                  </a:cxn>
                  <a:cxn ang="0">
                    <a:pos y="connsiteY3" x="connsiteX3"/>
                  </a:cxn>
                  <a:cxn ang="0">
                    <a:pos y="connsiteY4" x="connsiteX4"/>
                  </a:cxn>
                  <a:cxn ang="0">
                    <a:pos y="connsiteY5" x="connsiteX5"/>
                  </a:cxn>
                  <a:cxn ang="0">
                    <a:pos y="connsiteY6" x="connsiteX6"/>
                  </a:cxn>
                  <a:cxn ang="0">
                    <a:pos y="connsiteY7" x="connsiteX7"/>
                  </a:cxn>
                </a:cxnLst>
                <a:rect b="b" l="l" t="t" r="r"/>
                <a:pathLst>
                  <a:path w="79608" h="79608" stroke="false">
                    <a:moveTo>
                      <a:pt y="39804" x="0"/>
                    </a:moveTo>
                    <a:cubicBezTo>
                      <a:pt y="17821" x="0"/>
                      <a:pt y="0" x="17821"/>
                      <a:pt y="0" x="39804"/>
                    </a:cubicBezTo>
                    <a:cubicBezTo>
                      <a:pt y="0" x="61787"/>
                      <a:pt y="17821" x="79608"/>
                      <a:pt y="39804" x="79608"/>
                    </a:cubicBezTo>
                    <a:cubicBezTo>
                      <a:pt y="61787" x="79608"/>
                      <a:pt y="79608" x="61787"/>
                      <a:pt y="79608" x="39804"/>
                    </a:cubicBezTo>
                    <a:cubicBezTo>
                      <a:pt y="79608" x="17821"/>
                      <a:pt y="61787" x="0"/>
                      <a:pt y="39804" x="0"/>
                    </a:cubicBezTo>
                    <a:close/>
                  </a:path>
                  <a:path fill="none" w="79608" h="79608">
                    <a:moveTo>
                      <a:pt y="39804" x="0"/>
                    </a:moveTo>
                    <a:cubicBezTo>
                      <a:pt y="17821" x="0"/>
                      <a:pt y="0" x="17821"/>
                      <a:pt y="0" x="39804"/>
                    </a:cubicBezTo>
                    <a:cubicBezTo>
                      <a:pt y="0" x="61787"/>
                      <a:pt y="17821" x="79608"/>
                      <a:pt y="39804" x="79608"/>
                    </a:cubicBezTo>
                    <a:cubicBezTo>
                      <a:pt y="61787" x="79608"/>
                      <a:pt y="79608" x="61787"/>
                      <a:pt y="79608" x="39804"/>
                    </a:cubicBezTo>
                    <a:cubicBezTo>
                      <a:pt y="79608" x="17821"/>
                      <a:pt y="61787" x="0"/>
                      <a:pt y="39804" x="0"/>
                    </a:cubicBezTo>
                    <a:close/>
                  </a:path>
                </a:pathLst>
              </a:custGeom>
              <a:solidFill>
                <a:srgbClr val="F8D7CD"/>
              </a:solidFill>
              <a:ln w="10000" cap="flat">
                <a:solidFill>
                  <a:srgbClr val="F8D7CD"/>
                </a:solidFill>
                <a:miter/>
              </a:ln>
            </p:spPr>
          </p:sp>
          <p:sp>
            <p:nvSpPr>
              <p:cNvPr name="Ellipse" id="130"/>
              <p:cNvSpPr/>
              <p:nvPr/>
            </p:nvSpPr>
            <p:spPr>
              <a:xfrm>
                <a:off y="3599111" x="3246940"/>
                <a:ext cx="79608" cy="79608"/>
              </a:xfrm>
              <a:custGeom>
                <a:avLst/>
                <a:gdLst>
                  <a:gd name="connsiteX0" fmla="*/ 0 w 79608"/>
                  <a:gd name="connsiteY0" fmla="*/ 39804 h 79608"/>
                  <a:gd name="connsiteX1" fmla="*/ 39804 w 79608"/>
                  <a:gd name="connsiteY1" fmla="*/ 0 h 79608"/>
                  <a:gd name="connsiteX2" fmla="*/ 79608 w 79608"/>
                  <a:gd name="connsiteY2" fmla="*/ 39804 h 79608"/>
                  <a:gd name="connsiteX3" fmla="*/ 39804 w 79608"/>
                  <a:gd name="connsiteY3" fmla="*/ 79608 h 79608"/>
                  <a:gd name="connsiteX4" fmla="*/ 12513 w 79608"/>
                  <a:gd name="connsiteY4" fmla="*/ 9721 h 79608"/>
                  <a:gd name="connsiteX5" fmla="*/ 66700 w 79608"/>
                  <a:gd name="connsiteY5" fmla="*/ 12908 h 79608"/>
                  <a:gd name="connsiteX6" fmla="*/ 14107 w 79608"/>
                  <a:gd name="connsiteY6" fmla="*/ 68689 h 79608"/>
                  <a:gd name="connsiteX7" fmla="*/ 69887 w 79608"/>
                  <a:gd name="connsiteY7" fmla="*/ 65501 h 79608"/>
                </a:gdLst>
                <a:ahLst/>
                <a:cxnLst>
                  <a:cxn ang="0">
                    <a:pos y="connsiteY0" x="connsiteX0"/>
                  </a:cxn>
                  <a:cxn ang="0">
                    <a:pos y="connsiteY1" x="connsiteX1"/>
                  </a:cxn>
                  <a:cxn ang="0">
                    <a:pos y="connsiteY2" x="connsiteX2"/>
                  </a:cxn>
                  <a:cxn ang="0">
                    <a:pos y="connsiteY3" x="connsiteX3"/>
                  </a:cxn>
                  <a:cxn ang="0">
                    <a:pos y="connsiteY4" x="connsiteX4"/>
                  </a:cxn>
                  <a:cxn ang="0">
                    <a:pos y="connsiteY5" x="connsiteX5"/>
                  </a:cxn>
                  <a:cxn ang="0">
                    <a:pos y="connsiteY6" x="connsiteX6"/>
                  </a:cxn>
                  <a:cxn ang="0">
                    <a:pos y="connsiteY7" x="connsiteX7"/>
                  </a:cxn>
                </a:cxnLst>
                <a:rect b="b" l="l" t="t" r="r"/>
                <a:pathLst>
                  <a:path w="79608" h="79608" stroke="false">
                    <a:moveTo>
                      <a:pt y="39804" x="0"/>
                    </a:moveTo>
                    <a:cubicBezTo>
                      <a:pt y="17821" x="0"/>
                      <a:pt y="0" x="17821"/>
                      <a:pt y="0" x="39804"/>
                    </a:cubicBezTo>
                    <a:cubicBezTo>
                      <a:pt y="0" x="61787"/>
                      <a:pt y="17821" x="79608"/>
                      <a:pt y="39804" x="79608"/>
                    </a:cubicBezTo>
                    <a:cubicBezTo>
                      <a:pt y="61787" x="79608"/>
                      <a:pt y="79608" x="61787"/>
                      <a:pt y="79608" x="39804"/>
                    </a:cubicBezTo>
                    <a:cubicBezTo>
                      <a:pt y="79608" x="17821"/>
                      <a:pt y="61787" x="0"/>
                      <a:pt y="39804" x="0"/>
                    </a:cubicBezTo>
                    <a:close/>
                  </a:path>
                  <a:path fill="none" w="79608" h="79608">
                    <a:moveTo>
                      <a:pt y="39804" x="0"/>
                    </a:moveTo>
                    <a:cubicBezTo>
                      <a:pt y="17821" x="0"/>
                      <a:pt y="0" x="17821"/>
                      <a:pt y="0" x="39804"/>
                    </a:cubicBezTo>
                    <a:cubicBezTo>
                      <a:pt y="0" x="61787"/>
                      <a:pt y="17821" x="79608"/>
                      <a:pt y="39804" x="79608"/>
                    </a:cubicBezTo>
                    <a:cubicBezTo>
                      <a:pt y="61787" x="79608"/>
                      <a:pt y="79608" x="61787"/>
                      <a:pt y="79608" x="39804"/>
                    </a:cubicBezTo>
                    <a:cubicBezTo>
                      <a:pt y="79608" x="17821"/>
                      <a:pt y="61787" x="0"/>
                      <a:pt y="39804" x="0"/>
                    </a:cubicBezTo>
                    <a:close/>
                  </a:path>
                </a:pathLst>
              </a:custGeom>
              <a:solidFill>
                <a:srgbClr val="868686"/>
              </a:solidFill>
              <a:ln w="10000" cap="flat">
                <a:solidFill>
                  <a:srgbClr val="868686"/>
                </a:solidFill>
                <a:miter/>
              </a:ln>
            </p:spPr>
          </p:sp>
          <p:sp>
            <p:nvSpPr>
              <p:cNvPr name="Ellipse" id="131"/>
              <p:cNvSpPr/>
              <p:nvPr/>
            </p:nvSpPr>
            <p:spPr>
              <a:xfrm>
                <a:off y="3670790" x="2923867"/>
                <a:ext cx="79608" cy="79608"/>
              </a:xfrm>
              <a:custGeom>
                <a:avLst/>
                <a:gdLst>
                  <a:gd name="connsiteX0" fmla="*/ 0 w 79608"/>
                  <a:gd name="connsiteY0" fmla="*/ 39804 h 79608"/>
                  <a:gd name="connsiteX1" fmla="*/ 39804 w 79608"/>
                  <a:gd name="connsiteY1" fmla="*/ 0 h 79608"/>
                  <a:gd name="connsiteX2" fmla="*/ 79608 w 79608"/>
                  <a:gd name="connsiteY2" fmla="*/ 39804 h 79608"/>
                  <a:gd name="connsiteX3" fmla="*/ 39804 w 79608"/>
                  <a:gd name="connsiteY3" fmla="*/ 79608 h 79608"/>
                  <a:gd name="connsiteX4" fmla="*/ 9326 w 79608"/>
                  <a:gd name="connsiteY4" fmla="*/ 12908 h 79608"/>
                  <a:gd name="connsiteX5" fmla="*/ 10920 w 79608"/>
                  <a:gd name="connsiteY5" fmla="*/ 68689 h 79608"/>
                  <a:gd name="connsiteX6" fmla="*/ 68294 w 79608"/>
                  <a:gd name="connsiteY6" fmla="*/ 12908 h 79608"/>
                  <a:gd name="connsiteX7" fmla="*/ 66701 w 79608"/>
                  <a:gd name="connsiteY7" fmla="*/ 68689 h 79608"/>
                </a:gdLst>
                <a:ahLst/>
                <a:cxnLst>
                  <a:cxn ang="0">
                    <a:pos y="connsiteY0" x="connsiteX0"/>
                  </a:cxn>
                  <a:cxn ang="0">
                    <a:pos y="connsiteY1" x="connsiteX1"/>
                  </a:cxn>
                  <a:cxn ang="0">
                    <a:pos y="connsiteY2" x="connsiteX2"/>
                  </a:cxn>
                  <a:cxn ang="0">
                    <a:pos y="connsiteY3" x="connsiteX3"/>
                  </a:cxn>
                  <a:cxn ang="0">
                    <a:pos y="connsiteY4" x="connsiteX4"/>
                  </a:cxn>
                  <a:cxn ang="0">
                    <a:pos y="connsiteY5" x="connsiteX5"/>
                  </a:cxn>
                  <a:cxn ang="0">
                    <a:pos y="connsiteY6" x="connsiteX6"/>
                  </a:cxn>
                  <a:cxn ang="0">
                    <a:pos y="connsiteY7" x="connsiteX7"/>
                  </a:cxn>
                </a:cxnLst>
                <a:rect b="b" l="l" t="t" r="r"/>
                <a:pathLst>
                  <a:path w="79608" h="79608" stroke="false">
                    <a:moveTo>
                      <a:pt y="39804" x="0"/>
                    </a:moveTo>
                    <a:cubicBezTo>
                      <a:pt y="17821" x="0"/>
                      <a:pt y="0" x="17821"/>
                      <a:pt y="0" x="39804"/>
                    </a:cubicBezTo>
                    <a:cubicBezTo>
                      <a:pt y="0" x="61787"/>
                      <a:pt y="17821" x="79608"/>
                      <a:pt y="39804" x="79608"/>
                    </a:cubicBezTo>
                    <a:cubicBezTo>
                      <a:pt y="61787" x="79608"/>
                      <a:pt y="79608" x="61787"/>
                      <a:pt y="79608" x="39804"/>
                    </a:cubicBezTo>
                    <a:cubicBezTo>
                      <a:pt y="79608" x="17821"/>
                      <a:pt y="61787" x="0"/>
                      <a:pt y="39804" x="0"/>
                    </a:cubicBezTo>
                    <a:close/>
                  </a:path>
                  <a:path fill="none" w="79608" h="79608">
                    <a:moveTo>
                      <a:pt y="39804" x="0"/>
                    </a:moveTo>
                    <a:cubicBezTo>
                      <a:pt y="17821" x="0"/>
                      <a:pt y="0" x="17821"/>
                      <a:pt y="0" x="39804"/>
                    </a:cubicBezTo>
                    <a:cubicBezTo>
                      <a:pt y="0" x="61787"/>
                      <a:pt y="17821" x="79608"/>
                      <a:pt y="39804" x="79608"/>
                    </a:cubicBezTo>
                    <a:cubicBezTo>
                      <a:pt y="61787" x="79608"/>
                      <a:pt y="79608" x="61787"/>
                      <a:pt y="79608" x="39804"/>
                    </a:cubicBezTo>
                    <a:cubicBezTo>
                      <a:pt y="79608" x="17821"/>
                      <a:pt y="61787" x="0"/>
                      <a:pt y="39804" x="0"/>
                    </a:cubicBezTo>
                    <a:close/>
                  </a:path>
                </a:pathLst>
              </a:custGeom>
              <a:solidFill>
                <a:srgbClr val="F8D7CD"/>
              </a:solidFill>
              <a:ln w="10000" cap="flat">
                <a:solidFill>
                  <a:srgbClr val="F8D7CD"/>
                </a:solidFill>
                <a:miter/>
              </a:ln>
            </p:spPr>
          </p:sp>
          <p:sp>
            <p:nvSpPr>
              <p:cNvPr name="Ellipse" id="132"/>
              <p:cNvSpPr/>
              <p:nvPr/>
            </p:nvSpPr>
            <p:spPr>
              <a:xfrm>
                <a:off y="3759421" x="3245347"/>
                <a:ext cx="79608" cy="79608"/>
              </a:xfrm>
              <a:custGeom>
                <a:avLst/>
                <a:gdLst>
                  <a:gd name="connsiteX0" fmla="*/ 0 w 79608"/>
                  <a:gd name="connsiteY0" fmla="*/ 39804 h 79608"/>
                  <a:gd name="connsiteX1" fmla="*/ 39804 w 79608"/>
                  <a:gd name="connsiteY1" fmla="*/ 0 h 79608"/>
                  <a:gd name="connsiteX2" fmla="*/ 79608 w 79608"/>
                  <a:gd name="connsiteY2" fmla="*/ 39804 h 79608"/>
                  <a:gd name="connsiteX3" fmla="*/ 39804 w 79608"/>
                  <a:gd name="connsiteY3" fmla="*/ 79608 h 79608"/>
                  <a:gd name="connsiteX4" fmla="*/ 12513 w 79608"/>
                  <a:gd name="connsiteY4" fmla="*/ 9721 h 79608"/>
                  <a:gd name="connsiteX5" fmla="*/ 66700 w 79608"/>
                  <a:gd name="connsiteY5" fmla="*/ 12908 h 79608"/>
                  <a:gd name="connsiteX6" fmla="*/ 14107 w 79608"/>
                  <a:gd name="connsiteY6" fmla="*/ 68689 h 79608"/>
                  <a:gd name="connsiteX7" fmla="*/ 69887 w 79608"/>
                  <a:gd name="connsiteY7" fmla="*/ 65501 h 79608"/>
                </a:gdLst>
                <a:ahLst/>
                <a:cxnLst>
                  <a:cxn ang="0">
                    <a:pos y="connsiteY0" x="connsiteX0"/>
                  </a:cxn>
                  <a:cxn ang="0">
                    <a:pos y="connsiteY1" x="connsiteX1"/>
                  </a:cxn>
                  <a:cxn ang="0">
                    <a:pos y="connsiteY2" x="connsiteX2"/>
                  </a:cxn>
                  <a:cxn ang="0">
                    <a:pos y="connsiteY3" x="connsiteX3"/>
                  </a:cxn>
                  <a:cxn ang="0">
                    <a:pos y="connsiteY4" x="connsiteX4"/>
                  </a:cxn>
                  <a:cxn ang="0">
                    <a:pos y="connsiteY5" x="connsiteX5"/>
                  </a:cxn>
                  <a:cxn ang="0">
                    <a:pos y="connsiteY6" x="connsiteX6"/>
                  </a:cxn>
                  <a:cxn ang="0">
                    <a:pos y="connsiteY7" x="connsiteX7"/>
                  </a:cxn>
                </a:cxnLst>
                <a:rect b="b" l="l" t="t" r="r"/>
                <a:pathLst>
                  <a:path w="79608" h="79608" stroke="false">
                    <a:moveTo>
                      <a:pt y="39804" x="0"/>
                    </a:moveTo>
                    <a:cubicBezTo>
                      <a:pt y="17821" x="0"/>
                      <a:pt y="0" x="17821"/>
                      <a:pt y="0" x="39804"/>
                    </a:cubicBezTo>
                    <a:cubicBezTo>
                      <a:pt y="0" x="61787"/>
                      <a:pt y="17821" x="79608"/>
                      <a:pt y="39804" x="79608"/>
                    </a:cubicBezTo>
                    <a:cubicBezTo>
                      <a:pt y="61787" x="79608"/>
                      <a:pt y="79608" x="61787"/>
                      <a:pt y="79608" x="39804"/>
                    </a:cubicBezTo>
                    <a:cubicBezTo>
                      <a:pt y="79608" x="17821"/>
                      <a:pt y="61787" x="0"/>
                      <a:pt y="39804" x="0"/>
                    </a:cubicBezTo>
                    <a:close/>
                  </a:path>
                  <a:path fill="none" w="79608" h="79608">
                    <a:moveTo>
                      <a:pt y="39804" x="0"/>
                    </a:moveTo>
                    <a:cubicBezTo>
                      <a:pt y="17821" x="0"/>
                      <a:pt y="0" x="17821"/>
                      <a:pt y="0" x="39804"/>
                    </a:cubicBezTo>
                    <a:cubicBezTo>
                      <a:pt y="0" x="61787"/>
                      <a:pt y="17821" x="79608"/>
                      <a:pt y="39804" x="79608"/>
                    </a:cubicBezTo>
                    <a:cubicBezTo>
                      <a:pt y="61787" x="79608"/>
                      <a:pt y="79608" x="61787"/>
                      <a:pt y="79608" x="39804"/>
                    </a:cubicBezTo>
                    <a:cubicBezTo>
                      <a:pt y="79608" x="17821"/>
                      <a:pt y="61787" x="0"/>
                      <a:pt y="39804" x="0"/>
                    </a:cubicBezTo>
                    <a:close/>
                  </a:path>
                </a:pathLst>
              </a:custGeom>
              <a:solidFill>
                <a:srgbClr val="868686"/>
              </a:solidFill>
              <a:ln w="10000" cap="flat">
                <a:solidFill>
                  <a:srgbClr val="868686"/>
                </a:solidFill>
                <a:miter/>
              </a:ln>
            </p:spPr>
          </p:sp>
          <p:sp>
            <p:nvSpPr>
              <p:cNvPr name="Line" id="133"/>
              <p:cNvSpPr/>
              <p:nvPr/>
            </p:nvSpPr>
            <p:spPr>
              <a:xfrm rot="-1475967">
                <a:off y="3661900" x="2989589"/>
                <a:ext cx="102549" cy="10000"/>
              </a:xfrm>
              <a:custGeom>
                <a:avLst/>
                <a:gdLst/>
                <a:ahLst/>
                <a:cxnLst/>
                <a:rect b="b" l="l" t="t" r="r"/>
                <a:pathLst>
                  <a:path fill="none" w="102549" h="10000">
                    <a:moveTo>
                      <a:pt y="0" x="0"/>
                    </a:moveTo>
                    <a:lnTo>
                      <a:pt y="0" x="102549"/>
                    </a:lnTo>
                  </a:path>
                </a:pathLst>
              </a:custGeom>
              <a:noFill/>
              <a:ln w="10000" cap="flat">
                <a:solidFill>
                  <a:srgbClr val="000000"/>
                </a:solidFill>
                <a:miter/>
              </a:ln>
            </p:spPr>
          </p:sp>
          <p:sp>
            <p:nvSpPr>
              <p:cNvPr name="Ellipse" id="134"/>
              <p:cNvSpPr/>
              <p:nvPr/>
            </p:nvSpPr>
            <p:spPr>
              <a:xfrm>
                <a:off y="3919730" x="3245347"/>
                <a:ext cx="79608" cy="79608"/>
              </a:xfrm>
              <a:custGeom>
                <a:avLst/>
                <a:gdLst>
                  <a:gd name="connsiteX0" fmla="*/ 0 w 79608"/>
                  <a:gd name="connsiteY0" fmla="*/ 39804 h 79608"/>
                  <a:gd name="connsiteX1" fmla="*/ 39804 w 79608"/>
                  <a:gd name="connsiteY1" fmla="*/ 0 h 79608"/>
                  <a:gd name="connsiteX2" fmla="*/ 79608 w 79608"/>
                  <a:gd name="connsiteY2" fmla="*/ 39804 h 79608"/>
                  <a:gd name="connsiteX3" fmla="*/ 39804 w 79608"/>
                  <a:gd name="connsiteY3" fmla="*/ 79608 h 79608"/>
                  <a:gd name="connsiteX4" fmla="*/ 12513 w 79608"/>
                  <a:gd name="connsiteY4" fmla="*/ 9721 h 79608"/>
                  <a:gd name="connsiteX5" fmla="*/ 66700 w 79608"/>
                  <a:gd name="connsiteY5" fmla="*/ 12908 h 79608"/>
                  <a:gd name="connsiteX6" fmla="*/ 14107 w 79608"/>
                  <a:gd name="connsiteY6" fmla="*/ 68689 h 79608"/>
                  <a:gd name="connsiteX7" fmla="*/ 69887 w 79608"/>
                  <a:gd name="connsiteY7" fmla="*/ 65501 h 79608"/>
                </a:gdLst>
                <a:ahLst/>
                <a:cxnLst>
                  <a:cxn ang="0">
                    <a:pos y="connsiteY0" x="connsiteX0"/>
                  </a:cxn>
                  <a:cxn ang="0">
                    <a:pos y="connsiteY1" x="connsiteX1"/>
                  </a:cxn>
                  <a:cxn ang="0">
                    <a:pos y="connsiteY2" x="connsiteX2"/>
                  </a:cxn>
                  <a:cxn ang="0">
                    <a:pos y="connsiteY3" x="connsiteX3"/>
                  </a:cxn>
                  <a:cxn ang="0">
                    <a:pos y="connsiteY4" x="connsiteX4"/>
                  </a:cxn>
                  <a:cxn ang="0">
                    <a:pos y="connsiteY5" x="connsiteX5"/>
                  </a:cxn>
                  <a:cxn ang="0">
                    <a:pos y="connsiteY6" x="connsiteX6"/>
                  </a:cxn>
                  <a:cxn ang="0">
                    <a:pos y="connsiteY7" x="connsiteX7"/>
                  </a:cxn>
                </a:cxnLst>
                <a:rect b="b" l="l" t="t" r="r"/>
                <a:pathLst>
                  <a:path w="79608" h="79608" stroke="false">
                    <a:moveTo>
                      <a:pt y="39804" x="0"/>
                    </a:moveTo>
                    <a:cubicBezTo>
                      <a:pt y="17821" x="0"/>
                      <a:pt y="0" x="17821"/>
                      <a:pt y="0" x="39804"/>
                    </a:cubicBezTo>
                    <a:cubicBezTo>
                      <a:pt y="0" x="61787"/>
                      <a:pt y="17821" x="79608"/>
                      <a:pt y="39804" x="79608"/>
                    </a:cubicBezTo>
                    <a:cubicBezTo>
                      <a:pt y="61787" x="79608"/>
                      <a:pt y="79608" x="61787"/>
                      <a:pt y="79608" x="39804"/>
                    </a:cubicBezTo>
                    <a:cubicBezTo>
                      <a:pt y="79608" x="17821"/>
                      <a:pt y="61787" x="0"/>
                      <a:pt y="39804" x="0"/>
                    </a:cubicBezTo>
                    <a:close/>
                  </a:path>
                  <a:path fill="none" w="79608" h="79608">
                    <a:moveTo>
                      <a:pt y="39804" x="0"/>
                    </a:moveTo>
                    <a:cubicBezTo>
                      <a:pt y="17821" x="0"/>
                      <a:pt y="0" x="17821"/>
                      <a:pt y="0" x="39804"/>
                    </a:cubicBezTo>
                    <a:cubicBezTo>
                      <a:pt y="0" x="61787"/>
                      <a:pt y="17821" x="79608"/>
                      <a:pt y="39804" x="79608"/>
                    </a:cubicBezTo>
                    <a:cubicBezTo>
                      <a:pt y="61787" x="79608"/>
                      <a:pt y="79608" x="61787"/>
                      <a:pt y="79608" x="39804"/>
                    </a:cubicBezTo>
                    <a:cubicBezTo>
                      <a:pt y="79608" x="17821"/>
                      <a:pt y="61787" x="0"/>
                      <a:pt y="39804" x="0"/>
                    </a:cubicBezTo>
                    <a:close/>
                  </a:path>
                </a:pathLst>
              </a:custGeom>
              <a:solidFill>
                <a:srgbClr val="868686"/>
              </a:solidFill>
              <a:ln w="10000" cap="flat">
                <a:solidFill>
                  <a:srgbClr val="868686"/>
                </a:solidFill>
                <a:miter/>
              </a:ln>
            </p:spPr>
          </p:sp>
          <p:sp>
            <p:nvSpPr>
              <p:cNvPr name="Line" id="135"/>
              <p:cNvSpPr/>
              <p:nvPr/>
            </p:nvSpPr>
            <p:spPr>
              <a:xfrm rot="1066488">
                <a:off y="3755974" x="2986424"/>
                <a:ext cx="109632" cy="10000"/>
              </a:xfrm>
              <a:custGeom>
                <a:avLst/>
                <a:gdLst/>
                <a:ahLst/>
                <a:cxnLst/>
                <a:rect b="b" l="l" t="t" r="r"/>
                <a:pathLst>
                  <a:path fill="none" w="109632" h="10000">
                    <a:moveTo>
                      <a:pt y="0" x="0"/>
                    </a:moveTo>
                    <a:lnTo>
                      <a:pt y="0" x="109632"/>
                    </a:lnTo>
                  </a:path>
                </a:pathLst>
              </a:custGeom>
              <a:noFill/>
              <a:ln w="10000" cap="flat">
                <a:solidFill>
                  <a:srgbClr val="000000"/>
                </a:solidFill>
                <a:miter/>
              </a:ln>
            </p:spPr>
          </p:sp>
          <p:sp>
            <p:nvSpPr>
              <p:cNvPr name="Ellipse" id="136"/>
              <p:cNvSpPr/>
              <p:nvPr/>
            </p:nvSpPr>
            <p:spPr>
              <a:xfrm>
                <a:off y="4081892" x="3245347"/>
                <a:ext cx="79608" cy="79608"/>
              </a:xfrm>
              <a:custGeom>
                <a:avLst/>
                <a:gdLst>
                  <a:gd name="connsiteX0" fmla="*/ 0 w 79608"/>
                  <a:gd name="connsiteY0" fmla="*/ 39804 h 79608"/>
                  <a:gd name="connsiteX1" fmla="*/ 39804 w 79608"/>
                  <a:gd name="connsiteY1" fmla="*/ 0 h 79608"/>
                  <a:gd name="connsiteX2" fmla="*/ 79608 w 79608"/>
                  <a:gd name="connsiteY2" fmla="*/ 39804 h 79608"/>
                  <a:gd name="connsiteX3" fmla="*/ 39804 w 79608"/>
                  <a:gd name="connsiteY3" fmla="*/ 79608 h 79608"/>
                  <a:gd name="connsiteX4" fmla="*/ 12513 w 79608"/>
                  <a:gd name="connsiteY4" fmla="*/ 9721 h 79608"/>
                  <a:gd name="connsiteX5" fmla="*/ 66700 w 79608"/>
                  <a:gd name="connsiteY5" fmla="*/ 12908 h 79608"/>
                  <a:gd name="connsiteX6" fmla="*/ 14107 w 79608"/>
                  <a:gd name="connsiteY6" fmla="*/ 68689 h 79608"/>
                  <a:gd name="connsiteX7" fmla="*/ 69887 w 79608"/>
                  <a:gd name="connsiteY7" fmla="*/ 65501 h 79608"/>
                </a:gdLst>
                <a:ahLst/>
                <a:cxnLst>
                  <a:cxn ang="0">
                    <a:pos y="connsiteY0" x="connsiteX0"/>
                  </a:cxn>
                  <a:cxn ang="0">
                    <a:pos y="connsiteY1" x="connsiteX1"/>
                  </a:cxn>
                  <a:cxn ang="0">
                    <a:pos y="connsiteY2" x="connsiteX2"/>
                  </a:cxn>
                  <a:cxn ang="0">
                    <a:pos y="connsiteY3" x="connsiteX3"/>
                  </a:cxn>
                  <a:cxn ang="0">
                    <a:pos y="connsiteY4" x="connsiteX4"/>
                  </a:cxn>
                  <a:cxn ang="0">
                    <a:pos y="connsiteY5" x="connsiteX5"/>
                  </a:cxn>
                  <a:cxn ang="0">
                    <a:pos y="connsiteY6" x="connsiteX6"/>
                  </a:cxn>
                  <a:cxn ang="0">
                    <a:pos y="connsiteY7" x="connsiteX7"/>
                  </a:cxn>
                </a:cxnLst>
                <a:rect b="b" l="l" t="t" r="r"/>
                <a:pathLst>
                  <a:path w="79608" h="79608" stroke="false">
                    <a:moveTo>
                      <a:pt y="39804" x="0"/>
                    </a:moveTo>
                    <a:cubicBezTo>
                      <a:pt y="17821" x="0"/>
                      <a:pt y="0" x="17821"/>
                      <a:pt y="0" x="39804"/>
                    </a:cubicBezTo>
                    <a:cubicBezTo>
                      <a:pt y="0" x="61787"/>
                      <a:pt y="17821" x="79608"/>
                      <a:pt y="39804" x="79608"/>
                    </a:cubicBezTo>
                    <a:cubicBezTo>
                      <a:pt y="61787" x="79608"/>
                      <a:pt y="79608" x="61787"/>
                      <a:pt y="79608" x="39804"/>
                    </a:cubicBezTo>
                    <a:cubicBezTo>
                      <a:pt y="79608" x="17821"/>
                      <a:pt y="61787" x="0"/>
                      <a:pt y="39804" x="0"/>
                    </a:cubicBezTo>
                    <a:close/>
                  </a:path>
                  <a:path fill="none" w="79608" h="79608">
                    <a:moveTo>
                      <a:pt y="39804" x="0"/>
                    </a:moveTo>
                    <a:cubicBezTo>
                      <a:pt y="17821" x="0"/>
                      <a:pt y="0" x="17821"/>
                      <a:pt y="0" x="39804"/>
                    </a:cubicBezTo>
                    <a:cubicBezTo>
                      <a:pt y="0" x="61787"/>
                      <a:pt y="17821" x="79608"/>
                      <a:pt y="39804" x="79608"/>
                    </a:cubicBezTo>
                    <a:cubicBezTo>
                      <a:pt y="61787" x="79608"/>
                      <a:pt y="79608" x="61787"/>
                      <a:pt y="79608" x="39804"/>
                    </a:cubicBezTo>
                    <a:cubicBezTo>
                      <a:pt y="79608" x="17821"/>
                      <a:pt y="61787" x="0"/>
                      <a:pt y="39804" x="0"/>
                    </a:cubicBezTo>
                    <a:close/>
                  </a:path>
                </a:pathLst>
              </a:custGeom>
              <a:solidFill>
                <a:srgbClr val="868686"/>
              </a:solidFill>
              <a:ln w="10000" cap="flat">
                <a:solidFill>
                  <a:srgbClr val="868686"/>
                </a:solidFill>
                <a:miter/>
              </a:ln>
            </p:spPr>
          </p:sp>
          <p:sp>
            <p:nvSpPr>
              <p:cNvPr name="Line" id="137"/>
              <p:cNvSpPr/>
              <p:nvPr/>
            </p:nvSpPr>
            <p:spPr>
              <a:xfrm rot="-786542">
                <a:off y="3840938" x="2991877"/>
                <a:ext cx="108828" cy="10000"/>
              </a:xfrm>
              <a:custGeom>
                <a:avLst/>
                <a:gdLst/>
                <a:ahLst/>
                <a:cxnLst/>
                <a:rect b="b" l="l" t="t" r="r"/>
                <a:pathLst>
                  <a:path fill="none" w="108828" h="10000">
                    <a:moveTo>
                      <a:pt y="0" x="0"/>
                    </a:moveTo>
                    <a:lnTo>
                      <a:pt y="0" x="108828"/>
                    </a:lnTo>
                  </a:path>
                </a:pathLst>
              </a:custGeom>
              <a:noFill/>
              <a:ln w="10000" cap="flat">
                <a:solidFill>
                  <a:srgbClr val="000000"/>
                </a:solidFill>
                <a:miter/>
              </a:ln>
            </p:spPr>
          </p:sp>
          <p:sp>
            <p:nvSpPr>
              <p:cNvPr name="Ellipse" id="138"/>
              <p:cNvSpPr/>
              <p:nvPr/>
            </p:nvSpPr>
            <p:spPr>
              <a:xfrm>
                <a:off y="4081892" x="3405173"/>
                <a:ext cx="79608" cy="79608"/>
              </a:xfrm>
              <a:custGeom>
                <a:avLst/>
                <a:gdLst>
                  <a:gd name="connsiteX0" fmla="*/ 0 w 79608"/>
                  <a:gd name="connsiteY0" fmla="*/ 39804 h 79608"/>
                  <a:gd name="connsiteX1" fmla="*/ 39804 w 79608"/>
                  <a:gd name="connsiteY1" fmla="*/ 0 h 79608"/>
                  <a:gd name="connsiteX2" fmla="*/ 79608 w 79608"/>
                  <a:gd name="connsiteY2" fmla="*/ 39804 h 79608"/>
                  <a:gd name="connsiteX3" fmla="*/ 39804 w 79608"/>
                  <a:gd name="connsiteY3" fmla="*/ 79608 h 79608"/>
                  <a:gd name="connsiteX4" fmla="*/ 12513 w 79608"/>
                  <a:gd name="connsiteY4" fmla="*/ 9721 h 79608"/>
                  <a:gd name="connsiteX5" fmla="*/ 66700 w 79608"/>
                  <a:gd name="connsiteY5" fmla="*/ 12908 h 79608"/>
                  <a:gd name="connsiteX6" fmla="*/ 14107 w 79608"/>
                  <a:gd name="connsiteY6" fmla="*/ 68689 h 79608"/>
                  <a:gd name="connsiteX7" fmla="*/ 69887 w 79608"/>
                  <a:gd name="connsiteY7" fmla="*/ 65501 h 79608"/>
                </a:gdLst>
                <a:ahLst/>
                <a:cxnLst>
                  <a:cxn ang="0">
                    <a:pos y="connsiteY0" x="connsiteX0"/>
                  </a:cxn>
                  <a:cxn ang="0">
                    <a:pos y="connsiteY1" x="connsiteX1"/>
                  </a:cxn>
                  <a:cxn ang="0">
                    <a:pos y="connsiteY2" x="connsiteX2"/>
                  </a:cxn>
                  <a:cxn ang="0">
                    <a:pos y="connsiteY3" x="connsiteX3"/>
                  </a:cxn>
                  <a:cxn ang="0">
                    <a:pos y="connsiteY4" x="connsiteX4"/>
                  </a:cxn>
                  <a:cxn ang="0">
                    <a:pos y="connsiteY5" x="connsiteX5"/>
                  </a:cxn>
                  <a:cxn ang="0">
                    <a:pos y="connsiteY6" x="connsiteX6"/>
                  </a:cxn>
                  <a:cxn ang="0">
                    <a:pos y="connsiteY7" x="connsiteX7"/>
                  </a:cxn>
                </a:cxnLst>
                <a:rect b="b" l="l" t="t" r="r"/>
                <a:pathLst>
                  <a:path w="79608" h="79608" stroke="false">
                    <a:moveTo>
                      <a:pt y="39804" x="0"/>
                    </a:moveTo>
                    <a:cubicBezTo>
                      <a:pt y="17821" x="0"/>
                      <a:pt y="0" x="17821"/>
                      <a:pt y="0" x="39804"/>
                    </a:cubicBezTo>
                    <a:cubicBezTo>
                      <a:pt y="0" x="61787"/>
                      <a:pt y="17821" x="79608"/>
                      <a:pt y="39804" x="79608"/>
                    </a:cubicBezTo>
                    <a:cubicBezTo>
                      <a:pt y="61787" x="79608"/>
                      <a:pt y="79608" x="61787"/>
                      <a:pt y="79608" x="39804"/>
                    </a:cubicBezTo>
                    <a:cubicBezTo>
                      <a:pt y="79608" x="17821"/>
                      <a:pt y="61787" x="0"/>
                      <a:pt y="39804" x="0"/>
                    </a:cubicBezTo>
                    <a:close/>
                  </a:path>
                  <a:path fill="none" w="79608" h="79608">
                    <a:moveTo>
                      <a:pt y="39804" x="0"/>
                    </a:moveTo>
                    <a:cubicBezTo>
                      <a:pt y="17821" x="0"/>
                      <a:pt y="0" x="17821"/>
                      <a:pt y="0" x="39804"/>
                    </a:cubicBezTo>
                    <a:cubicBezTo>
                      <a:pt y="0" x="61787"/>
                      <a:pt y="17821" x="79608"/>
                      <a:pt y="39804" x="79608"/>
                    </a:cubicBezTo>
                    <a:cubicBezTo>
                      <a:pt y="61787" x="79608"/>
                      <a:pt y="79608" x="61787"/>
                      <a:pt y="79608" x="39804"/>
                    </a:cubicBezTo>
                    <a:cubicBezTo>
                      <a:pt y="79608" x="17821"/>
                      <a:pt y="61787" x="0"/>
                      <a:pt y="39804" x="0"/>
                    </a:cubicBezTo>
                    <a:close/>
                  </a:path>
                </a:pathLst>
              </a:custGeom>
              <a:solidFill>
                <a:srgbClr val="868686"/>
              </a:solidFill>
              <a:ln w="10000" cap="flat">
                <a:solidFill>
                  <a:srgbClr val="868686"/>
                </a:solidFill>
                <a:miter/>
              </a:ln>
            </p:spPr>
          </p:sp>
          <p:sp>
            <p:nvSpPr>
              <p:cNvPr name="Line" id="139"/>
              <p:cNvSpPr/>
              <p:nvPr/>
            </p:nvSpPr>
            <p:spPr>
              <a:xfrm rot="798131">
                <a:off y="3921397" x="2987978"/>
                <a:ext cx="107276" cy="10000"/>
              </a:xfrm>
              <a:custGeom>
                <a:avLst/>
                <a:gdLst/>
                <a:ahLst/>
                <a:cxnLst/>
                <a:rect b="b" l="l" t="t" r="r"/>
                <a:pathLst>
                  <a:path fill="none" w="107276" h="10000">
                    <a:moveTo>
                      <a:pt y="0" x="0"/>
                    </a:moveTo>
                    <a:lnTo>
                      <a:pt y="0" x="107276"/>
                    </a:lnTo>
                  </a:path>
                </a:pathLst>
              </a:custGeom>
              <a:noFill/>
              <a:ln w="10000" cap="flat">
                <a:solidFill>
                  <a:srgbClr val="000000"/>
                </a:solidFill>
                <a:miter/>
              </a:ln>
            </p:spPr>
          </p:sp>
          <p:sp>
            <p:nvSpPr>
              <p:cNvPr name="Ellipse" id="140"/>
              <p:cNvSpPr/>
              <p:nvPr/>
            </p:nvSpPr>
            <p:spPr>
              <a:xfrm>
                <a:off y="3919730" x="3405173"/>
                <a:ext cx="79608" cy="79608"/>
              </a:xfrm>
              <a:custGeom>
                <a:avLst/>
                <a:gdLst>
                  <a:gd name="connsiteX0" fmla="*/ 0 w 79608"/>
                  <a:gd name="connsiteY0" fmla="*/ 39804 h 79608"/>
                  <a:gd name="connsiteX1" fmla="*/ 39804 w 79608"/>
                  <a:gd name="connsiteY1" fmla="*/ 0 h 79608"/>
                  <a:gd name="connsiteX2" fmla="*/ 79608 w 79608"/>
                  <a:gd name="connsiteY2" fmla="*/ 39804 h 79608"/>
                  <a:gd name="connsiteX3" fmla="*/ 39804 w 79608"/>
                  <a:gd name="connsiteY3" fmla="*/ 79608 h 79608"/>
                  <a:gd name="connsiteX4" fmla="*/ 12513 w 79608"/>
                  <a:gd name="connsiteY4" fmla="*/ 9721 h 79608"/>
                  <a:gd name="connsiteX5" fmla="*/ 66700 w 79608"/>
                  <a:gd name="connsiteY5" fmla="*/ 12908 h 79608"/>
                  <a:gd name="connsiteX6" fmla="*/ 14107 w 79608"/>
                  <a:gd name="connsiteY6" fmla="*/ 68689 h 79608"/>
                  <a:gd name="connsiteX7" fmla="*/ 69887 w 79608"/>
                  <a:gd name="connsiteY7" fmla="*/ 65501 h 79608"/>
                </a:gdLst>
                <a:ahLst/>
                <a:cxnLst>
                  <a:cxn ang="0">
                    <a:pos y="connsiteY0" x="connsiteX0"/>
                  </a:cxn>
                  <a:cxn ang="0">
                    <a:pos y="connsiteY1" x="connsiteX1"/>
                  </a:cxn>
                  <a:cxn ang="0">
                    <a:pos y="connsiteY2" x="connsiteX2"/>
                  </a:cxn>
                  <a:cxn ang="0">
                    <a:pos y="connsiteY3" x="connsiteX3"/>
                  </a:cxn>
                  <a:cxn ang="0">
                    <a:pos y="connsiteY4" x="connsiteX4"/>
                  </a:cxn>
                  <a:cxn ang="0">
                    <a:pos y="connsiteY5" x="connsiteX5"/>
                  </a:cxn>
                  <a:cxn ang="0">
                    <a:pos y="connsiteY6" x="connsiteX6"/>
                  </a:cxn>
                  <a:cxn ang="0">
                    <a:pos y="connsiteY7" x="connsiteX7"/>
                  </a:cxn>
                </a:cxnLst>
                <a:rect b="b" l="l" t="t" r="r"/>
                <a:pathLst>
                  <a:path w="79608" h="79608" stroke="false">
                    <a:moveTo>
                      <a:pt y="39804" x="0"/>
                    </a:moveTo>
                    <a:cubicBezTo>
                      <a:pt y="17821" x="0"/>
                      <a:pt y="0" x="17821"/>
                      <a:pt y="0" x="39804"/>
                    </a:cubicBezTo>
                    <a:cubicBezTo>
                      <a:pt y="0" x="61787"/>
                      <a:pt y="17821" x="79608"/>
                      <a:pt y="39804" x="79608"/>
                    </a:cubicBezTo>
                    <a:cubicBezTo>
                      <a:pt y="61787" x="79608"/>
                      <a:pt y="79608" x="61787"/>
                      <a:pt y="79608" x="39804"/>
                    </a:cubicBezTo>
                    <a:cubicBezTo>
                      <a:pt y="79608" x="17821"/>
                      <a:pt y="61787" x="0"/>
                      <a:pt y="39804" x="0"/>
                    </a:cubicBezTo>
                    <a:close/>
                  </a:path>
                  <a:path fill="none" w="79608" h="79608">
                    <a:moveTo>
                      <a:pt y="39804" x="0"/>
                    </a:moveTo>
                    <a:cubicBezTo>
                      <a:pt y="17821" x="0"/>
                      <a:pt y="0" x="17821"/>
                      <a:pt y="0" x="39804"/>
                    </a:cubicBezTo>
                    <a:cubicBezTo>
                      <a:pt y="0" x="61787"/>
                      <a:pt y="17821" x="79608"/>
                      <a:pt y="39804" x="79608"/>
                    </a:cubicBezTo>
                    <a:cubicBezTo>
                      <a:pt y="61787" x="79608"/>
                      <a:pt y="79608" x="61787"/>
                      <a:pt y="79608" x="39804"/>
                    </a:cubicBezTo>
                    <a:cubicBezTo>
                      <a:pt y="79608" x="17821"/>
                      <a:pt y="61787" x="0"/>
                      <a:pt y="39804" x="0"/>
                    </a:cubicBezTo>
                    <a:close/>
                  </a:path>
                </a:pathLst>
              </a:custGeom>
              <a:solidFill>
                <a:srgbClr val="868686"/>
              </a:solidFill>
              <a:ln w="10000" cap="flat">
                <a:solidFill>
                  <a:srgbClr val="868686"/>
                </a:solidFill>
                <a:miter/>
              </a:ln>
            </p:spPr>
          </p:sp>
          <p:sp>
            <p:nvSpPr>
              <p:cNvPr name="Line" id="141"/>
              <p:cNvSpPr/>
              <p:nvPr/>
            </p:nvSpPr>
            <p:spPr>
              <a:xfrm rot="-3616300">
                <a:off y="3758084" x="2942628"/>
                <a:ext cx="213742" cy="10000"/>
              </a:xfrm>
              <a:custGeom>
                <a:avLst/>
                <a:gdLst/>
                <a:ahLst/>
                <a:cxnLst/>
                <a:rect b="b" l="l" t="t" r="r"/>
                <a:pathLst>
                  <a:path fill="none" w="213742" h="10000">
                    <a:moveTo>
                      <a:pt y="0" x="0"/>
                    </a:moveTo>
                    <a:lnTo>
                      <a:pt y="0" x="213742"/>
                    </a:lnTo>
                  </a:path>
                </a:pathLst>
              </a:custGeom>
              <a:noFill/>
              <a:ln w="10000" cap="flat">
                <a:solidFill>
                  <a:srgbClr val="000000"/>
                </a:solidFill>
                <a:miter/>
              </a:ln>
            </p:spPr>
          </p:sp>
          <p:sp>
            <p:nvSpPr>
              <p:cNvPr name="Ellipse" id="142"/>
              <p:cNvSpPr/>
              <p:nvPr/>
            </p:nvSpPr>
            <p:spPr>
              <a:xfrm>
                <a:off y="3759421" x="3405173"/>
                <a:ext cx="79608" cy="79608"/>
              </a:xfrm>
              <a:custGeom>
                <a:avLst/>
                <a:gdLst>
                  <a:gd name="connsiteX0" fmla="*/ 0 w 79608"/>
                  <a:gd name="connsiteY0" fmla="*/ 39804 h 79608"/>
                  <a:gd name="connsiteX1" fmla="*/ 39804 w 79608"/>
                  <a:gd name="connsiteY1" fmla="*/ 0 h 79608"/>
                  <a:gd name="connsiteX2" fmla="*/ 79608 w 79608"/>
                  <a:gd name="connsiteY2" fmla="*/ 39804 h 79608"/>
                  <a:gd name="connsiteX3" fmla="*/ 39804 w 79608"/>
                  <a:gd name="connsiteY3" fmla="*/ 79608 h 79608"/>
                  <a:gd name="connsiteX4" fmla="*/ 12513 w 79608"/>
                  <a:gd name="connsiteY4" fmla="*/ 9721 h 79608"/>
                  <a:gd name="connsiteX5" fmla="*/ 66700 w 79608"/>
                  <a:gd name="connsiteY5" fmla="*/ 12908 h 79608"/>
                  <a:gd name="connsiteX6" fmla="*/ 14107 w 79608"/>
                  <a:gd name="connsiteY6" fmla="*/ 68689 h 79608"/>
                  <a:gd name="connsiteX7" fmla="*/ 69887 w 79608"/>
                  <a:gd name="connsiteY7" fmla="*/ 65501 h 79608"/>
                </a:gdLst>
                <a:ahLst/>
                <a:cxnLst>
                  <a:cxn ang="0">
                    <a:pos y="connsiteY0" x="connsiteX0"/>
                  </a:cxn>
                  <a:cxn ang="0">
                    <a:pos y="connsiteY1" x="connsiteX1"/>
                  </a:cxn>
                  <a:cxn ang="0">
                    <a:pos y="connsiteY2" x="connsiteX2"/>
                  </a:cxn>
                  <a:cxn ang="0">
                    <a:pos y="connsiteY3" x="connsiteX3"/>
                  </a:cxn>
                  <a:cxn ang="0">
                    <a:pos y="connsiteY4" x="connsiteX4"/>
                  </a:cxn>
                  <a:cxn ang="0">
                    <a:pos y="connsiteY5" x="connsiteX5"/>
                  </a:cxn>
                  <a:cxn ang="0">
                    <a:pos y="connsiteY6" x="connsiteX6"/>
                  </a:cxn>
                  <a:cxn ang="0">
                    <a:pos y="connsiteY7" x="connsiteX7"/>
                  </a:cxn>
                </a:cxnLst>
                <a:rect b="b" l="l" t="t" r="r"/>
                <a:pathLst>
                  <a:path w="79608" h="79608" stroke="false">
                    <a:moveTo>
                      <a:pt y="39804" x="0"/>
                    </a:moveTo>
                    <a:cubicBezTo>
                      <a:pt y="17821" x="0"/>
                      <a:pt y="0" x="17821"/>
                      <a:pt y="0" x="39804"/>
                    </a:cubicBezTo>
                    <a:cubicBezTo>
                      <a:pt y="0" x="61787"/>
                      <a:pt y="17821" x="79608"/>
                      <a:pt y="39804" x="79608"/>
                    </a:cubicBezTo>
                    <a:cubicBezTo>
                      <a:pt y="61787" x="79608"/>
                      <a:pt y="79608" x="61787"/>
                      <a:pt y="79608" x="39804"/>
                    </a:cubicBezTo>
                    <a:cubicBezTo>
                      <a:pt y="79608" x="17821"/>
                      <a:pt y="61787" x="0"/>
                      <a:pt y="39804" x="0"/>
                    </a:cubicBezTo>
                    <a:close/>
                  </a:path>
                  <a:path fill="none" w="79608" h="79608">
                    <a:moveTo>
                      <a:pt y="39804" x="0"/>
                    </a:moveTo>
                    <a:cubicBezTo>
                      <a:pt y="17821" x="0"/>
                      <a:pt y="0" x="17821"/>
                      <a:pt y="0" x="39804"/>
                    </a:cubicBezTo>
                    <a:cubicBezTo>
                      <a:pt y="0" x="61787"/>
                      <a:pt y="17821" x="79608"/>
                      <a:pt y="39804" x="79608"/>
                    </a:cubicBezTo>
                    <a:cubicBezTo>
                      <a:pt y="61787" x="79608"/>
                      <a:pt y="79608" x="61787"/>
                      <a:pt y="79608" x="39804"/>
                    </a:cubicBezTo>
                    <a:cubicBezTo>
                      <a:pt y="79608" x="17821"/>
                      <a:pt y="61787" x="0"/>
                      <a:pt y="39804" x="0"/>
                    </a:cubicBezTo>
                    <a:close/>
                  </a:path>
                </a:pathLst>
              </a:custGeom>
              <a:solidFill>
                <a:srgbClr val="868686"/>
              </a:solidFill>
              <a:ln w="10000" cap="flat">
                <a:solidFill>
                  <a:srgbClr val="868686"/>
                </a:solidFill>
                <a:miter/>
              </a:ln>
            </p:spPr>
          </p:sp>
          <p:sp>
            <p:nvSpPr>
              <p:cNvPr name="Line" id="143"/>
              <p:cNvSpPr/>
              <p:nvPr/>
            </p:nvSpPr>
            <p:spPr>
              <a:xfrm>
                <a:off y="3641010" x="3165011"/>
                <a:ext cx="81929" cy="10000"/>
              </a:xfrm>
              <a:custGeom>
                <a:avLst/>
                <a:gdLst/>
                <a:ahLst/>
                <a:cxnLst/>
                <a:rect b="b" l="l" t="t" r="r"/>
                <a:pathLst>
                  <a:path fill="none" w="81929" h="10000">
                    <a:moveTo>
                      <a:pt y="0" x="0"/>
                    </a:moveTo>
                    <a:lnTo>
                      <a:pt y="0" x="81929"/>
                    </a:lnTo>
                  </a:path>
                </a:pathLst>
              </a:custGeom>
              <a:noFill/>
              <a:ln w="10000" cap="flat">
                <a:solidFill>
                  <a:srgbClr val="000000"/>
                </a:solidFill>
                <a:miter/>
              </a:ln>
            </p:spPr>
          </p:sp>
          <p:sp>
            <p:nvSpPr>
              <p:cNvPr name="Ellipse" id="144"/>
              <p:cNvSpPr/>
              <p:nvPr/>
            </p:nvSpPr>
            <p:spPr>
              <a:xfrm>
                <a:off y="3599111" x="3405173"/>
                <a:ext cx="79608" cy="79608"/>
              </a:xfrm>
              <a:custGeom>
                <a:avLst/>
                <a:gdLst>
                  <a:gd name="connsiteX0" fmla="*/ 0 w 79608"/>
                  <a:gd name="connsiteY0" fmla="*/ 39804 h 79608"/>
                  <a:gd name="connsiteX1" fmla="*/ 39804 w 79608"/>
                  <a:gd name="connsiteY1" fmla="*/ 0 h 79608"/>
                  <a:gd name="connsiteX2" fmla="*/ 79608 w 79608"/>
                  <a:gd name="connsiteY2" fmla="*/ 39804 h 79608"/>
                  <a:gd name="connsiteX3" fmla="*/ 39804 w 79608"/>
                  <a:gd name="connsiteY3" fmla="*/ 79608 h 79608"/>
                  <a:gd name="connsiteX4" fmla="*/ 12513 w 79608"/>
                  <a:gd name="connsiteY4" fmla="*/ 9721 h 79608"/>
                  <a:gd name="connsiteX5" fmla="*/ 66700 w 79608"/>
                  <a:gd name="connsiteY5" fmla="*/ 12908 h 79608"/>
                  <a:gd name="connsiteX6" fmla="*/ 14107 w 79608"/>
                  <a:gd name="connsiteY6" fmla="*/ 68689 h 79608"/>
                  <a:gd name="connsiteX7" fmla="*/ 69887 w 79608"/>
                  <a:gd name="connsiteY7" fmla="*/ 65501 h 79608"/>
                </a:gdLst>
                <a:ahLst/>
                <a:cxnLst>
                  <a:cxn ang="0">
                    <a:pos y="connsiteY0" x="connsiteX0"/>
                  </a:cxn>
                  <a:cxn ang="0">
                    <a:pos y="connsiteY1" x="connsiteX1"/>
                  </a:cxn>
                  <a:cxn ang="0">
                    <a:pos y="connsiteY2" x="connsiteX2"/>
                  </a:cxn>
                  <a:cxn ang="0">
                    <a:pos y="connsiteY3" x="connsiteX3"/>
                  </a:cxn>
                  <a:cxn ang="0">
                    <a:pos y="connsiteY4" x="connsiteX4"/>
                  </a:cxn>
                  <a:cxn ang="0">
                    <a:pos y="connsiteY5" x="connsiteX5"/>
                  </a:cxn>
                  <a:cxn ang="0">
                    <a:pos y="connsiteY6" x="connsiteX6"/>
                  </a:cxn>
                  <a:cxn ang="0">
                    <a:pos y="connsiteY7" x="connsiteX7"/>
                  </a:cxn>
                </a:cxnLst>
                <a:rect b="b" l="l" t="t" r="r"/>
                <a:pathLst>
                  <a:path w="79608" h="79608" stroke="false">
                    <a:moveTo>
                      <a:pt y="39804" x="0"/>
                    </a:moveTo>
                    <a:cubicBezTo>
                      <a:pt y="17821" x="0"/>
                      <a:pt y="0" x="17821"/>
                      <a:pt y="0" x="39804"/>
                    </a:cubicBezTo>
                    <a:cubicBezTo>
                      <a:pt y="0" x="61787"/>
                      <a:pt y="17821" x="79608"/>
                      <a:pt y="39804" x="79608"/>
                    </a:cubicBezTo>
                    <a:cubicBezTo>
                      <a:pt y="61787" x="79608"/>
                      <a:pt y="79608" x="61787"/>
                      <a:pt y="79608" x="39804"/>
                    </a:cubicBezTo>
                    <a:cubicBezTo>
                      <a:pt y="79608" x="17821"/>
                      <a:pt y="61787" x="0"/>
                      <a:pt y="39804" x="0"/>
                    </a:cubicBezTo>
                    <a:close/>
                  </a:path>
                  <a:path fill="none" w="79608" h="79608">
                    <a:moveTo>
                      <a:pt y="39804" x="0"/>
                    </a:moveTo>
                    <a:cubicBezTo>
                      <a:pt y="17821" x="0"/>
                      <a:pt y="0" x="17821"/>
                      <a:pt y="0" x="39804"/>
                    </a:cubicBezTo>
                    <a:cubicBezTo>
                      <a:pt y="0" x="61787"/>
                      <a:pt y="17821" x="79608"/>
                      <a:pt y="39804" x="79608"/>
                    </a:cubicBezTo>
                    <a:cubicBezTo>
                      <a:pt y="61787" x="79608"/>
                      <a:pt y="79608" x="61787"/>
                      <a:pt y="79608" x="39804"/>
                    </a:cubicBezTo>
                    <a:cubicBezTo>
                      <a:pt y="79608" x="17821"/>
                      <a:pt y="61787" x="0"/>
                      <a:pt y="39804" x="0"/>
                    </a:cubicBezTo>
                    <a:close/>
                  </a:path>
                </a:pathLst>
              </a:custGeom>
              <a:solidFill>
                <a:srgbClr val="868686"/>
              </a:solidFill>
              <a:ln w="10000" cap="flat">
                <a:solidFill>
                  <a:srgbClr val="868686"/>
                </a:solidFill>
                <a:miter/>
              </a:ln>
            </p:spPr>
          </p:sp>
          <p:sp>
            <p:nvSpPr>
              <p:cNvPr name="Line" id="145"/>
              <p:cNvSpPr/>
              <p:nvPr/>
            </p:nvSpPr>
            <p:spPr>
              <a:xfrm rot="2716144">
                <a:off y="3718891" x="3126866"/>
                <a:ext cx="148005" cy="10000"/>
              </a:xfrm>
              <a:custGeom>
                <a:avLst/>
                <a:gdLst/>
                <a:ahLst/>
                <a:cxnLst/>
                <a:rect b="b" l="l" t="t" r="r"/>
                <a:pathLst>
                  <a:path fill="none" w="148005" h="10000">
                    <a:moveTo>
                      <a:pt y="0" x="0"/>
                    </a:moveTo>
                    <a:lnTo>
                      <a:pt y="0" x="148005"/>
                    </a:lnTo>
                  </a:path>
                </a:pathLst>
              </a:custGeom>
              <a:noFill/>
              <a:ln w="10000" cap="flat">
                <a:solidFill>
                  <a:srgbClr val="000000"/>
                </a:solidFill>
                <a:miter/>
              </a:ln>
            </p:spPr>
          </p:sp>
          <p:sp>
            <p:nvSpPr>
              <p:cNvPr name="Line" id="146"/>
              <p:cNvSpPr/>
              <p:nvPr/>
            </p:nvSpPr>
            <p:spPr>
              <a:xfrm rot="-1270625">
                <a:off y="3719238" x="3146060"/>
                <a:ext cx="286651" cy="10000"/>
              </a:xfrm>
              <a:custGeom>
                <a:avLst/>
                <a:gdLst/>
                <a:ahLst/>
                <a:cxnLst/>
                <a:rect b="b" l="l" t="t" r="r"/>
                <a:pathLst>
                  <a:path fill="none" w="286651" h="10000">
                    <a:moveTo>
                      <a:pt y="0" x="0"/>
                    </a:moveTo>
                    <a:lnTo>
                      <a:pt y="0" x="286651"/>
                    </a:lnTo>
                  </a:path>
                </a:pathLst>
              </a:custGeom>
              <a:noFill/>
              <a:ln w="10000" cap="flat">
                <a:solidFill>
                  <a:srgbClr val="000000"/>
                </a:solidFill>
                <a:miter/>
              </a:ln>
            </p:spPr>
          </p:sp>
          <p:sp>
            <p:nvSpPr>
              <p:cNvPr name="Line" id="147"/>
              <p:cNvSpPr/>
              <p:nvPr/>
            </p:nvSpPr>
            <p:spPr>
              <a:xfrm rot="1652312">
                <a:off y="3867338" x="3146534"/>
                <a:ext cx="285359" cy="10000"/>
              </a:xfrm>
              <a:custGeom>
                <a:avLst/>
                <a:gdLst/>
                <a:ahLst/>
                <a:cxnLst/>
                <a:rect b="b" l="l" t="t" r="r"/>
                <a:pathLst>
                  <a:path fill="none" w="285359" h="10000">
                    <a:moveTo>
                      <a:pt y="0" x="0"/>
                    </a:moveTo>
                    <a:lnTo>
                      <a:pt y="0" x="285359"/>
                    </a:lnTo>
                  </a:path>
                </a:pathLst>
              </a:custGeom>
              <a:noFill/>
              <a:ln w="10000" cap="flat">
                <a:solidFill>
                  <a:srgbClr val="000000"/>
                </a:solidFill>
                <a:miter/>
              </a:ln>
            </p:spPr>
          </p:sp>
          <p:sp>
            <p:nvSpPr>
              <p:cNvPr name="Line" id="148"/>
              <p:cNvSpPr/>
              <p:nvPr/>
            </p:nvSpPr>
            <p:spPr>
              <a:xfrm rot="4117235">
                <a:off y="3958586" x="3056897"/>
                <a:ext cx="285735" cy="10000"/>
              </a:xfrm>
              <a:custGeom>
                <a:avLst/>
                <a:gdLst/>
                <a:ahLst/>
                <a:cxnLst/>
                <a:rect b="b" l="l" t="t" r="r"/>
                <a:pathLst>
                  <a:path fill="none" w="285735" h="10000">
                    <a:moveTo>
                      <a:pt y="0" x="0"/>
                    </a:moveTo>
                    <a:lnTo>
                      <a:pt y="0" x="285735"/>
                    </a:lnTo>
                  </a:path>
                </a:pathLst>
              </a:custGeom>
              <a:noFill/>
              <a:ln w="10000" cap="flat">
                <a:solidFill>
                  <a:srgbClr val="000000"/>
                </a:solidFill>
                <a:miter/>
              </a:ln>
            </p:spPr>
          </p:sp>
          <p:sp>
            <p:nvSpPr>
              <p:cNvPr name="Line" id="149"/>
              <p:cNvSpPr/>
              <p:nvPr/>
            </p:nvSpPr>
            <p:spPr>
              <a:xfrm rot="2716153">
                <a:off y="4040745" x="3126866"/>
                <a:ext cx="148005" cy="10000"/>
              </a:xfrm>
              <a:custGeom>
                <a:avLst/>
                <a:gdLst/>
                <a:ahLst/>
                <a:cxnLst/>
                <a:rect b="b" l="l" t="t" r="r"/>
                <a:pathLst>
                  <a:path fill="none" w="148005" h="10000">
                    <a:moveTo>
                      <a:pt y="0" x="0"/>
                    </a:moveTo>
                    <a:lnTo>
                      <a:pt y="0" x="148005"/>
                    </a:lnTo>
                  </a:path>
                </a:pathLst>
              </a:custGeom>
              <a:noFill/>
              <a:ln w="10000" cap="flat">
                <a:solidFill>
                  <a:srgbClr val="000000"/>
                </a:solidFill>
                <a:miter/>
              </a:ln>
            </p:spPr>
          </p:sp>
          <p:sp>
            <p:nvSpPr>
              <p:cNvPr name="Line" id="150"/>
              <p:cNvSpPr/>
              <p:nvPr/>
            </p:nvSpPr>
            <p:spPr>
              <a:xfrm rot="-71">
                <a:off y="4123791" x="3165011"/>
                <a:ext cx="81929" cy="10000"/>
              </a:xfrm>
              <a:custGeom>
                <a:avLst/>
                <a:gdLst/>
                <a:ahLst/>
                <a:cxnLst/>
                <a:rect b="b" l="l" t="t" r="r"/>
                <a:pathLst>
                  <a:path fill="none" w="81929" h="10000">
                    <a:moveTo>
                      <a:pt y="0" x="0"/>
                    </a:moveTo>
                    <a:lnTo>
                      <a:pt y="0" x="81929"/>
                    </a:lnTo>
                  </a:path>
                </a:pathLst>
              </a:custGeom>
              <a:noFill/>
              <a:ln w="10000" cap="flat">
                <a:solidFill>
                  <a:srgbClr val="000000"/>
                </a:solidFill>
                <a:miter/>
              </a:ln>
            </p:spPr>
          </p:sp>
          <p:sp>
            <p:nvSpPr>
              <p:cNvPr name="Line" id="151"/>
              <p:cNvSpPr/>
              <p:nvPr/>
            </p:nvSpPr>
            <p:spPr>
              <a:xfrm rot="-1885041">
                <a:off y="3961031" x="3119571"/>
                <a:ext cx="504322" cy="10000"/>
              </a:xfrm>
              <a:custGeom>
                <a:avLst/>
                <a:gdLst/>
                <a:ahLst/>
                <a:cxnLst/>
                <a:rect b="b" l="l" t="t" r="r"/>
                <a:pathLst>
                  <a:path fill="none" w="504322" h="10000">
                    <a:moveTo>
                      <a:pt y="0" x="0"/>
                    </a:moveTo>
                    <a:lnTo>
                      <a:pt y="0" x="504322"/>
                    </a:lnTo>
                  </a:path>
                </a:pathLst>
              </a:custGeom>
              <a:noFill/>
              <a:ln w="10000" cap="flat">
                <a:solidFill>
                  <a:srgbClr val="000000"/>
                </a:solidFill>
                <a:miter/>
              </a:ln>
            </p:spPr>
          </p:sp>
          <p:sp>
            <p:nvSpPr>
              <p:cNvPr name="Line" id="152"/>
              <p:cNvSpPr/>
              <p:nvPr/>
            </p:nvSpPr>
            <p:spPr>
              <a:xfrm rot="4117232">
                <a:off y="3797658" x="3218434"/>
                <a:ext cx="285734" cy="10000"/>
              </a:xfrm>
              <a:custGeom>
                <a:avLst/>
                <a:gdLst/>
                <a:ahLst/>
                <a:cxnLst/>
                <a:rect b="b" l="l" t="t" r="r"/>
                <a:pathLst>
                  <a:path fill="none" w="285734" h="10000">
                    <a:moveTo>
                      <a:pt y="0" x="0"/>
                    </a:moveTo>
                    <a:lnTo>
                      <a:pt y="0" x="285734"/>
                    </a:lnTo>
                  </a:path>
                </a:pathLst>
              </a:custGeom>
              <a:noFill/>
              <a:ln w="10000" cap="flat">
                <a:solidFill>
                  <a:srgbClr val="000000"/>
                </a:solidFill>
                <a:miter/>
              </a:ln>
            </p:spPr>
          </p:sp>
          <p:sp>
            <p:nvSpPr>
              <p:cNvPr name="Line" id="153"/>
              <p:cNvSpPr/>
              <p:nvPr/>
            </p:nvSpPr>
            <p:spPr>
              <a:xfrm rot="4117242">
                <a:off y="3958585" x="3218433"/>
                <a:ext cx="285736" cy="10000"/>
              </a:xfrm>
              <a:custGeom>
                <a:avLst/>
                <a:gdLst/>
                <a:ahLst/>
                <a:cxnLst/>
                <a:rect b="b" l="l" t="t" r="r"/>
                <a:pathLst>
                  <a:path fill="none" w="285736" h="10000">
                    <a:moveTo>
                      <a:pt y="0" x="0"/>
                    </a:moveTo>
                    <a:lnTo>
                      <a:pt y="0" x="285736"/>
                    </a:lnTo>
                  </a:path>
                </a:pathLst>
              </a:custGeom>
              <a:noFill/>
              <a:ln w="10000" cap="flat">
                <a:solidFill>
                  <a:srgbClr val="000000"/>
                </a:solidFill>
                <a:miter/>
              </a:ln>
            </p:spPr>
          </p:sp>
          <p:sp>
            <p:nvSpPr>
              <p:cNvPr name="Line" id="154"/>
              <p:cNvSpPr/>
              <p:nvPr/>
            </p:nvSpPr>
            <p:spPr>
              <a:xfrm rot="-2663829">
                <a:off y="4040001" x="3297840"/>
                <a:ext cx="148013" cy="10000"/>
              </a:xfrm>
              <a:custGeom>
                <a:avLst/>
                <a:gdLst/>
                <a:ahLst/>
                <a:cxnLst/>
                <a:rect b="b" l="l" t="t" r="r"/>
                <a:pathLst>
                  <a:path fill="none" w="148013" h="10000">
                    <a:moveTo>
                      <a:pt y="0" x="0"/>
                    </a:moveTo>
                    <a:lnTo>
                      <a:pt y="0" x="148013"/>
                    </a:lnTo>
                  </a:path>
                </a:pathLst>
              </a:custGeom>
              <a:noFill/>
              <a:ln w="10000" cap="flat">
                <a:solidFill>
                  <a:srgbClr val="000000"/>
                </a:solidFill>
                <a:miter/>
              </a:ln>
            </p:spPr>
          </p:sp>
          <p:sp>
            <p:nvSpPr>
              <p:cNvPr name="Line" id="155"/>
              <p:cNvSpPr/>
              <p:nvPr/>
            </p:nvSpPr>
            <p:spPr>
              <a:xfrm rot="2664462">
                <a:off y="3718148" x="3450781"/>
                <a:ext cx="147985" cy="10000"/>
              </a:xfrm>
              <a:custGeom>
                <a:avLst/>
                <a:gdLst/>
                <a:ahLst/>
                <a:cxnLst/>
                <a:rect b="b" l="l" t="t" r="r"/>
                <a:pathLst>
                  <a:path fill="none" w="147985" h="10000">
                    <a:moveTo>
                      <a:pt y="0" x="0"/>
                    </a:moveTo>
                    <a:lnTo>
                      <a:pt y="0" x="147985"/>
                    </a:lnTo>
                  </a:path>
                </a:pathLst>
              </a:custGeom>
              <a:noFill/>
              <a:ln w="10000" cap="flat">
                <a:solidFill>
                  <a:srgbClr val="000000"/>
                </a:solidFill>
                <a:miter/>
              </a:ln>
            </p:spPr>
          </p:sp>
          <p:sp>
            <p:nvSpPr>
              <p:cNvPr name="Line" id="156"/>
              <p:cNvSpPr/>
              <p:nvPr/>
            </p:nvSpPr>
            <p:spPr>
              <a:xfrm rot="-87812">
                <a:off y="3961814" x="3488199"/>
                <a:ext cx="81902" cy="10000"/>
              </a:xfrm>
              <a:custGeom>
                <a:avLst/>
                <a:gdLst/>
                <a:ahLst/>
                <a:cxnLst/>
                <a:rect b="b" l="l" t="t" r="r"/>
                <a:pathLst>
                  <a:path fill="none" w="81902" h="10000">
                    <a:moveTo>
                      <a:pt y="0" x="0"/>
                    </a:moveTo>
                    <a:lnTo>
                      <a:pt y="0" x="81902"/>
                    </a:lnTo>
                  </a:path>
                </a:pathLst>
              </a:custGeom>
              <a:noFill/>
              <a:ln w="10000" cap="flat">
                <a:solidFill>
                  <a:srgbClr val="000000"/>
                </a:solidFill>
                <a:miter/>
              </a:ln>
            </p:spPr>
          </p:sp>
          <p:sp>
            <p:nvSpPr>
              <p:cNvPr name="Line" id="157"/>
              <p:cNvSpPr/>
              <p:nvPr/>
            </p:nvSpPr>
            <p:spPr>
              <a:xfrm rot="8187900">
                <a:off y="4033602" x="3453206"/>
                <a:ext cx="148024" cy="10000"/>
              </a:xfrm>
              <a:custGeom>
                <a:avLst/>
                <a:gdLst/>
                <a:ahLst/>
                <a:cxnLst/>
                <a:rect b="b" l="l" t="t" r="r"/>
                <a:pathLst>
                  <a:path fill="none" w="148024" h="10000">
                    <a:moveTo>
                      <a:pt y="0" x="0"/>
                    </a:moveTo>
                    <a:lnTo>
                      <a:pt y="0" x="148024"/>
                    </a:lnTo>
                  </a:path>
                </a:pathLst>
              </a:custGeom>
              <a:noFill/>
              <a:ln w="10000" cap="flat">
                <a:solidFill>
                  <a:srgbClr val="000000"/>
                </a:solidFill>
                <a:miter/>
              </a:ln>
            </p:spPr>
          </p:sp>
        </p:grpSp>
      </p:grpSp>
      <p:sp>
        <p:nvSpPr>
          <p:cNvPr name="Rectangle" id="158"/>
          <p:cNvSpPr/>
          <p:nvPr/>
        </p:nvSpPr>
        <p:spPr>
          <a:xfrm>
            <a:off y="4560667" x="1463411"/>
            <a:ext cx="1200000" cy="320000"/>
          </a:xfrm>
          <a:custGeom>
            <a:avLst/>
            <a:gdLst/>
            <a:ahLst/>
            <a:cxnLst/>
            <a:rect b="b" l="l" t="t" r="r"/>
            <a:pathLst>
              <a:path w="1200000" h="320000" stroke="false">
                <a:moveTo>
                  <a:pt y="0" x="0"/>
                </a:moveTo>
                <a:lnTo>
                  <a:pt y="0" x="1200000"/>
                </a:lnTo>
                <a:lnTo>
                  <a:pt y="320000" x="1200000"/>
                </a:lnTo>
                <a:lnTo>
                  <a:pt y="320000" x="0"/>
                </a:lnTo>
                <a:lnTo>
                  <a:pt y="0" x="0"/>
                </a:lnTo>
                <a:close/>
              </a:path>
              <a:path fill="none" w="1200000" h="320000">
                <a:moveTo>
                  <a:pt y="0" x="0"/>
                </a:moveTo>
                <a:lnTo>
                  <a:pt y="0" x="1200000"/>
                </a:lnTo>
                <a:lnTo>
                  <a:pt y="320000" x="1200000"/>
                </a:lnTo>
                <a:lnTo>
                  <a:pt y="320000" x="0"/>
                </a:lnTo>
                <a:lnTo>
                  <a:pt y="0" x="0"/>
                </a:lnTo>
                <a:close/>
              </a:path>
            </a:pathLst>
          </a:custGeom>
          <a:noFill/>
          <a:ln w="10000" cap="flat">
            <a:noFill/>
            <a:miter/>
          </a:ln>
        </p:spPr>
        <p:txBody>
          <a:bodyPr tIns="38100" rIns="38100" rtlCol="0" wrap="square" bIns="38100" anchor="ctr" lIns="38100"/>
          <a:lstStyle/>
          <a:p>
            <a:pPr algn="l"/>
            <a:r>
              <a:rPr altLang="en-US" sz="1100" lang="zh-CN" dirty="0">
                <a:solidFill>
                  <a:srgbClr val="191919"/>
                </a:solidFill>
                <a:latin typeface="Arial"/>
                <a:ea typeface="Arial"/>
                <a:cs typeface="Arial"/>
              </a:rPr>
              <a:t>Phase 1</a:t>
            </a:r>
          </a:p>
        </p:txBody>
      </p:sp>
      <p:sp>
        <p:nvSpPr>
          <p:cNvPr name="Rectangle" id="159"/>
          <p:cNvSpPr/>
          <p:nvPr/>
        </p:nvSpPr>
        <p:spPr>
          <a:xfrm>
            <a:off y="4626500" x="3769734"/>
            <a:ext cx="1200000" cy="320000"/>
          </a:xfrm>
          <a:custGeom>
            <a:avLst/>
            <a:gdLst/>
            <a:ahLst/>
            <a:cxnLst/>
            <a:rect b="b" l="l" t="t" r="r"/>
            <a:pathLst>
              <a:path w="1200000" h="320000" stroke="false">
                <a:moveTo>
                  <a:pt y="0" x="0"/>
                </a:moveTo>
                <a:lnTo>
                  <a:pt y="0" x="1200000"/>
                </a:lnTo>
                <a:lnTo>
                  <a:pt y="320000" x="1200000"/>
                </a:lnTo>
                <a:lnTo>
                  <a:pt y="320000" x="0"/>
                </a:lnTo>
                <a:lnTo>
                  <a:pt y="0" x="0"/>
                </a:lnTo>
                <a:close/>
              </a:path>
              <a:path fill="none" w="1200000" h="320000">
                <a:moveTo>
                  <a:pt y="0" x="0"/>
                </a:moveTo>
                <a:lnTo>
                  <a:pt y="0" x="1200000"/>
                </a:lnTo>
                <a:lnTo>
                  <a:pt y="320000" x="1200000"/>
                </a:lnTo>
                <a:lnTo>
                  <a:pt y="320000" x="0"/>
                </a:lnTo>
                <a:lnTo>
                  <a:pt y="0" x="0"/>
                </a:lnTo>
                <a:close/>
              </a:path>
            </a:pathLst>
          </a:custGeom>
          <a:noFill/>
          <a:ln w="10000" cap="flat">
            <a:noFill/>
            <a:miter/>
          </a:ln>
        </p:spPr>
        <p:txBody>
          <a:bodyPr tIns="38100" rIns="38100" rtlCol="0" wrap="square" bIns="38100" anchor="ctr" lIns="38100"/>
          <a:lstStyle/>
          <a:p>
            <a:pPr algn="l"/>
            <a:r>
              <a:rPr altLang="en-US" sz="1100" lang="zh-CN" dirty="0">
                <a:solidFill>
                  <a:srgbClr val="191919"/>
                </a:solidFill>
                <a:latin typeface="Arial"/>
                <a:ea typeface="Arial"/>
                <a:cs typeface="Arial"/>
              </a:rPr>
              <a:t>Phase 2</a:t>
            </a:r>
          </a:p>
        </p:txBody>
      </p:sp>
      <p:sp>
        <p:nvSpPr>
          <p:cNvPr name="ConnectLine" id="160"/>
          <p:cNvSpPr/>
          <p:nvPr/>
        </p:nvSpPr>
        <p:spPr>
          <a:xfrm>
            <a:off y="4311500" x="5136744"/>
            <a:ext cx="939483" cy="10000"/>
          </a:xfrm>
          <a:custGeom>
            <a:avLst/>
            <a:gdLst/>
            <a:ahLst/>
            <a:cxnLst/>
            <a:rect b="b" l="l" t="t" r="r"/>
            <a:pathLst>
              <a:path fill="none" w="939483" h="10000">
                <a:moveTo>
                  <a:pt y="0" x="0"/>
                </a:moveTo>
                <a:lnTo>
                  <a:pt y="0" x="939483"/>
                </a:lnTo>
              </a:path>
            </a:pathLst>
          </a:custGeom>
          <a:noFill/>
          <a:ln w="36667" cap="flat">
            <a:solidFill>
              <a:srgbClr val="AC6A4E"/>
            </a:solidFill>
            <a:miter/>
            <a:tailEnd w="med" len="med" type="triangle"/>
          </a:ln>
        </p:spPr>
      </p:sp>
      <p:sp>
        <p:nvSpPr>
          <p:cNvPr name="Process" id="161"/>
          <p:cNvSpPr/>
          <p:nvPr/>
        </p:nvSpPr>
        <p:spPr>
          <a:xfrm>
            <a:off y="4011500" x="6076227"/>
            <a:ext cx="1367010" cy="600000"/>
          </a:xfrm>
          <a:custGeom>
            <a:avLst/>
            <a:gdLst>
              <a:gd name="connsiteX0" fmla="*/ 0 w 1367010"/>
              <a:gd name="connsiteY0" fmla="*/ 300000 h 600000"/>
              <a:gd name="connsiteX1" fmla="*/ 683505 w 1367010"/>
              <a:gd name="connsiteY1" fmla="*/ 0 h 600000"/>
              <a:gd name="connsiteX2" fmla="*/ 1367010 w 1367010"/>
              <a:gd name="connsiteY2" fmla="*/ 300000 h 600000"/>
              <a:gd name="connsiteX3" fmla="*/ 683505 w 1367010"/>
              <a:gd name="connsiteY3" fmla="*/ 600000 h 600000"/>
            </a:gdLst>
            <a:ahLst/>
            <a:cxnLst>
              <a:cxn ang="0">
                <a:pos y="connsiteY0" x="connsiteX0"/>
              </a:cxn>
              <a:cxn ang="0">
                <a:pos y="connsiteY1" x="connsiteX1"/>
              </a:cxn>
              <a:cxn ang="0">
                <a:pos y="connsiteY2" x="connsiteX2"/>
              </a:cxn>
              <a:cxn ang="0">
                <a:pos y="connsiteY3" x="connsiteX3"/>
              </a:cxn>
            </a:cxnLst>
            <a:rect b="b" l="l" t="t" r="r"/>
            <a:pathLst>
              <a:path w="1367010" h="600000" stroke="false">
                <a:moveTo>
                  <a:pt y="530000" x="1367010"/>
                </a:moveTo>
                <a:lnTo>
                  <a:pt y="70000" x="1367010"/>
                </a:lnTo>
                <a:cubicBezTo>
                  <a:pt y="31360" x="1367010"/>
                  <a:pt y="0" x="1335650"/>
                  <a:pt y="0" x="1297010"/>
                </a:cubicBezTo>
                <a:lnTo>
                  <a:pt y="0" x="70000"/>
                </a:lnTo>
                <a:cubicBezTo>
                  <a:pt y="0" x="31360"/>
                  <a:pt y="31360" x="0"/>
                  <a:pt y="70000" x="0"/>
                </a:cubicBezTo>
                <a:lnTo>
                  <a:pt y="530000" x="0"/>
                </a:lnTo>
                <a:cubicBezTo>
                  <a:pt y="568640" x="0"/>
                  <a:pt y="600000" x="31360"/>
                  <a:pt y="600000" x="70000"/>
                </a:cubicBezTo>
                <a:lnTo>
                  <a:pt y="600000" x="1297010"/>
                </a:lnTo>
                <a:cubicBezTo>
                  <a:pt y="600000" x="1335650"/>
                  <a:pt y="568640" x="1367010"/>
                  <a:pt y="530000" x="1367010"/>
                </a:cubicBezTo>
                <a:close/>
              </a:path>
              <a:path fill="none" w="1367010" h="600000">
                <a:moveTo>
                  <a:pt y="530000" x="1367010"/>
                </a:moveTo>
                <a:lnTo>
                  <a:pt y="70000" x="1367010"/>
                </a:lnTo>
                <a:cubicBezTo>
                  <a:pt y="31360" x="1367010"/>
                  <a:pt y="0" x="1335650"/>
                  <a:pt y="0" x="1297010"/>
                </a:cubicBezTo>
                <a:lnTo>
                  <a:pt y="0" x="70000"/>
                </a:lnTo>
                <a:cubicBezTo>
                  <a:pt y="0" x="31360"/>
                  <a:pt y="31360" x="0"/>
                  <a:pt y="70000" x="0"/>
                </a:cubicBezTo>
                <a:lnTo>
                  <a:pt y="530000" x="0"/>
                </a:lnTo>
                <a:cubicBezTo>
                  <a:pt y="568640" x="0"/>
                  <a:pt y="600000" x="31360"/>
                  <a:pt y="600000" x="70000"/>
                </a:cubicBezTo>
                <a:lnTo>
                  <a:pt y="600000" x="1297010"/>
                </a:lnTo>
                <a:cubicBezTo>
                  <a:pt y="600000" x="1335650"/>
                  <a:pt y="568640" x="1367010"/>
                  <a:pt y="530000" x="1367010"/>
                </a:cubicBezTo>
                <a:close/>
              </a:path>
            </a:pathLst>
          </a:custGeom>
          <a:solidFill>
            <a:srgbClr val="FDC2B1"/>
          </a:solidFill>
          <a:ln w="20000" cap="flat">
            <a:noFill/>
            <a:round/>
          </a:ln>
        </p:spPr>
        <p:txBody>
          <a:bodyPr tIns="38100" rIns="38100" rtlCol="0" wrap="square" bIns="38100" anchor="ctr" lIns="38100"/>
          <a:lstStyle/>
          <a:p>
            <a:pPr algn="ctr"/>
            <a:r>
              <a:rPr b="1" altLang="en-US" sz="1200" lang="zh-CN" dirty="0">
                <a:solidFill>
                  <a:srgbClr val="1C0E00"/>
                </a:solidFill>
                <a:latin typeface="Calibri"/>
                <a:ea typeface="Calibri"/>
                <a:cs typeface="Calibri"/>
              </a:rPr>
              <a:t>New-task fine-tuning</a:t>
            </a:r>
          </a:p>
        </p:txBody>
      </p:sp>
      <p:sp>
        <p:nvSpPr>
          <p:cNvPr name="Rectangle" id="162"/>
          <p:cNvSpPr/>
          <p:nvPr/>
        </p:nvSpPr>
        <p:spPr>
          <a:xfrm>
            <a:off y="4626500" x="6076231"/>
            <a:ext cx="1200000" cy="320000"/>
          </a:xfrm>
          <a:custGeom>
            <a:avLst/>
            <a:gdLst/>
            <a:ahLst/>
            <a:cxnLst/>
            <a:rect b="b" l="l" t="t" r="r"/>
            <a:pathLst>
              <a:path w="1200000" h="320000" stroke="false">
                <a:moveTo>
                  <a:pt y="0" x="0"/>
                </a:moveTo>
                <a:lnTo>
                  <a:pt y="0" x="1200000"/>
                </a:lnTo>
                <a:lnTo>
                  <a:pt y="320000" x="1200000"/>
                </a:lnTo>
                <a:lnTo>
                  <a:pt y="320000" x="0"/>
                </a:lnTo>
                <a:lnTo>
                  <a:pt y="0" x="0"/>
                </a:lnTo>
                <a:close/>
              </a:path>
              <a:path fill="none" w="1200000" h="320000">
                <a:moveTo>
                  <a:pt y="0" x="0"/>
                </a:moveTo>
                <a:lnTo>
                  <a:pt y="0" x="1200000"/>
                </a:lnTo>
                <a:lnTo>
                  <a:pt y="320000" x="1200000"/>
                </a:lnTo>
                <a:lnTo>
                  <a:pt y="320000" x="0"/>
                </a:lnTo>
                <a:lnTo>
                  <a:pt y="0" x="0"/>
                </a:lnTo>
                <a:close/>
              </a:path>
            </a:pathLst>
          </a:custGeom>
          <a:noFill/>
          <a:ln w="10000" cap="flat">
            <a:noFill/>
            <a:miter/>
          </a:ln>
        </p:spPr>
        <p:txBody>
          <a:bodyPr tIns="38100" rIns="38100" rtlCol="0" wrap="square" bIns="38100" anchor="ctr" lIns="38100"/>
          <a:lstStyle/>
          <a:p>
            <a:pPr algn="l"/>
            <a:r>
              <a:rPr altLang="en-US" sz="1100" lang="zh-CN" dirty="0">
                <a:solidFill>
                  <a:srgbClr val="191919"/>
                </a:solidFill>
                <a:latin typeface="Arial"/>
                <a:ea typeface="Arial"/>
                <a:cs typeface="Arial"/>
              </a:rPr>
              <a:t>Phase 3</a:t>
            </a:r>
          </a:p>
        </p:txBody>
      </p:sp>
      <p:grpSp>
        <p:nvGrpSpPr>
          <p:cNvPr name="" id="163"/>
          <p:cNvGrpSpPr/>
          <p:nvPr/>
        </p:nvGrpSpPr>
        <p:grpSpPr>
          <a:xfrm>
            <a:off y="3669111" x="5243608"/>
            <a:ext cx="725755" cy="562389"/>
            <a:chOff y="3669111" x="5243608"/>
            <a:chExt cx="725755" cy="562389"/>
          </a:xfrm>
        </p:grpSpPr>
        <p:sp>
          <p:nvSpPr>
            <p:cNvPr name="Line" id="164"/>
            <p:cNvSpPr/>
            <p:nvPr/>
          </p:nvSpPr>
          <p:spPr>
            <a:xfrm rot="-2663802">
              <a:off y="3949074" x="5456044"/>
              <a:ext cx="148013" cy="10000"/>
            </a:xfrm>
            <a:custGeom>
              <a:avLst/>
              <a:gdLst/>
              <a:ahLst/>
              <a:cxnLst/>
              <a:rect b="b" l="l" t="t" r="r"/>
              <a:pathLst>
                <a:path fill="none" w="148013" h="10000">
                  <a:moveTo>
                    <a:pt y="0" x="0"/>
                  </a:moveTo>
                  <a:lnTo>
                    <a:pt y="0" x="148013"/>
                  </a:lnTo>
                </a:path>
              </a:pathLst>
            </a:custGeom>
            <a:noFill/>
            <a:ln w="10000" cap="flat">
              <a:solidFill>
                <a:srgbClr val="FF0000"/>
              </a:solidFill>
              <a:miter/>
            </a:ln>
          </p:spPr>
        </p:sp>
        <p:grpSp>
          <p:nvGrpSpPr>
            <p:cNvPr name="" id="165"/>
            <p:cNvGrpSpPr/>
            <p:nvPr/>
          </p:nvGrpSpPr>
          <p:grpSpPr>
            <a:xfrm>
              <a:off y="3669111" x="5243608"/>
              <a:ext cx="725755" cy="562389"/>
              <a:chOff y="3669111" x="5243608"/>
              <a:chExt cx="725755" cy="562389"/>
            </a:xfrm>
          </p:grpSpPr>
          <p:sp>
            <p:nvSpPr>
              <p:cNvPr name="Line" id="166"/>
              <p:cNvSpPr/>
              <p:nvPr/>
            </p:nvSpPr>
            <p:spPr>
              <a:xfrm rot="-29567">
                <a:off y="3870889" x="5646328"/>
                <a:ext cx="243457" cy="10000"/>
              </a:xfrm>
              <a:custGeom>
                <a:avLst/>
                <a:gdLst/>
                <a:ahLst/>
                <a:cxnLst/>
                <a:rect b="b" l="l" t="t" r="r"/>
                <a:pathLst>
                  <a:path fill="none" w="243457" h="10000">
                    <a:moveTo>
                      <a:pt y="0" x="0"/>
                    </a:moveTo>
                    <a:lnTo>
                      <a:pt y="0" x="243457"/>
                    </a:lnTo>
                  </a:path>
                </a:pathLst>
              </a:custGeom>
              <a:noFill/>
              <a:ln w="10000" cap="flat">
                <a:solidFill>
                  <a:srgbClr val="FF0000"/>
                </a:solidFill>
                <a:miter/>
              </a:ln>
            </p:spPr>
          </p:sp>
          <p:sp>
            <p:nvSpPr>
              <p:cNvPr name="Line" id="167"/>
              <p:cNvSpPr/>
              <p:nvPr/>
            </p:nvSpPr>
            <p:spPr>
              <a:xfrm rot="-728678">
                <a:off y="4076328" x="5319632"/>
                <a:ext cx="414274" cy="10000"/>
              </a:xfrm>
              <a:custGeom>
                <a:avLst/>
                <a:gdLst/>
                <a:ahLst/>
                <a:cxnLst/>
                <a:rect b="b" l="l" t="t" r="r"/>
                <a:pathLst>
                  <a:path fill="none" w="414274" h="10000">
                    <a:moveTo>
                      <a:pt y="0" x="0"/>
                    </a:moveTo>
                    <a:lnTo>
                      <a:pt y="0" x="414274"/>
                    </a:lnTo>
                  </a:path>
                </a:pathLst>
              </a:custGeom>
              <a:noFill/>
              <a:ln w="10000" cap="flat">
                <a:solidFill>
                  <a:srgbClr val="FF0000"/>
                </a:solidFill>
                <a:miter/>
              </a:ln>
            </p:spPr>
          </p:sp>
          <p:sp>
            <p:nvSpPr>
              <p:cNvPr name="Line" id="168"/>
              <p:cNvSpPr/>
              <p:nvPr/>
            </p:nvSpPr>
            <p:spPr>
              <a:xfrm rot="369926">
                <a:off y="4142380" x="5321473"/>
                <a:ext cx="416976" cy="10000"/>
              </a:xfrm>
              <a:custGeom>
                <a:avLst/>
                <a:gdLst/>
                <a:ahLst/>
                <a:cxnLst/>
                <a:rect b="b" l="l" t="t" r="r"/>
                <a:pathLst>
                  <a:path fill="none" w="416976" h="10000">
                    <a:moveTo>
                      <a:pt y="0" x="0"/>
                    </a:moveTo>
                    <a:lnTo>
                      <a:pt y="0" x="416976"/>
                    </a:lnTo>
                  </a:path>
                </a:pathLst>
              </a:custGeom>
              <a:noFill/>
              <a:ln w="10000" cap="flat">
                <a:solidFill>
                  <a:srgbClr val="FF0000"/>
                </a:solidFill>
                <a:miter/>
              </a:ln>
            </p:spPr>
          </p:sp>
          <p:sp>
            <p:nvSpPr>
              <p:cNvPr name="Ellipse" id="169"/>
              <p:cNvSpPr/>
              <p:nvPr/>
            </p:nvSpPr>
            <p:spPr>
              <a:xfrm>
                <a:off y="3829421" x="5405262"/>
                <a:ext cx="79608" cy="79608"/>
              </a:xfrm>
              <a:custGeom>
                <a:avLst/>
                <a:gdLst>
                  <a:gd name="connsiteX0" fmla="*/ 0 w 79608"/>
                  <a:gd name="connsiteY0" fmla="*/ 39804 h 79608"/>
                  <a:gd name="connsiteX1" fmla="*/ 39804 w 79608"/>
                  <a:gd name="connsiteY1" fmla="*/ 0 h 79608"/>
                  <a:gd name="connsiteX2" fmla="*/ 79608 w 79608"/>
                  <a:gd name="connsiteY2" fmla="*/ 39804 h 79608"/>
                  <a:gd name="connsiteX3" fmla="*/ 39804 w 79608"/>
                  <a:gd name="connsiteY3" fmla="*/ 79608 h 79608"/>
                  <a:gd name="connsiteX4" fmla="*/ 12513 w 79608"/>
                  <a:gd name="connsiteY4" fmla="*/ 9721 h 79608"/>
                  <a:gd name="connsiteX5" fmla="*/ 66700 w 79608"/>
                  <a:gd name="connsiteY5" fmla="*/ 12908 h 79608"/>
                  <a:gd name="connsiteX6" fmla="*/ 14107 w 79608"/>
                  <a:gd name="connsiteY6" fmla="*/ 68689 h 79608"/>
                  <a:gd name="connsiteX7" fmla="*/ 69887 w 79608"/>
                  <a:gd name="connsiteY7" fmla="*/ 65501 h 79608"/>
                </a:gdLst>
                <a:ahLst/>
                <a:cxnLst>
                  <a:cxn ang="0">
                    <a:pos y="connsiteY0" x="connsiteX0"/>
                  </a:cxn>
                  <a:cxn ang="0">
                    <a:pos y="connsiteY1" x="connsiteX1"/>
                  </a:cxn>
                  <a:cxn ang="0">
                    <a:pos y="connsiteY2" x="connsiteX2"/>
                  </a:cxn>
                  <a:cxn ang="0">
                    <a:pos y="connsiteY3" x="connsiteX3"/>
                  </a:cxn>
                  <a:cxn ang="0">
                    <a:pos y="connsiteY4" x="connsiteX4"/>
                  </a:cxn>
                  <a:cxn ang="0">
                    <a:pos y="connsiteY5" x="connsiteX5"/>
                  </a:cxn>
                  <a:cxn ang="0">
                    <a:pos y="connsiteY6" x="connsiteX6"/>
                  </a:cxn>
                  <a:cxn ang="0">
                    <a:pos y="connsiteY7" x="connsiteX7"/>
                  </a:cxn>
                </a:cxnLst>
                <a:rect b="b" l="l" t="t" r="r"/>
                <a:pathLst>
                  <a:path w="79608" h="79608" stroke="false">
                    <a:moveTo>
                      <a:pt y="39804" x="0"/>
                    </a:moveTo>
                    <a:cubicBezTo>
                      <a:pt y="17821" x="0"/>
                      <a:pt y="0" x="17821"/>
                      <a:pt y="0" x="39804"/>
                    </a:cubicBezTo>
                    <a:cubicBezTo>
                      <a:pt y="0" x="61787"/>
                      <a:pt y="17821" x="79608"/>
                      <a:pt y="39804" x="79608"/>
                    </a:cubicBezTo>
                    <a:cubicBezTo>
                      <a:pt y="61787" x="79608"/>
                      <a:pt y="79608" x="61787"/>
                      <a:pt y="79608" x="39804"/>
                    </a:cubicBezTo>
                    <a:cubicBezTo>
                      <a:pt y="79608" x="17821"/>
                      <a:pt y="61787" x="0"/>
                      <a:pt y="39804" x="0"/>
                    </a:cubicBezTo>
                    <a:close/>
                  </a:path>
                  <a:path fill="none" w="79608" h="79608">
                    <a:moveTo>
                      <a:pt y="39804" x="0"/>
                    </a:moveTo>
                    <a:cubicBezTo>
                      <a:pt y="17821" x="0"/>
                      <a:pt y="0" x="17821"/>
                      <a:pt y="0" x="39804"/>
                    </a:cubicBezTo>
                    <a:cubicBezTo>
                      <a:pt y="0" x="61787"/>
                      <a:pt y="17821" x="79608"/>
                      <a:pt y="39804" x="79608"/>
                    </a:cubicBezTo>
                    <a:cubicBezTo>
                      <a:pt y="61787" x="79608"/>
                      <a:pt y="79608" x="61787"/>
                      <a:pt y="79608" x="39804"/>
                    </a:cubicBezTo>
                    <a:cubicBezTo>
                      <a:pt y="79608" x="17821"/>
                      <a:pt y="61787" x="0"/>
                      <a:pt y="39804" x="0"/>
                    </a:cubicBezTo>
                    <a:close/>
                  </a:path>
                </a:pathLst>
              </a:custGeom>
              <a:solidFill>
                <a:srgbClr val="868686"/>
              </a:solidFill>
              <a:ln w="10000" cap="flat">
                <a:solidFill>
                  <a:srgbClr val="FF0000"/>
                </a:solidFill>
                <a:miter/>
              </a:ln>
            </p:spPr>
          </p:sp>
          <p:sp>
            <p:nvSpPr>
              <p:cNvPr name="Ellipse" id="170"/>
              <p:cNvSpPr/>
              <p:nvPr/>
            </p:nvSpPr>
            <p:spPr>
              <a:xfrm>
                <a:off y="3830038" x="5889755"/>
                <a:ext cx="79608" cy="79608"/>
              </a:xfrm>
              <a:custGeom>
                <a:avLst/>
                <a:gdLst>
                  <a:gd name="connsiteX0" fmla="*/ 0 w 79608"/>
                  <a:gd name="connsiteY0" fmla="*/ 39804 h 79608"/>
                  <a:gd name="connsiteX1" fmla="*/ 39804 w 79608"/>
                  <a:gd name="connsiteY1" fmla="*/ 0 h 79608"/>
                  <a:gd name="connsiteX2" fmla="*/ 79608 w 79608"/>
                  <a:gd name="connsiteY2" fmla="*/ 39804 h 79608"/>
                  <a:gd name="connsiteX3" fmla="*/ 39804 w 79608"/>
                  <a:gd name="connsiteY3" fmla="*/ 79608 h 79608"/>
                  <a:gd name="connsiteX4" fmla="*/ 11117 w 79608"/>
                  <a:gd name="connsiteY4" fmla="*/ 11315 h 79608"/>
                  <a:gd name="connsiteX5" fmla="*/ 68491 w 79608"/>
                  <a:gd name="connsiteY5" fmla="*/ 12908 h 79608"/>
                  <a:gd name="connsiteX6" fmla="*/ 66897 w 79608"/>
                  <a:gd name="connsiteY6" fmla="*/ 68689 h 79608"/>
                  <a:gd name="connsiteX7" fmla="*/ 14304 w 79608"/>
                  <a:gd name="connsiteY7" fmla="*/ 70282 h 79608"/>
                </a:gdLst>
                <a:ahLst/>
                <a:cxnLst>
                  <a:cxn ang="0">
                    <a:pos y="connsiteY0" x="connsiteX0"/>
                  </a:cxn>
                  <a:cxn ang="0">
                    <a:pos y="connsiteY1" x="connsiteX1"/>
                  </a:cxn>
                  <a:cxn ang="0">
                    <a:pos y="connsiteY2" x="connsiteX2"/>
                  </a:cxn>
                  <a:cxn ang="0">
                    <a:pos y="connsiteY3" x="connsiteX3"/>
                  </a:cxn>
                  <a:cxn ang="0">
                    <a:pos y="connsiteY4" x="connsiteX4"/>
                  </a:cxn>
                  <a:cxn ang="0">
                    <a:pos y="connsiteY5" x="connsiteX5"/>
                  </a:cxn>
                  <a:cxn ang="0">
                    <a:pos y="connsiteY6" x="connsiteX6"/>
                  </a:cxn>
                  <a:cxn ang="0">
                    <a:pos y="connsiteY7" x="connsiteX7"/>
                  </a:cxn>
                </a:cxnLst>
                <a:rect b="b" l="l" t="t" r="r"/>
                <a:pathLst>
                  <a:path w="79608" h="79608" stroke="false">
                    <a:moveTo>
                      <a:pt y="39804" x="0"/>
                    </a:moveTo>
                    <a:cubicBezTo>
                      <a:pt y="17821" x="0"/>
                      <a:pt y="0" x="17821"/>
                      <a:pt y="0" x="39804"/>
                    </a:cubicBezTo>
                    <a:cubicBezTo>
                      <a:pt y="0" x="61787"/>
                      <a:pt y="17821" x="79608"/>
                      <a:pt y="39804" x="79608"/>
                    </a:cubicBezTo>
                    <a:cubicBezTo>
                      <a:pt y="61787" x="79608"/>
                      <a:pt y="79608" x="61787"/>
                      <a:pt y="79608" x="39804"/>
                    </a:cubicBezTo>
                    <a:cubicBezTo>
                      <a:pt y="79608" x="17821"/>
                      <a:pt y="61787" x="0"/>
                      <a:pt y="39804" x="0"/>
                    </a:cubicBezTo>
                    <a:close/>
                  </a:path>
                  <a:path fill="none" w="79608" h="79608">
                    <a:moveTo>
                      <a:pt y="39804" x="0"/>
                    </a:moveTo>
                    <a:cubicBezTo>
                      <a:pt y="17821" x="0"/>
                      <a:pt y="0" x="17821"/>
                      <a:pt y="0" x="39804"/>
                    </a:cubicBezTo>
                    <a:cubicBezTo>
                      <a:pt y="0" x="61787"/>
                      <a:pt y="17821" x="79608"/>
                      <a:pt y="39804" x="79608"/>
                    </a:cubicBezTo>
                    <a:cubicBezTo>
                      <a:pt y="61787" x="79608"/>
                      <a:pt y="79608" x="61787"/>
                      <a:pt y="79608" x="39804"/>
                    </a:cubicBezTo>
                    <a:cubicBezTo>
                      <a:pt y="79608" x="17821"/>
                      <a:pt y="61787" x="0"/>
                      <a:pt y="39804" x="0"/>
                    </a:cubicBezTo>
                    <a:close/>
                  </a:path>
                </a:pathLst>
              </a:custGeom>
              <a:solidFill>
                <a:srgbClr val="D26C2A"/>
              </a:solidFill>
              <a:ln w="10000" cap="flat">
                <a:solidFill>
                  <a:srgbClr val="FF0000"/>
                </a:solidFill>
                <a:miter/>
              </a:ln>
            </p:spPr>
          </p:sp>
          <p:sp>
            <p:nvSpPr>
              <p:cNvPr name="Ellipse" id="171"/>
              <p:cNvSpPr/>
              <p:nvPr/>
            </p:nvSpPr>
            <p:spPr>
              <a:xfrm>
                <a:off y="3989730" x="5405262"/>
                <a:ext cx="79608" cy="79608"/>
              </a:xfrm>
              <a:custGeom>
                <a:avLst/>
                <a:gdLst>
                  <a:gd name="connsiteX0" fmla="*/ 0 w 79608"/>
                  <a:gd name="connsiteY0" fmla="*/ 39804 h 79608"/>
                  <a:gd name="connsiteX1" fmla="*/ 39804 w 79608"/>
                  <a:gd name="connsiteY1" fmla="*/ 0 h 79608"/>
                  <a:gd name="connsiteX2" fmla="*/ 79608 w 79608"/>
                  <a:gd name="connsiteY2" fmla="*/ 39804 h 79608"/>
                  <a:gd name="connsiteX3" fmla="*/ 39804 w 79608"/>
                  <a:gd name="connsiteY3" fmla="*/ 79608 h 79608"/>
                  <a:gd name="connsiteX4" fmla="*/ 12513 w 79608"/>
                  <a:gd name="connsiteY4" fmla="*/ 9721 h 79608"/>
                  <a:gd name="connsiteX5" fmla="*/ 66700 w 79608"/>
                  <a:gd name="connsiteY5" fmla="*/ 12908 h 79608"/>
                  <a:gd name="connsiteX6" fmla="*/ 14107 w 79608"/>
                  <a:gd name="connsiteY6" fmla="*/ 68689 h 79608"/>
                  <a:gd name="connsiteX7" fmla="*/ 69887 w 79608"/>
                  <a:gd name="connsiteY7" fmla="*/ 65501 h 79608"/>
                </a:gdLst>
                <a:ahLst/>
                <a:cxnLst>
                  <a:cxn ang="0">
                    <a:pos y="connsiteY0" x="connsiteX0"/>
                  </a:cxn>
                  <a:cxn ang="0">
                    <a:pos y="connsiteY1" x="connsiteX1"/>
                  </a:cxn>
                  <a:cxn ang="0">
                    <a:pos y="connsiteY2" x="connsiteX2"/>
                  </a:cxn>
                  <a:cxn ang="0">
                    <a:pos y="connsiteY3" x="connsiteX3"/>
                  </a:cxn>
                  <a:cxn ang="0">
                    <a:pos y="connsiteY4" x="connsiteX4"/>
                  </a:cxn>
                  <a:cxn ang="0">
                    <a:pos y="connsiteY5" x="connsiteX5"/>
                  </a:cxn>
                  <a:cxn ang="0">
                    <a:pos y="connsiteY6" x="connsiteX6"/>
                  </a:cxn>
                  <a:cxn ang="0">
                    <a:pos y="connsiteY7" x="connsiteX7"/>
                  </a:cxn>
                </a:cxnLst>
                <a:rect b="b" l="l" t="t" r="r"/>
                <a:pathLst>
                  <a:path w="79608" h="79608" stroke="false">
                    <a:moveTo>
                      <a:pt y="39804" x="0"/>
                    </a:moveTo>
                    <a:cubicBezTo>
                      <a:pt y="17821" x="0"/>
                      <a:pt y="0" x="17821"/>
                      <a:pt y="0" x="39804"/>
                    </a:cubicBezTo>
                    <a:cubicBezTo>
                      <a:pt y="0" x="61787"/>
                      <a:pt y="17821" x="79608"/>
                      <a:pt y="39804" x="79608"/>
                    </a:cubicBezTo>
                    <a:cubicBezTo>
                      <a:pt y="61787" x="79608"/>
                      <a:pt y="79608" x="61787"/>
                      <a:pt y="79608" x="39804"/>
                    </a:cubicBezTo>
                    <a:cubicBezTo>
                      <a:pt y="79608" x="17821"/>
                      <a:pt y="61787" x="0"/>
                      <a:pt y="39804" x="0"/>
                    </a:cubicBezTo>
                    <a:close/>
                  </a:path>
                  <a:path fill="none" w="79608" h="79608">
                    <a:moveTo>
                      <a:pt y="39804" x="0"/>
                    </a:moveTo>
                    <a:cubicBezTo>
                      <a:pt y="17821" x="0"/>
                      <a:pt y="0" x="17821"/>
                      <a:pt y="0" x="39804"/>
                    </a:cubicBezTo>
                    <a:cubicBezTo>
                      <a:pt y="0" x="61787"/>
                      <a:pt y="17821" x="79608"/>
                      <a:pt y="39804" x="79608"/>
                    </a:cubicBezTo>
                    <a:cubicBezTo>
                      <a:pt y="61787" x="79608"/>
                      <a:pt y="79608" x="61787"/>
                      <a:pt y="79608" x="39804"/>
                    </a:cubicBezTo>
                    <a:cubicBezTo>
                      <a:pt y="79608" x="17821"/>
                      <a:pt y="61787" x="0"/>
                      <a:pt y="39804" x="0"/>
                    </a:cubicBezTo>
                    <a:close/>
                  </a:path>
                </a:pathLst>
              </a:custGeom>
              <a:solidFill>
                <a:srgbClr val="868686"/>
              </a:solidFill>
              <a:ln w="10000" cap="flat">
                <a:solidFill>
                  <a:srgbClr val="FF0000"/>
                </a:solidFill>
                <a:miter/>
              </a:ln>
            </p:spPr>
          </p:sp>
          <p:sp>
            <p:nvSpPr>
              <p:cNvPr name="Ellipse" id="172"/>
              <p:cNvSpPr/>
              <p:nvPr/>
            </p:nvSpPr>
            <p:spPr>
              <a:xfrm>
                <a:off y="3990965" x="5889755"/>
                <a:ext cx="79608" cy="79608"/>
              </a:xfrm>
              <a:custGeom>
                <a:avLst/>
                <a:gdLst>
                  <a:gd name="connsiteX0" fmla="*/ 0 w 79608"/>
                  <a:gd name="connsiteY0" fmla="*/ 39804 h 79608"/>
                  <a:gd name="connsiteX1" fmla="*/ 39804 w 79608"/>
                  <a:gd name="connsiteY1" fmla="*/ 0 h 79608"/>
                  <a:gd name="connsiteX2" fmla="*/ 79608 w 79608"/>
                  <a:gd name="connsiteY2" fmla="*/ 39804 h 79608"/>
                  <a:gd name="connsiteX3" fmla="*/ 39804 w 79608"/>
                  <a:gd name="connsiteY3" fmla="*/ 79608 h 79608"/>
                  <a:gd name="connsiteX4" fmla="*/ 11117 w 79608"/>
                  <a:gd name="connsiteY4" fmla="*/ 11315 h 79608"/>
                  <a:gd name="connsiteX5" fmla="*/ 68491 w 79608"/>
                  <a:gd name="connsiteY5" fmla="*/ 12908 h 79608"/>
                  <a:gd name="connsiteX6" fmla="*/ 66897 w 79608"/>
                  <a:gd name="connsiteY6" fmla="*/ 68689 h 79608"/>
                  <a:gd name="connsiteX7" fmla="*/ 14304 w 79608"/>
                  <a:gd name="connsiteY7" fmla="*/ 70282 h 79608"/>
                </a:gdLst>
                <a:ahLst/>
                <a:cxnLst>
                  <a:cxn ang="0">
                    <a:pos y="connsiteY0" x="connsiteX0"/>
                  </a:cxn>
                  <a:cxn ang="0">
                    <a:pos y="connsiteY1" x="connsiteX1"/>
                  </a:cxn>
                  <a:cxn ang="0">
                    <a:pos y="connsiteY2" x="connsiteX2"/>
                  </a:cxn>
                  <a:cxn ang="0">
                    <a:pos y="connsiteY3" x="connsiteX3"/>
                  </a:cxn>
                  <a:cxn ang="0">
                    <a:pos y="connsiteY4" x="connsiteX4"/>
                  </a:cxn>
                  <a:cxn ang="0">
                    <a:pos y="connsiteY5" x="connsiteX5"/>
                  </a:cxn>
                  <a:cxn ang="0">
                    <a:pos y="connsiteY6" x="connsiteX6"/>
                  </a:cxn>
                  <a:cxn ang="0">
                    <a:pos y="connsiteY7" x="connsiteX7"/>
                  </a:cxn>
                </a:cxnLst>
                <a:rect b="b" l="l" t="t" r="r"/>
                <a:pathLst>
                  <a:path w="79608" h="79608" stroke="false">
                    <a:moveTo>
                      <a:pt y="39804" x="0"/>
                    </a:moveTo>
                    <a:cubicBezTo>
                      <a:pt y="17821" x="0"/>
                      <a:pt y="0" x="17821"/>
                      <a:pt y="0" x="39804"/>
                    </a:cubicBezTo>
                    <a:cubicBezTo>
                      <a:pt y="0" x="61787"/>
                      <a:pt y="17821" x="79608"/>
                      <a:pt y="39804" x="79608"/>
                    </a:cubicBezTo>
                    <a:cubicBezTo>
                      <a:pt y="61787" x="79608"/>
                      <a:pt y="79608" x="61787"/>
                      <a:pt y="79608" x="39804"/>
                    </a:cubicBezTo>
                    <a:cubicBezTo>
                      <a:pt y="79608" x="17821"/>
                      <a:pt y="61787" x="0"/>
                      <a:pt y="39804" x="0"/>
                    </a:cubicBezTo>
                    <a:close/>
                  </a:path>
                  <a:path fill="none" w="79608" h="79608">
                    <a:moveTo>
                      <a:pt y="39804" x="0"/>
                    </a:moveTo>
                    <a:cubicBezTo>
                      <a:pt y="17821" x="0"/>
                      <a:pt y="0" x="17821"/>
                      <a:pt y="0" x="39804"/>
                    </a:cubicBezTo>
                    <a:cubicBezTo>
                      <a:pt y="0" x="61787"/>
                      <a:pt y="17821" x="79608"/>
                      <a:pt y="39804" x="79608"/>
                    </a:cubicBezTo>
                    <a:cubicBezTo>
                      <a:pt y="61787" x="79608"/>
                      <a:pt y="79608" x="61787"/>
                      <a:pt y="79608" x="39804"/>
                    </a:cubicBezTo>
                    <a:cubicBezTo>
                      <a:pt y="79608" x="17821"/>
                      <a:pt y="61787" x="0"/>
                      <a:pt y="39804" x="0"/>
                    </a:cubicBezTo>
                    <a:close/>
                  </a:path>
                </a:pathLst>
              </a:custGeom>
              <a:solidFill>
                <a:srgbClr val="D26C2A"/>
              </a:solidFill>
              <a:ln w="10000" cap="flat">
                <a:solidFill>
                  <a:srgbClr val="FF0000"/>
                </a:solidFill>
                <a:miter/>
              </a:ln>
            </p:spPr>
          </p:sp>
          <p:sp>
            <p:nvSpPr>
              <p:cNvPr name="Ellipse" id="173"/>
              <p:cNvSpPr/>
              <p:nvPr/>
            </p:nvSpPr>
            <p:spPr>
              <a:xfrm>
                <a:off y="4151892" x="5405262"/>
                <a:ext cx="79608" cy="79608"/>
              </a:xfrm>
              <a:custGeom>
                <a:avLst/>
                <a:gdLst>
                  <a:gd name="connsiteX0" fmla="*/ 0 w 79608"/>
                  <a:gd name="connsiteY0" fmla="*/ 39804 h 79608"/>
                  <a:gd name="connsiteX1" fmla="*/ 39804 w 79608"/>
                  <a:gd name="connsiteY1" fmla="*/ 0 h 79608"/>
                  <a:gd name="connsiteX2" fmla="*/ 79608 w 79608"/>
                  <a:gd name="connsiteY2" fmla="*/ 39804 h 79608"/>
                  <a:gd name="connsiteX3" fmla="*/ 39804 w 79608"/>
                  <a:gd name="connsiteY3" fmla="*/ 79608 h 79608"/>
                  <a:gd name="connsiteX4" fmla="*/ 12513 w 79608"/>
                  <a:gd name="connsiteY4" fmla="*/ 9721 h 79608"/>
                  <a:gd name="connsiteX5" fmla="*/ 66700 w 79608"/>
                  <a:gd name="connsiteY5" fmla="*/ 12908 h 79608"/>
                  <a:gd name="connsiteX6" fmla="*/ 14107 w 79608"/>
                  <a:gd name="connsiteY6" fmla="*/ 68689 h 79608"/>
                  <a:gd name="connsiteX7" fmla="*/ 69887 w 79608"/>
                  <a:gd name="connsiteY7" fmla="*/ 65501 h 79608"/>
                </a:gdLst>
                <a:ahLst/>
                <a:cxnLst>
                  <a:cxn ang="0">
                    <a:pos y="connsiteY0" x="connsiteX0"/>
                  </a:cxn>
                  <a:cxn ang="0">
                    <a:pos y="connsiteY1" x="connsiteX1"/>
                  </a:cxn>
                  <a:cxn ang="0">
                    <a:pos y="connsiteY2" x="connsiteX2"/>
                  </a:cxn>
                  <a:cxn ang="0">
                    <a:pos y="connsiteY3" x="connsiteX3"/>
                  </a:cxn>
                  <a:cxn ang="0">
                    <a:pos y="connsiteY4" x="connsiteX4"/>
                  </a:cxn>
                  <a:cxn ang="0">
                    <a:pos y="connsiteY5" x="connsiteX5"/>
                  </a:cxn>
                  <a:cxn ang="0">
                    <a:pos y="connsiteY6" x="connsiteX6"/>
                  </a:cxn>
                  <a:cxn ang="0">
                    <a:pos y="connsiteY7" x="connsiteX7"/>
                  </a:cxn>
                </a:cxnLst>
                <a:rect b="b" l="l" t="t" r="r"/>
                <a:pathLst>
                  <a:path w="79608" h="79608" stroke="false">
                    <a:moveTo>
                      <a:pt y="39804" x="0"/>
                    </a:moveTo>
                    <a:cubicBezTo>
                      <a:pt y="17821" x="0"/>
                      <a:pt y="0" x="17821"/>
                      <a:pt y="0" x="39804"/>
                    </a:cubicBezTo>
                    <a:cubicBezTo>
                      <a:pt y="0" x="61787"/>
                      <a:pt y="17821" x="79608"/>
                      <a:pt y="39804" x="79608"/>
                    </a:cubicBezTo>
                    <a:cubicBezTo>
                      <a:pt y="61787" x="79608"/>
                      <a:pt y="79608" x="61787"/>
                      <a:pt y="79608" x="39804"/>
                    </a:cubicBezTo>
                    <a:cubicBezTo>
                      <a:pt y="79608" x="17821"/>
                      <a:pt y="61787" x="0"/>
                      <a:pt y="39804" x="0"/>
                    </a:cubicBezTo>
                    <a:close/>
                  </a:path>
                  <a:path fill="none" w="79608" h="79608">
                    <a:moveTo>
                      <a:pt y="39804" x="0"/>
                    </a:moveTo>
                    <a:cubicBezTo>
                      <a:pt y="17821" x="0"/>
                      <a:pt y="0" x="17821"/>
                      <a:pt y="0" x="39804"/>
                    </a:cubicBezTo>
                    <a:cubicBezTo>
                      <a:pt y="0" x="61787"/>
                      <a:pt y="17821" x="79608"/>
                      <a:pt y="39804" x="79608"/>
                    </a:cubicBezTo>
                    <a:cubicBezTo>
                      <a:pt y="61787" x="79608"/>
                      <a:pt y="79608" x="61787"/>
                      <a:pt y="79608" x="39804"/>
                    </a:cubicBezTo>
                    <a:cubicBezTo>
                      <a:pt y="79608" x="17821"/>
                      <a:pt y="61787" x="0"/>
                      <a:pt y="39804" x="0"/>
                    </a:cubicBezTo>
                    <a:close/>
                  </a:path>
                </a:pathLst>
              </a:custGeom>
              <a:solidFill>
                <a:srgbClr val="868686"/>
              </a:solidFill>
              <a:ln w="10000" cap="flat">
                <a:solidFill>
                  <a:srgbClr val="FF0000"/>
                </a:solidFill>
                <a:miter/>
              </a:ln>
            </p:spPr>
          </p:sp>
          <p:sp>
            <p:nvSpPr>
              <p:cNvPr name="Ellipse" id="174"/>
              <p:cNvSpPr/>
              <p:nvPr/>
            </p:nvSpPr>
            <p:spPr>
              <a:xfrm>
                <a:off y="4080213" x="5243608"/>
                <a:ext cx="79608" cy="79608"/>
              </a:xfrm>
              <a:custGeom>
                <a:avLst/>
                <a:gdLst>
                  <a:gd name="connsiteX0" fmla="*/ 0 w 79608"/>
                  <a:gd name="connsiteY0" fmla="*/ 39804 h 79608"/>
                  <a:gd name="connsiteX1" fmla="*/ 39804 w 79608"/>
                  <a:gd name="connsiteY1" fmla="*/ 0 h 79608"/>
                  <a:gd name="connsiteX2" fmla="*/ 79608 w 79608"/>
                  <a:gd name="connsiteY2" fmla="*/ 39804 h 79608"/>
                  <a:gd name="connsiteX3" fmla="*/ 39804 w 79608"/>
                  <a:gd name="connsiteY3" fmla="*/ 79608 h 79608"/>
                  <a:gd name="connsiteX4" fmla="*/ 9326 w 79608"/>
                  <a:gd name="connsiteY4" fmla="*/ 12908 h 79608"/>
                  <a:gd name="connsiteX5" fmla="*/ 10920 w 79608"/>
                  <a:gd name="connsiteY5" fmla="*/ 68689 h 79608"/>
                  <a:gd name="connsiteX6" fmla="*/ 68294 w 79608"/>
                  <a:gd name="connsiteY6" fmla="*/ 12908 h 79608"/>
                  <a:gd name="connsiteX7" fmla="*/ 66701 w 79608"/>
                  <a:gd name="connsiteY7" fmla="*/ 68689 h 79608"/>
                </a:gdLst>
                <a:ahLst/>
                <a:cxnLst>
                  <a:cxn ang="0">
                    <a:pos y="connsiteY0" x="connsiteX0"/>
                  </a:cxn>
                  <a:cxn ang="0">
                    <a:pos y="connsiteY1" x="connsiteX1"/>
                  </a:cxn>
                  <a:cxn ang="0">
                    <a:pos y="connsiteY2" x="connsiteX2"/>
                  </a:cxn>
                  <a:cxn ang="0">
                    <a:pos y="connsiteY3" x="connsiteX3"/>
                  </a:cxn>
                  <a:cxn ang="0">
                    <a:pos y="connsiteY4" x="connsiteX4"/>
                  </a:cxn>
                  <a:cxn ang="0">
                    <a:pos y="connsiteY5" x="connsiteX5"/>
                  </a:cxn>
                  <a:cxn ang="0">
                    <a:pos y="connsiteY6" x="connsiteX6"/>
                  </a:cxn>
                  <a:cxn ang="0">
                    <a:pos y="connsiteY7" x="connsiteX7"/>
                  </a:cxn>
                </a:cxnLst>
                <a:rect b="b" l="l" t="t" r="r"/>
                <a:pathLst>
                  <a:path w="79608" h="79608" stroke="false">
                    <a:moveTo>
                      <a:pt y="39804" x="0"/>
                    </a:moveTo>
                    <a:cubicBezTo>
                      <a:pt y="17821" x="0"/>
                      <a:pt y="0" x="17821"/>
                      <a:pt y="0" x="39804"/>
                    </a:cubicBezTo>
                    <a:cubicBezTo>
                      <a:pt y="0" x="61787"/>
                      <a:pt y="17821" x="79608"/>
                      <a:pt y="39804" x="79608"/>
                    </a:cubicBezTo>
                    <a:cubicBezTo>
                      <a:pt y="61787" x="79608"/>
                      <a:pt y="79608" x="61787"/>
                      <a:pt y="79608" x="39804"/>
                    </a:cubicBezTo>
                    <a:cubicBezTo>
                      <a:pt y="79608" x="17821"/>
                      <a:pt y="61787" x="0"/>
                      <a:pt y="39804" x="0"/>
                    </a:cubicBezTo>
                    <a:close/>
                  </a:path>
                  <a:path fill="none" w="79608" h="79608">
                    <a:moveTo>
                      <a:pt y="39804" x="0"/>
                    </a:moveTo>
                    <a:cubicBezTo>
                      <a:pt y="17821" x="0"/>
                      <a:pt y="0" x="17821"/>
                      <a:pt y="0" x="39804"/>
                    </a:cubicBezTo>
                    <a:cubicBezTo>
                      <a:pt y="0" x="61787"/>
                      <a:pt y="17821" x="79608"/>
                      <a:pt y="39804" x="79608"/>
                    </a:cubicBezTo>
                    <a:cubicBezTo>
                      <a:pt y="61787" x="79608"/>
                      <a:pt y="79608" x="61787"/>
                      <a:pt y="79608" x="39804"/>
                    </a:cubicBezTo>
                    <a:cubicBezTo>
                      <a:pt y="79608" x="17821"/>
                      <a:pt y="61787" x="0"/>
                      <a:pt y="39804" x="0"/>
                    </a:cubicBezTo>
                    <a:close/>
                  </a:path>
                </a:pathLst>
              </a:custGeom>
              <a:solidFill>
                <a:srgbClr val="F8D7CD"/>
              </a:solidFill>
              <a:ln w="10000" cap="flat">
                <a:solidFill>
                  <a:srgbClr val="FF0000"/>
                </a:solidFill>
                <a:miter/>
              </a:ln>
            </p:spPr>
          </p:sp>
          <p:sp>
            <p:nvSpPr>
              <p:cNvPr name="Ellipse" id="175"/>
              <p:cNvSpPr/>
              <p:nvPr/>
            </p:nvSpPr>
            <p:spPr>
              <a:xfrm>
                <a:off y="3669111" x="5405262"/>
                <a:ext cx="79608" cy="79608"/>
              </a:xfrm>
              <a:custGeom>
                <a:avLst/>
                <a:gdLst>
                  <a:gd name="connsiteX0" fmla="*/ 0 w 79608"/>
                  <a:gd name="connsiteY0" fmla="*/ 39804 h 79608"/>
                  <a:gd name="connsiteX1" fmla="*/ 39804 w 79608"/>
                  <a:gd name="connsiteY1" fmla="*/ 0 h 79608"/>
                  <a:gd name="connsiteX2" fmla="*/ 79608 w 79608"/>
                  <a:gd name="connsiteY2" fmla="*/ 39804 h 79608"/>
                  <a:gd name="connsiteX3" fmla="*/ 39804 w 79608"/>
                  <a:gd name="connsiteY3" fmla="*/ 79608 h 79608"/>
                  <a:gd name="connsiteX4" fmla="*/ 12513 w 79608"/>
                  <a:gd name="connsiteY4" fmla="*/ 9721 h 79608"/>
                  <a:gd name="connsiteX5" fmla="*/ 66700 w 79608"/>
                  <a:gd name="connsiteY5" fmla="*/ 12908 h 79608"/>
                  <a:gd name="connsiteX6" fmla="*/ 14107 w 79608"/>
                  <a:gd name="connsiteY6" fmla="*/ 68689 h 79608"/>
                  <a:gd name="connsiteX7" fmla="*/ 69887 w 79608"/>
                  <a:gd name="connsiteY7" fmla="*/ 65501 h 79608"/>
                </a:gdLst>
                <a:ahLst/>
                <a:cxnLst>
                  <a:cxn ang="0">
                    <a:pos y="connsiteY0" x="connsiteX0"/>
                  </a:cxn>
                  <a:cxn ang="0">
                    <a:pos y="connsiteY1" x="connsiteX1"/>
                  </a:cxn>
                  <a:cxn ang="0">
                    <a:pos y="connsiteY2" x="connsiteX2"/>
                  </a:cxn>
                  <a:cxn ang="0">
                    <a:pos y="connsiteY3" x="connsiteX3"/>
                  </a:cxn>
                  <a:cxn ang="0">
                    <a:pos y="connsiteY4" x="connsiteX4"/>
                  </a:cxn>
                  <a:cxn ang="0">
                    <a:pos y="connsiteY5" x="connsiteX5"/>
                  </a:cxn>
                  <a:cxn ang="0">
                    <a:pos y="connsiteY6" x="connsiteX6"/>
                  </a:cxn>
                  <a:cxn ang="0">
                    <a:pos y="connsiteY7" x="connsiteX7"/>
                  </a:cxn>
                </a:cxnLst>
                <a:rect b="b" l="l" t="t" r="r"/>
                <a:pathLst>
                  <a:path w="79608" h="79608" stroke="false">
                    <a:moveTo>
                      <a:pt y="39804" x="0"/>
                    </a:moveTo>
                    <a:cubicBezTo>
                      <a:pt y="17821" x="0"/>
                      <a:pt y="0" x="17821"/>
                      <a:pt y="0" x="39804"/>
                    </a:cubicBezTo>
                    <a:cubicBezTo>
                      <a:pt y="0" x="61787"/>
                      <a:pt y="17821" x="79608"/>
                      <a:pt y="39804" x="79608"/>
                    </a:cubicBezTo>
                    <a:cubicBezTo>
                      <a:pt y="61787" x="79608"/>
                      <a:pt y="79608" x="61787"/>
                      <a:pt y="79608" x="39804"/>
                    </a:cubicBezTo>
                    <a:cubicBezTo>
                      <a:pt y="79608" x="17821"/>
                      <a:pt y="61787" x="0"/>
                      <a:pt y="39804" x="0"/>
                    </a:cubicBezTo>
                    <a:close/>
                  </a:path>
                  <a:path fill="none" w="79608" h="79608">
                    <a:moveTo>
                      <a:pt y="39804" x="0"/>
                    </a:moveTo>
                    <a:cubicBezTo>
                      <a:pt y="17821" x="0"/>
                      <a:pt y="0" x="17821"/>
                      <a:pt y="0" x="39804"/>
                    </a:cubicBezTo>
                    <a:cubicBezTo>
                      <a:pt y="0" x="61787"/>
                      <a:pt y="17821" x="79608"/>
                      <a:pt y="39804" x="79608"/>
                    </a:cubicBezTo>
                    <a:cubicBezTo>
                      <a:pt y="61787" x="79608"/>
                      <a:pt y="79608" x="61787"/>
                      <a:pt y="79608" x="39804"/>
                    </a:cubicBezTo>
                    <a:cubicBezTo>
                      <a:pt y="79608" x="17821"/>
                      <a:pt y="61787" x="0"/>
                      <a:pt y="39804" x="0"/>
                    </a:cubicBezTo>
                    <a:close/>
                  </a:path>
                </a:pathLst>
              </a:custGeom>
              <a:solidFill>
                <a:srgbClr val="868686"/>
              </a:solidFill>
              <a:ln w="10000" cap="flat">
                <a:solidFill>
                  <a:srgbClr val="FF0000"/>
                </a:solidFill>
                <a:miter/>
              </a:ln>
            </p:spPr>
          </p:sp>
          <p:sp>
            <p:nvSpPr>
              <p:cNvPr name="Ellipse" id="176"/>
              <p:cNvSpPr/>
              <p:nvPr/>
            </p:nvSpPr>
            <p:spPr>
              <a:xfrm>
                <a:off y="3910502" x="5243608"/>
                <a:ext cx="79608" cy="79608"/>
              </a:xfrm>
              <a:custGeom>
                <a:avLst/>
                <a:gdLst>
                  <a:gd name="connsiteX0" fmla="*/ 0 w 79608"/>
                  <a:gd name="connsiteY0" fmla="*/ 39804 h 79608"/>
                  <a:gd name="connsiteX1" fmla="*/ 39804 w 79608"/>
                  <a:gd name="connsiteY1" fmla="*/ 0 h 79608"/>
                  <a:gd name="connsiteX2" fmla="*/ 79608 w 79608"/>
                  <a:gd name="connsiteY2" fmla="*/ 39804 h 79608"/>
                  <a:gd name="connsiteX3" fmla="*/ 39804 w 79608"/>
                  <a:gd name="connsiteY3" fmla="*/ 79608 h 79608"/>
                  <a:gd name="connsiteX4" fmla="*/ 9326 w 79608"/>
                  <a:gd name="connsiteY4" fmla="*/ 12908 h 79608"/>
                  <a:gd name="connsiteX5" fmla="*/ 10920 w 79608"/>
                  <a:gd name="connsiteY5" fmla="*/ 68689 h 79608"/>
                  <a:gd name="connsiteX6" fmla="*/ 68294 w 79608"/>
                  <a:gd name="connsiteY6" fmla="*/ 12908 h 79608"/>
                  <a:gd name="connsiteX7" fmla="*/ 66701 w 79608"/>
                  <a:gd name="connsiteY7" fmla="*/ 68689 h 79608"/>
                </a:gdLst>
                <a:ahLst/>
                <a:cxnLst>
                  <a:cxn ang="0">
                    <a:pos y="connsiteY0" x="connsiteX0"/>
                  </a:cxn>
                  <a:cxn ang="0">
                    <a:pos y="connsiteY1" x="connsiteX1"/>
                  </a:cxn>
                  <a:cxn ang="0">
                    <a:pos y="connsiteY2" x="connsiteX2"/>
                  </a:cxn>
                  <a:cxn ang="0">
                    <a:pos y="connsiteY3" x="connsiteX3"/>
                  </a:cxn>
                  <a:cxn ang="0">
                    <a:pos y="connsiteY4" x="connsiteX4"/>
                  </a:cxn>
                  <a:cxn ang="0">
                    <a:pos y="connsiteY5" x="connsiteX5"/>
                  </a:cxn>
                  <a:cxn ang="0">
                    <a:pos y="connsiteY6" x="connsiteX6"/>
                  </a:cxn>
                  <a:cxn ang="0">
                    <a:pos y="connsiteY7" x="connsiteX7"/>
                  </a:cxn>
                </a:cxnLst>
                <a:rect b="b" l="l" t="t" r="r"/>
                <a:pathLst>
                  <a:path w="79608" h="79608" stroke="false">
                    <a:moveTo>
                      <a:pt y="39804" x="0"/>
                    </a:moveTo>
                    <a:cubicBezTo>
                      <a:pt y="17821" x="0"/>
                      <a:pt y="0" x="17821"/>
                      <a:pt y="0" x="39804"/>
                    </a:cubicBezTo>
                    <a:cubicBezTo>
                      <a:pt y="0" x="61787"/>
                      <a:pt y="17821" x="79608"/>
                      <a:pt y="39804" x="79608"/>
                    </a:cubicBezTo>
                    <a:cubicBezTo>
                      <a:pt y="61787" x="79608"/>
                      <a:pt y="79608" x="61787"/>
                      <a:pt y="79608" x="39804"/>
                    </a:cubicBezTo>
                    <a:cubicBezTo>
                      <a:pt y="79608" x="17821"/>
                      <a:pt y="61787" x="0"/>
                      <a:pt y="39804" x="0"/>
                    </a:cubicBezTo>
                    <a:close/>
                  </a:path>
                  <a:path fill="none" w="79608" h="79608">
                    <a:moveTo>
                      <a:pt y="39804" x="0"/>
                    </a:moveTo>
                    <a:cubicBezTo>
                      <a:pt y="17821" x="0"/>
                      <a:pt y="0" x="17821"/>
                      <a:pt y="0" x="39804"/>
                    </a:cubicBezTo>
                    <a:cubicBezTo>
                      <a:pt y="0" x="61787"/>
                      <a:pt y="17821" x="79608"/>
                      <a:pt y="39804" x="79608"/>
                    </a:cubicBezTo>
                    <a:cubicBezTo>
                      <a:pt y="61787" x="79608"/>
                      <a:pt y="79608" x="61787"/>
                      <a:pt y="79608" x="39804"/>
                    </a:cubicBezTo>
                    <a:cubicBezTo>
                      <a:pt y="79608" x="17821"/>
                      <a:pt y="61787" x="0"/>
                      <a:pt y="39804" x="0"/>
                    </a:cubicBezTo>
                    <a:close/>
                  </a:path>
                </a:pathLst>
              </a:custGeom>
              <a:solidFill>
                <a:srgbClr val="F8D7CD"/>
              </a:solidFill>
              <a:ln w="10000" cap="flat">
                <a:solidFill>
                  <a:srgbClr val="FF0000"/>
                </a:solidFill>
                <a:miter/>
              </a:ln>
            </p:spPr>
          </p:sp>
          <p:sp>
            <p:nvSpPr>
              <p:cNvPr name="Ellipse" id="177"/>
              <p:cNvSpPr/>
              <p:nvPr/>
            </p:nvSpPr>
            <p:spPr>
              <a:xfrm>
                <a:off y="3669111" x="5566681"/>
                <a:ext cx="79608" cy="79608"/>
              </a:xfrm>
              <a:custGeom>
                <a:avLst/>
                <a:gdLst>
                  <a:gd name="connsiteX0" fmla="*/ 0 w 79608"/>
                  <a:gd name="connsiteY0" fmla="*/ 39804 h 79608"/>
                  <a:gd name="connsiteX1" fmla="*/ 39804 w 79608"/>
                  <a:gd name="connsiteY1" fmla="*/ 0 h 79608"/>
                  <a:gd name="connsiteX2" fmla="*/ 79608 w 79608"/>
                  <a:gd name="connsiteY2" fmla="*/ 39804 h 79608"/>
                  <a:gd name="connsiteX3" fmla="*/ 39804 w 79608"/>
                  <a:gd name="connsiteY3" fmla="*/ 79608 h 79608"/>
                  <a:gd name="connsiteX4" fmla="*/ 12513 w 79608"/>
                  <a:gd name="connsiteY4" fmla="*/ 9721 h 79608"/>
                  <a:gd name="connsiteX5" fmla="*/ 66700 w 79608"/>
                  <a:gd name="connsiteY5" fmla="*/ 12908 h 79608"/>
                  <a:gd name="connsiteX6" fmla="*/ 14107 w 79608"/>
                  <a:gd name="connsiteY6" fmla="*/ 68689 h 79608"/>
                  <a:gd name="connsiteX7" fmla="*/ 69887 w 79608"/>
                  <a:gd name="connsiteY7" fmla="*/ 65501 h 79608"/>
                </a:gdLst>
                <a:ahLst/>
                <a:cxnLst>
                  <a:cxn ang="0">
                    <a:pos y="connsiteY0" x="connsiteX0"/>
                  </a:cxn>
                  <a:cxn ang="0">
                    <a:pos y="connsiteY1" x="connsiteX1"/>
                  </a:cxn>
                  <a:cxn ang="0">
                    <a:pos y="connsiteY2" x="connsiteX2"/>
                  </a:cxn>
                  <a:cxn ang="0">
                    <a:pos y="connsiteY3" x="connsiteX3"/>
                  </a:cxn>
                  <a:cxn ang="0">
                    <a:pos y="connsiteY4" x="connsiteX4"/>
                  </a:cxn>
                  <a:cxn ang="0">
                    <a:pos y="connsiteY5" x="connsiteX5"/>
                  </a:cxn>
                  <a:cxn ang="0">
                    <a:pos y="connsiteY6" x="connsiteX6"/>
                  </a:cxn>
                  <a:cxn ang="0">
                    <a:pos y="connsiteY7" x="connsiteX7"/>
                  </a:cxn>
                </a:cxnLst>
                <a:rect b="b" l="l" t="t" r="r"/>
                <a:pathLst>
                  <a:path w="79608" h="79608" stroke="false">
                    <a:moveTo>
                      <a:pt y="39804" x="0"/>
                    </a:moveTo>
                    <a:cubicBezTo>
                      <a:pt y="17821" x="0"/>
                      <a:pt y="0" x="17821"/>
                      <a:pt y="0" x="39804"/>
                    </a:cubicBezTo>
                    <a:cubicBezTo>
                      <a:pt y="0" x="61787"/>
                      <a:pt y="17821" x="79608"/>
                      <a:pt y="39804" x="79608"/>
                    </a:cubicBezTo>
                    <a:cubicBezTo>
                      <a:pt y="61787" x="79608"/>
                      <a:pt y="79608" x="61787"/>
                      <a:pt y="79608" x="39804"/>
                    </a:cubicBezTo>
                    <a:cubicBezTo>
                      <a:pt y="79608" x="17821"/>
                      <a:pt y="61787" x="0"/>
                      <a:pt y="39804" x="0"/>
                    </a:cubicBezTo>
                    <a:close/>
                  </a:path>
                  <a:path fill="none" w="79608" h="79608">
                    <a:moveTo>
                      <a:pt y="39804" x="0"/>
                    </a:moveTo>
                    <a:cubicBezTo>
                      <a:pt y="17821" x="0"/>
                      <a:pt y="0" x="17821"/>
                      <a:pt y="0" x="39804"/>
                    </a:cubicBezTo>
                    <a:cubicBezTo>
                      <a:pt y="0" x="61787"/>
                      <a:pt y="17821" x="79608"/>
                      <a:pt y="39804" x="79608"/>
                    </a:cubicBezTo>
                    <a:cubicBezTo>
                      <a:pt y="61787" x="79608"/>
                      <a:pt y="79608" x="61787"/>
                      <a:pt y="79608" x="39804"/>
                    </a:cubicBezTo>
                    <a:cubicBezTo>
                      <a:pt y="79608" x="17821"/>
                      <a:pt y="61787" x="0"/>
                      <a:pt y="39804" x="0"/>
                    </a:cubicBezTo>
                    <a:close/>
                  </a:path>
                </a:pathLst>
              </a:custGeom>
              <a:solidFill>
                <a:srgbClr val="868686"/>
              </a:solidFill>
              <a:ln w="10000" cap="flat">
                <a:solidFill>
                  <a:srgbClr val="FF0000"/>
                </a:solidFill>
                <a:miter/>
              </a:ln>
            </p:spPr>
          </p:sp>
          <p:sp>
            <p:nvSpPr>
              <p:cNvPr name="Ellipse" id="178"/>
              <p:cNvSpPr/>
              <p:nvPr/>
            </p:nvSpPr>
            <p:spPr>
              <a:xfrm>
                <a:off y="3740790" x="5243608"/>
                <a:ext cx="79608" cy="79608"/>
              </a:xfrm>
              <a:custGeom>
                <a:avLst/>
                <a:gdLst>
                  <a:gd name="connsiteX0" fmla="*/ 0 w 79608"/>
                  <a:gd name="connsiteY0" fmla="*/ 39804 h 79608"/>
                  <a:gd name="connsiteX1" fmla="*/ 39804 w 79608"/>
                  <a:gd name="connsiteY1" fmla="*/ 0 h 79608"/>
                  <a:gd name="connsiteX2" fmla="*/ 79608 w 79608"/>
                  <a:gd name="connsiteY2" fmla="*/ 39804 h 79608"/>
                  <a:gd name="connsiteX3" fmla="*/ 39804 w 79608"/>
                  <a:gd name="connsiteY3" fmla="*/ 79608 h 79608"/>
                  <a:gd name="connsiteX4" fmla="*/ 9326 w 79608"/>
                  <a:gd name="connsiteY4" fmla="*/ 12908 h 79608"/>
                  <a:gd name="connsiteX5" fmla="*/ 10920 w 79608"/>
                  <a:gd name="connsiteY5" fmla="*/ 68689 h 79608"/>
                  <a:gd name="connsiteX6" fmla="*/ 68294 w 79608"/>
                  <a:gd name="connsiteY6" fmla="*/ 12908 h 79608"/>
                  <a:gd name="connsiteX7" fmla="*/ 66701 w 79608"/>
                  <a:gd name="connsiteY7" fmla="*/ 68689 h 79608"/>
                </a:gdLst>
                <a:ahLst/>
                <a:cxnLst>
                  <a:cxn ang="0">
                    <a:pos y="connsiteY0" x="connsiteX0"/>
                  </a:cxn>
                  <a:cxn ang="0">
                    <a:pos y="connsiteY1" x="connsiteX1"/>
                  </a:cxn>
                  <a:cxn ang="0">
                    <a:pos y="connsiteY2" x="connsiteX2"/>
                  </a:cxn>
                  <a:cxn ang="0">
                    <a:pos y="connsiteY3" x="connsiteX3"/>
                  </a:cxn>
                  <a:cxn ang="0">
                    <a:pos y="connsiteY4" x="connsiteX4"/>
                  </a:cxn>
                  <a:cxn ang="0">
                    <a:pos y="connsiteY5" x="connsiteX5"/>
                  </a:cxn>
                  <a:cxn ang="0">
                    <a:pos y="connsiteY6" x="connsiteX6"/>
                  </a:cxn>
                  <a:cxn ang="0">
                    <a:pos y="connsiteY7" x="connsiteX7"/>
                  </a:cxn>
                </a:cxnLst>
                <a:rect b="b" l="l" t="t" r="r"/>
                <a:pathLst>
                  <a:path w="79608" h="79608" stroke="false">
                    <a:moveTo>
                      <a:pt y="39804" x="0"/>
                    </a:moveTo>
                    <a:cubicBezTo>
                      <a:pt y="17821" x="0"/>
                      <a:pt y="0" x="17821"/>
                      <a:pt y="0" x="39804"/>
                    </a:cubicBezTo>
                    <a:cubicBezTo>
                      <a:pt y="0" x="61787"/>
                      <a:pt y="17821" x="79608"/>
                      <a:pt y="39804" x="79608"/>
                    </a:cubicBezTo>
                    <a:cubicBezTo>
                      <a:pt y="61787" x="79608"/>
                      <a:pt y="79608" x="61787"/>
                      <a:pt y="79608" x="39804"/>
                    </a:cubicBezTo>
                    <a:cubicBezTo>
                      <a:pt y="79608" x="17821"/>
                      <a:pt y="61787" x="0"/>
                      <a:pt y="39804" x="0"/>
                    </a:cubicBezTo>
                    <a:close/>
                  </a:path>
                  <a:path fill="none" w="79608" h="79608">
                    <a:moveTo>
                      <a:pt y="39804" x="0"/>
                    </a:moveTo>
                    <a:cubicBezTo>
                      <a:pt y="17821" x="0"/>
                      <a:pt y="0" x="17821"/>
                      <a:pt y="0" x="39804"/>
                    </a:cubicBezTo>
                    <a:cubicBezTo>
                      <a:pt y="0" x="61787"/>
                      <a:pt y="17821" x="79608"/>
                      <a:pt y="39804" x="79608"/>
                    </a:cubicBezTo>
                    <a:cubicBezTo>
                      <a:pt y="61787" x="79608"/>
                      <a:pt y="79608" x="61787"/>
                      <a:pt y="79608" x="39804"/>
                    </a:cubicBezTo>
                    <a:cubicBezTo>
                      <a:pt y="79608" x="17821"/>
                      <a:pt y="61787" x="0"/>
                      <a:pt y="39804" x="0"/>
                    </a:cubicBezTo>
                    <a:close/>
                  </a:path>
                </a:pathLst>
              </a:custGeom>
              <a:solidFill>
                <a:srgbClr val="F8D7CD"/>
              </a:solidFill>
              <a:ln w="10000" cap="flat">
                <a:solidFill>
                  <a:srgbClr val="FF0000"/>
                </a:solidFill>
                <a:miter/>
              </a:ln>
            </p:spPr>
          </p:sp>
          <p:sp>
            <p:nvSpPr>
              <p:cNvPr name="Ellipse" id="179"/>
              <p:cNvSpPr/>
              <p:nvPr/>
            </p:nvSpPr>
            <p:spPr>
              <a:xfrm>
                <a:off y="3829421" x="5565088"/>
                <a:ext cx="79608" cy="79608"/>
              </a:xfrm>
              <a:custGeom>
                <a:avLst/>
                <a:gdLst>
                  <a:gd name="connsiteX0" fmla="*/ 0 w 79608"/>
                  <a:gd name="connsiteY0" fmla="*/ 39804 h 79608"/>
                  <a:gd name="connsiteX1" fmla="*/ 39804 w 79608"/>
                  <a:gd name="connsiteY1" fmla="*/ 0 h 79608"/>
                  <a:gd name="connsiteX2" fmla="*/ 79608 w 79608"/>
                  <a:gd name="connsiteY2" fmla="*/ 39804 h 79608"/>
                  <a:gd name="connsiteX3" fmla="*/ 39804 w 79608"/>
                  <a:gd name="connsiteY3" fmla="*/ 79608 h 79608"/>
                  <a:gd name="connsiteX4" fmla="*/ 12513 w 79608"/>
                  <a:gd name="connsiteY4" fmla="*/ 9721 h 79608"/>
                  <a:gd name="connsiteX5" fmla="*/ 66700 w 79608"/>
                  <a:gd name="connsiteY5" fmla="*/ 12908 h 79608"/>
                  <a:gd name="connsiteX6" fmla="*/ 14107 w 79608"/>
                  <a:gd name="connsiteY6" fmla="*/ 68689 h 79608"/>
                  <a:gd name="connsiteX7" fmla="*/ 69887 w 79608"/>
                  <a:gd name="connsiteY7" fmla="*/ 65501 h 79608"/>
                </a:gdLst>
                <a:ahLst/>
                <a:cxnLst>
                  <a:cxn ang="0">
                    <a:pos y="connsiteY0" x="connsiteX0"/>
                  </a:cxn>
                  <a:cxn ang="0">
                    <a:pos y="connsiteY1" x="connsiteX1"/>
                  </a:cxn>
                  <a:cxn ang="0">
                    <a:pos y="connsiteY2" x="connsiteX2"/>
                  </a:cxn>
                  <a:cxn ang="0">
                    <a:pos y="connsiteY3" x="connsiteX3"/>
                  </a:cxn>
                  <a:cxn ang="0">
                    <a:pos y="connsiteY4" x="connsiteX4"/>
                  </a:cxn>
                  <a:cxn ang="0">
                    <a:pos y="connsiteY5" x="connsiteX5"/>
                  </a:cxn>
                  <a:cxn ang="0">
                    <a:pos y="connsiteY6" x="connsiteX6"/>
                  </a:cxn>
                  <a:cxn ang="0">
                    <a:pos y="connsiteY7" x="connsiteX7"/>
                  </a:cxn>
                </a:cxnLst>
                <a:rect b="b" l="l" t="t" r="r"/>
                <a:pathLst>
                  <a:path w="79608" h="79608" stroke="false">
                    <a:moveTo>
                      <a:pt y="39804" x="0"/>
                    </a:moveTo>
                    <a:cubicBezTo>
                      <a:pt y="17821" x="0"/>
                      <a:pt y="0" x="17821"/>
                      <a:pt y="0" x="39804"/>
                    </a:cubicBezTo>
                    <a:cubicBezTo>
                      <a:pt y="0" x="61787"/>
                      <a:pt y="17821" x="79608"/>
                      <a:pt y="39804" x="79608"/>
                    </a:cubicBezTo>
                    <a:cubicBezTo>
                      <a:pt y="61787" x="79608"/>
                      <a:pt y="79608" x="61787"/>
                      <a:pt y="79608" x="39804"/>
                    </a:cubicBezTo>
                    <a:cubicBezTo>
                      <a:pt y="79608" x="17821"/>
                      <a:pt y="61787" x="0"/>
                      <a:pt y="39804" x="0"/>
                    </a:cubicBezTo>
                    <a:close/>
                  </a:path>
                  <a:path fill="none" w="79608" h="79608">
                    <a:moveTo>
                      <a:pt y="39804" x="0"/>
                    </a:moveTo>
                    <a:cubicBezTo>
                      <a:pt y="17821" x="0"/>
                      <a:pt y="0" x="17821"/>
                      <a:pt y="0" x="39804"/>
                    </a:cubicBezTo>
                    <a:cubicBezTo>
                      <a:pt y="0" x="61787"/>
                      <a:pt y="17821" x="79608"/>
                      <a:pt y="39804" x="79608"/>
                    </a:cubicBezTo>
                    <a:cubicBezTo>
                      <a:pt y="61787" x="79608"/>
                      <a:pt y="79608" x="61787"/>
                      <a:pt y="79608" x="39804"/>
                    </a:cubicBezTo>
                    <a:cubicBezTo>
                      <a:pt y="79608" x="17821"/>
                      <a:pt y="61787" x="0"/>
                      <a:pt y="39804" x="0"/>
                    </a:cubicBezTo>
                    <a:close/>
                  </a:path>
                </a:pathLst>
              </a:custGeom>
              <a:solidFill>
                <a:srgbClr val="868686"/>
              </a:solidFill>
              <a:ln w="10000" cap="flat">
                <a:solidFill>
                  <a:srgbClr val="FF0000"/>
                </a:solidFill>
                <a:miter/>
              </a:ln>
            </p:spPr>
          </p:sp>
          <p:sp>
            <p:nvSpPr>
              <p:cNvPr name="Line" id="180"/>
              <p:cNvSpPr/>
              <p:nvPr/>
            </p:nvSpPr>
            <p:spPr>
              <a:xfrm rot="-1475973">
                <a:off y="3731900" x="5309330"/>
                <a:ext cx="102549" cy="10000"/>
              </a:xfrm>
              <a:custGeom>
                <a:avLst/>
                <a:gdLst/>
                <a:ahLst/>
                <a:cxnLst/>
                <a:rect b="b" l="l" t="t" r="r"/>
                <a:pathLst>
                  <a:path fill="none" w="102549" h="10000">
                    <a:moveTo>
                      <a:pt y="0" x="0"/>
                    </a:moveTo>
                    <a:lnTo>
                      <a:pt y="0" x="102549"/>
                    </a:lnTo>
                  </a:path>
                </a:pathLst>
              </a:custGeom>
              <a:noFill/>
              <a:ln w="10000" cap="flat">
                <a:solidFill>
                  <a:srgbClr val="FF0000"/>
                </a:solidFill>
                <a:miter/>
              </a:ln>
            </p:spPr>
          </p:sp>
          <p:sp>
            <p:nvSpPr>
              <p:cNvPr name="Ellipse" id="181"/>
              <p:cNvSpPr/>
              <p:nvPr/>
            </p:nvSpPr>
            <p:spPr>
              <a:xfrm>
                <a:off y="3989730" x="5565088"/>
                <a:ext cx="79608" cy="79608"/>
              </a:xfrm>
              <a:custGeom>
                <a:avLst/>
                <a:gdLst>
                  <a:gd name="connsiteX0" fmla="*/ 0 w 79608"/>
                  <a:gd name="connsiteY0" fmla="*/ 39804 h 79608"/>
                  <a:gd name="connsiteX1" fmla="*/ 39804 w 79608"/>
                  <a:gd name="connsiteY1" fmla="*/ 0 h 79608"/>
                  <a:gd name="connsiteX2" fmla="*/ 79608 w 79608"/>
                  <a:gd name="connsiteY2" fmla="*/ 39804 h 79608"/>
                  <a:gd name="connsiteX3" fmla="*/ 39804 w 79608"/>
                  <a:gd name="connsiteY3" fmla="*/ 79608 h 79608"/>
                  <a:gd name="connsiteX4" fmla="*/ 12513 w 79608"/>
                  <a:gd name="connsiteY4" fmla="*/ 9721 h 79608"/>
                  <a:gd name="connsiteX5" fmla="*/ 66700 w 79608"/>
                  <a:gd name="connsiteY5" fmla="*/ 12908 h 79608"/>
                  <a:gd name="connsiteX6" fmla="*/ 14107 w 79608"/>
                  <a:gd name="connsiteY6" fmla="*/ 68689 h 79608"/>
                  <a:gd name="connsiteX7" fmla="*/ 69887 w 79608"/>
                  <a:gd name="connsiteY7" fmla="*/ 65501 h 79608"/>
                </a:gdLst>
                <a:ahLst/>
                <a:cxnLst>
                  <a:cxn ang="0">
                    <a:pos y="connsiteY0" x="connsiteX0"/>
                  </a:cxn>
                  <a:cxn ang="0">
                    <a:pos y="connsiteY1" x="connsiteX1"/>
                  </a:cxn>
                  <a:cxn ang="0">
                    <a:pos y="connsiteY2" x="connsiteX2"/>
                  </a:cxn>
                  <a:cxn ang="0">
                    <a:pos y="connsiteY3" x="connsiteX3"/>
                  </a:cxn>
                  <a:cxn ang="0">
                    <a:pos y="connsiteY4" x="connsiteX4"/>
                  </a:cxn>
                  <a:cxn ang="0">
                    <a:pos y="connsiteY5" x="connsiteX5"/>
                  </a:cxn>
                  <a:cxn ang="0">
                    <a:pos y="connsiteY6" x="connsiteX6"/>
                  </a:cxn>
                  <a:cxn ang="0">
                    <a:pos y="connsiteY7" x="connsiteX7"/>
                  </a:cxn>
                </a:cxnLst>
                <a:rect b="b" l="l" t="t" r="r"/>
                <a:pathLst>
                  <a:path w="79608" h="79608" stroke="false">
                    <a:moveTo>
                      <a:pt y="39804" x="0"/>
                    </a:moveTo>
                    <a:cubicBezTo>
                      <a:pt y="17821" x="0"/>
                      <a:pt y="0" x="17821"/>
                      <a:pt y="0" x="39804"/>
                    </a:cubicBezTo>
                    <a:cubicBezTo>
                      <a:pt y="0" x="61787"/>
                      <a:pt y="17821" x="79608"/>
                      <a:pt y="39804" x="79608"/>
                    </a:cubicBezTo>
                    <a:cubicBezTo>
                      <a:pt y="61787" x="79608"/>
                      <a:pt y="79608" x="61787"/>
                      <a:pt y="79608" x="39804"/>
                    </a:cubicBezTo>
                    <a:cubicBezTo>
                      <a:pt y="79608" x="17821"/>
                      <a:pt y="61787" x="0"/>
                      <a:pt y="39804" x="0"/>
                    </a:cubicBezTo>
                    <a:close/>
                  </a:path>
                  <a:path fill="none" w="79608" h="79608">
                    <a:moveTo>
                      <a:pt y="39804" x="0"/>
                    </a:moveTo>
                    <a:cubicBezTo>
                      <a:pt y="17821" x="0"/>
                      <a:pt y="0" x="17821"/>
                      <a:pt y="0" x="39804"/>
                    </a:cubicBezTo>
                    <a:cubicBezTo>
                      <a:pt y="0" x="61787"/>
                      <a:pt y="17821" x="79608"/>
                      <a:pt y="39804" x="79608"/>
                    </a:cubicBezTo>
                    <a:cubicBezTo>
                      <a:pt y="61787" x="79608"/>
                      <a:pt y="79608" x="61787"/>
                      <a:pt y="79608" x="39804"/>
                    </a:cubicBezTo>
                    <a:cubicBezTo>
                      <a:pt y="79608" x="17821"/>
                      <a:pt y="61787" x="0"/>
                      <a:pt y="39804" x="0"/>
                    </a:cubicBezTo>
                    <a:close/>
                  </a:path>
                </a:pathLst>
              </a:custGeom>
              <a:solidFill>
                <a:srgbClr val="868686"/>
              </a:solidFill>
              <a:ln w="10000" cap="flat">
                <a:solidFill>
                  <a:srgbClr val="FF0000"/>
                </a:solidFill>
                <a:miter/>
              </a:ln>
            </p:spPr>
          </p:sp>
          <p:sp>
            <p:nvSpPr>
              <p:cNvPr name="Line" id="182"/>
              <p:cNvSpPr/>
              <p:nvPr/>
            </p:nvSpPr>
            <p:spPr>
              <a:xfrm rot="1066496">
                <a:off y="3825974" x="5306165"/>
                <a:ext cx="109632" cy="10000"/>
              </a:xfrm>
              <a:custGeom>
                <a:avLst/>
                <a:gdLst/>
                <a:ahLst/>
                <a:cxnLst/>
                <a:rect b="b" l="l" t="t" r="r"/>
                <a:pathLst>
                  <a:path fill="none" w="109632" h="10000">
                    <a:moveTo>
                      <a:pt y="0" x="0"/>
                    </a:moveTo>
                    <a:lnTo>
                      <a:pt y="0" x="109632"/>
                    </a:lnTo>
                  </a:path>
                </a:pathLst>
              </a:custGeom>
              <a:noFill/>
              <a:ln w="10000" cap="flat">
                <a:solidFill>
                  <a:srgbClr val="FF0000"/>
                </a:solidFill>
                <a:miter/>
              </a:ln>
            </p:spPr>
          </p:sp>
          <p:sp>
            <p:nvSpPr>
              <p:cNvPr name="Ellipse" id="183"/>
              <p:cNvSpPr/>
              <p:nvPr/>
            </p:nvSpPr>
            <p:spPr>
              <a:xfrm>
                <a:off y="4151892" x="5565088"/>
                <a:ext cx="79608" cy="79608"/>
              </a:xfrm>
              <a:custGeom>
                <a:avLst/>
                <a:gdLst>
                  <a:gd name="connsiteX0" fmla="*/ 0 w 79608"/>
                  <a:gd name="connsiteY0" fmla="*/ 39804 h 79608"/>
                  <a:gd name="connsiteX1" fmla="*/ 39804 w 79608"/>
                  <a:gd name="connsiteY1" fmla="*/ 0 h 79608"/>
                  <a:gd name="connsiteX2" fmla="*/ 79608 w 79608"/>
                  <a:gd name="connsiteY2" fmla="*/ 39804 h 79608"/>
                  <a:gd name="connsiteX3" fmla="*/ 39804 w 79608"/>
                  <a:gd name="connsiteY3" fmla="*/ 79608 h 79608"/>
                  <a:gd name="connsiteX4" fmla="*/ 12513 w 79608"/>
                  <a:gd name="connsiteY4" fmla="*/ 9721 h 79608"/>
                  <a:gd name="connsiteX5" fmla="*/ 66700 w 79608"/>
                  <a:gd name="connsiteY5" fmla="*/ 12908 h 79608"/>
                  <a:gd name="connsiteX6" fmla="*/ 14107 w 79608"/>
                  <a:gd name="connsiteY6" fmla="*/ 68689 h 79608"/>
                  <a:gd name="connsiteX7" fmla="*/ 69887 w 79608"/>
                  <a:gd name="connsiteY7" fmla="*/ 65501 h 79608"/>
                </a:gdLst>
                <a:ahLst/>
                <a:cxnLst>
                  <a:cxn ang="0">
                    <a:pos y="connsiteY0" x="connsiteX0"/>
                  </a:cxn>
                  <a:cxn ang="0">
                    <a:pos y="connsiteY1" x="connsiteX1"/>
                  </a:cxn>
                  <a:cxn ang="0">
                    <a:pos y="connsiteY2" x="connsiteX2"/>
                  </a:cxn>
                  <a:cxn ang="0">
                    <a:pos y="connsiteY3" x="connsiteX3"/>
                  </a:cxn>
                  <a:cxn ang="0">
                    <a:pos y="connsiteY4" x="connsiteX4"/>
                  </a:cxn>
                  <a:cxn ang="0">
                    <a:pos y="connsiteY5" x="connsiteX5"/>
                  </a:cxn>
                  <a:cxn ang="0">
                    <a:pos y="connsiteY6" x="connsiteX6"/>
                  </a:cxn>
                  <a:cxn ang="0">
                    <a:pos y="connsiteY7" x="connsiteX7"/>
                  </a:cxn>
                </a:cxnLst>
                <a:rect b="b" l="l" t="t" r="r"/>
                <a:pathLst>
                  <a:path w="79608" h="79608" stroke="false">
                    <a:moveTo>
                      <a:pt y="39804" x="0"/>
                    </a:moveTo>
                    <a:cubicBezTo>
                      <a:pt y="17821" x="0"/>
                      <a:pt y="0" x="17821"/>
                      <a:pt y="0" x="39804"/>
                    </a:cubicBezTo>
                    <a:cubicBezTo>
                      <a:pt y="0" x="61787"/>
                      <a:pt y="17821" x="79608"/>
                      <a:pt y="39804" x="79608"/>
                    </a:cubicBezTo>
                    <a:cubicBezTo>
                      <a:pt y="61787" x="79608"/>
                      <a:pt y="79608" x="61787"/>
                      <a:pt y="79608" x="39804"/>
                    </a:cubicBezTo>
                    <a:cubicBezTo>
                      <a:pt y="79608" x="17821"/>
                      <a:pt y="61787" x="0"/>
                      <a:pt y="39804" x="0"/>
                    </a:cubicBezTo>
                    <a:close/>
                  </a:path>
                  <a:path fill="none" w="79608" h="79608">
                    <a:moveTo>
                      <a:pt y="39804" x="0"/>
                    </a:moveTo>
                    <a:cubicBezTo>
                      <a:pt y="17821" x="0"/>
                      <a:pt y="0" x="17821"/>
                      <a:pt y="0" x="39804"/>
                    </a:cubicBezTo>
                    <a:cubicBezTo>
                      <a:pt y="0" x="61787"/>
                      <a:pt y="17821" x="79608"/>
                      <a:pt y="39804" x="79608"/>
                    </a:cubicBezTo>
                    <a:cubicBezTo>
                      <a:pt y="61787" x="79608"/>
                      <a:pt y="79608" x="61787"/>
                      <a:pt y="79608" x="39804"/>
                    </a:cubicBezTo>
                    <a:cubicBezTo>
                      <a:pt y="79608" x="17821"/>
                      <a:pt y="61787" x="0"/>
                      <a:pt y="39804" x="0"/>
                    </a:cubicBezTo>
                    <a:close/>
                  </a:path>
                </a:pathLst>
              </a:custGeom>
              <a:solidFill>
                <a:srgbClr val="868686"/>
              </a:solidFill>
              <a:ln w="10000" cap="flat">
                <a:solidFill>
                  <a:srgbClr val="FF0000"/>
                </a:solidFill>
                <a:miter/>
              </a:ln>
            </p:spPr>
          </p:sp>
          <p:sp>
            <p:nvSpPr>
              <p:cNvPr name="Line" id="184"/>
              <p:cNvSpPr/>
              <p:nvPr/>
            </p:nvSpPr>
            <p:spPr>
              <a:xfrm rot="-786565">
                <a:off y="3910938" x="5311618"/>
                <a:ext cx="108828" cy="10000"/>
              </a:xfrm>
              <a:custGeom>
                <a:avLst/>
                <a:gdLst/>
                <a:ahLst/>
                <a:cxnLst/>
                <a:rect b="b" l="l" t="t" r="r"/>
                <a:pathLst>
                  <a:path fill="none" w="108828" h="10000">
                    <a:moveTo>
                      <a:pt y="0" x="0"/>
                    </a:moveTo>
                    <a:lnTo>
                      <a:pt y="0" x="108828"/>
                    </a:lnTo>
                  </a:path>
                </a:pathLst>
              </a:custGeom>
              <a:noFill/>
              <a:ln w="10000" cap="flat">
                <a:solidFill>
                  <a:srgbClr val="FF0000"/>
                </a:solidFill>
                <a:miter/>
              </a:ln>
            </p:spPr>
          </p:sp>
          <p:sp>
            <p:nvSpPr>
              <p:cNvPr name="Ellipse" id="185"/>
              <p:cNvSpPr/>
              <p:nvPr/>
            </p:nvSpPr>
            <p:spPr>
              <a:xfrm>
                <a:off y="4151892" x="5724914"/>
                <a:ext cx="79608" cy="79608"/>
              </a:xfrm>
              <a:custGeom>
                <a:avLst/>
                <a:gdLst>
                  <a:gd name="connsiteX0" fmla="*/ 0 w 79608"/>
                  <a:gd name="connsiteY0" fmla="*/ 39804 h 79608"/>
                  <a:gd name="connsiteX1" fmla="*/ 39804 w 79608"/>
                  <a:gd name="connsiteY1" fmla="*/ 0 h 79608"/>
                  <a:gd name="connsiteX2" fmla="*/ 79608 w 79608"/>
                  <a:gd name="connsiteY2" fmla="*/ 39804 h 79608"/>
                  <a:gd name="connsiteX3" fmla="*/ 39804 w 79608"/>
                  <a:gd name="connsiteY3" fmla="*/ 79608 h 79608"/>
                  <a:gd name="connsiteX4" fmla="*/ 12513 w 79608"/>
                  <a:gd name="connsiteY4" fmla="*/ 9721 h 79608"/>
                  <a:gd name="connsiteX5" fmla="*/ 66700 w 79608"/>
                  <a:gd name="connsiteY5" fmla="*/ 12908 h 79608"/>
                  <a:gd name="connsiteX6" fmla="*/ 14107 w 79608"/>
                  <a:gd name="connsiteY6" fmla="*/ 68689 h 79608"/>
                  <a:gd name="connsiteX7" fmla="*/ 69887 w 79608"/>
                  <a:gd name="connsiteY7" fmla="*/ 65501 h 79608"/>
                </a:gdLst>
                <a:ahLst/>
                <a:cxnLst>
                  <a:cxn ang="0">
                    <a:pos y="connsiteY0" x="connsiteX0"/>
                  </a:cxn>
                  <a:cxn ang="0">
                    <a:pos y="connsiteY1" x="connsiteX1"/>
                  </a:cxn>
                  <a:cxn ang="0">
                    <a:pos y="connsiteY2" x="connsiteX2"/>
                  </a:cxn>
                  <a:cxn ang="0">
                    <a:pos y="connsiteY3" x="connsiteX3"/>
                  </a:cxn>
                  <a:cxn ang="0">
                    <a:pos y="connsiteY4" x="connsiteX4"/>
                  </a:cxn>
                  <a:cxn ang="0">
                    <a:pos y="connsiteY5" x="connsiteX5"/>
                  </a:cxn>
                  <a:cxn ang="0">
                    <a:pos y="connsiteY6" x="connsiteX6"/>
                  </a:cxn>
                  <a:cxn ang="0">
                    <a:pos y="connsiteY7" x="connsiteX7"/>
                  </a:cxn>
                </a:cxnLst>
                <a:rect b="b" l="l" t="t" r="r"/>
                <a:pathLst>
                  <a:path w="79608" h="79608" stroke="false">
                    <a:moveTo>
                      <a:pt y="39804" x="0"/>
                    </a:moveTo>
                    <a:cubicBezTo>
                      <a:pt y="17821" x="0"/>
                      <a:pt y="0" x="17821"/>
                      <a:pt y="0" x="39804"/>
                    </a:cubicBezTo>
                    <a:cubicBezTo>
                      <a:pt y="0" x="61787"/>
                      <a:pt y="17821" x="79608"/>
                      <a:pt y="39804" x="79608"/>
                    </a:cubicBezTo>
                    <a:cubicBezTo>
                      <a:pt y="61787" x="79608"/>
                      <a:pt y="79608" x="61787"/>
                      <a:pt y="79608" x="39804"/>
                    </a:cubicBezTo>
                    <a:cubicBezTo>
                      <a:pt y="79608" x="17821"/>
                      <a:pt y="61787" x="0"/>
                      <a:pt y="39804" x="0"/>
                    </a:cubicBezTo>
                    <a:close/>
                  </a:path>
                  <a:path fill="none" w="79608" h="79608">
                    <a:moveTo>
                      <a:pt y="39804" x="0"/>
                    </a:moveTo>
                    <a:cubicBezTo>
                      <a:pt y="17821" x="0"/>
                      <a:pt y="0" x="17821"/>
                      <a:pt y="0" x="39804"/>
                    </a:cubicBezTo>
                    <a:cubicBezTo>
                      <a:pt y="0" x="61787"/>
                      <a:pt y="17821" x="79608"/>
                      <a:pt y="39804" x="79608"/>
                    </a:cubicBezTo>
                    <a:cubicBezTo>
                      <a:pt y="61787" x="79608"/>
                      <a:pt y="79608" x="61787"/>
                      <a:pt y="79608" x="39804"/>
                    </a:cubicBezTo>
                    <a:cubicBezTo>
                      <a:pt y="79608" x="17821"/>
                      <a:pt y="61787" x="0"/>
                      <a:pt y="39804" x="0"/>
                    </a:cubicBezTo>
                    <a:close/>
                  </a:path>
                </a:pathLst>
              </a:custGeom>
              <a:solidFill>
                <a:srgbClr val="868686"/>
              </a:solidFill>
              <a:ln w="10000" cap="flat">
                <a:solidFill>
                  <a:srgbClr val="FF0000"/>
                </a:solidFill>
                <a:miter/>
              </a:ln>
            </p:spPr>
          </p:sp>
          <p:sp>
            <p:nvSpPr>
              <p:cNvPr name="Line" id="186"/>
              <p:cNvSpPr/>
              <p:nvPr/>
            </p:nvSpPr>
            <p:spPr>
              <a:xfrm rot="798111">
                <a:off y="3991398" x="5307719"/>
                <a:ext cx="107277" cy="10000"/>
              </a:xfrm>
              <a:custGeom>
                <a:avLst/>
                <a:gdLst/>
                <a:ahLst/>
                <a:cxnLst/>
                <a:rect b="b" l="l" t="t" r="r"/>
                <a:pathLst>
                  <a:path fill="none" w="107277" h="10000">
                    <a:moveTo>
                      <a:pt y="0" x="0"/>
                    </a:moveTo>
                    <a:lnTo>
                      <a:pt y="0" x="107277"/>
                    </a:lnTo>
                  </a:path>
                </a:pathLst>
              </a:custGeom>
              <a:noFill/>
              <a:ln w="10000" cap="flat">
                <a:solidFill>
                  <a:srgbClr val="FF0000"/>
                </a:solidFill>
                <a:miter/>
              </a:ln>
            </p:spPr>
          </p:sp>
          <p:sp>
            <p:nvSpPr>
              <p:cNvPr name="Ellipse" id="187"/>
              <p:cNvSpPr/>
              <p:nvPr/>
            </p:nvSpPr>
            <p:spPr>
              <a:xfrm>
                <a:off y="3989730" x="5724914"/>
                <a:ext cx="79608" cy="79608"/>
              </a:xfrm>
              <a:custGeom>
                <a:avLst/>
                <a:gdLst>
                  <a:gd name="connsiteX0" fmla="*/ 0 w 79608"/>
                  <a:gd name="connsiteY0" fmla="*/ 39804 h 79608"/>
                  <a:gd name="connsiteX1" fmla="*/ 39804 w 79608"/>
                  <a:gd name="connsiteY1" fmla="*/ 0 h 79608"/>
                  <a:gd name="connsiteX2" fmla="*/ 79608 w 79608"/>
                  <a:gd name="connsiteY2" fmla="*/ 39804 h 79608"/>
                  <a:gd name="connsiteX3" fmla="*/ 39804 w 79608"/>
                  <a:gd name="connsiteY3" fmla="*/ 79608 h 79608"/>
                  <a:gd name="connsiteX4" fmla="*/ 12513 w 79608"/>
                  <a:gd name="connsiteY4" fmla="*/ 9721 h 79608"/>
                  <a:gd name="connsiteX5" fmla="*/ 66700 w 79608"/>
                  <a:gd name="connsiteY5" fmla="*/ 12908 h 79608"/>
                  <a:gd name="connsiteX6" fmla="*/ 14107 w 79608"/>
                  <a:gd name="connsiteY6" fmla="*/ 68689 h 79608"/>
                  <a:gd name="connsiteX7" fmla="*/ 69887 w 79608"/>
                  <a:gd name="connsiteY7" fmla="*/ 65501 h 79608"/>
                </a:gdLst>
                <a:ahLst/>
                <a:cxnLst>
                  <a:cxn ang="0">
                    <a:pos y="connsiteY0" x="connsiteX0"/>
                  </a:cxn>
                  <a:cxn ang="0">
                    <a:pos y="connsiteY1" x="connsiteX1"/>
                  </a:cxn>
                  <a:cxn ang="0">
                    <a:pos y="connsiteY2" x="connsiteX2"/>
                  </a:cxn>
                  <a:cxn ang="0">
                    <a:pos y="connsiteY3" x="connsiteX3"/>
                  </a:cxn>
                  <a:cxn ang="0">
                    <a:pos y="connsiteY4" x="connsiteX4"/>
                  </a:cxn>
                  <a:cxn ang="0">
                    <a:pos y="connsiteY5" x="connsiteX5"/>
                  </a:cxn>
                  <a:cxn ang="0">
                    <a:pos y="connsiteY6" x="connsiteX6"/>
                  </a:cxn>
                  <a:cxn ang="0">
                    <a:pos y="connsiteY7" x="connsiteX7"/>
                  </a:cxn>
                </a:cxnLst>
                <a:rect b="b" l="l" t="t" r="r"/>
                <a:pathLst>
                  <a:path w="79608" h="79608" stroke="false">
                    <a:moveTo>
                      <a:pt y="39804" x="0"/>
                    </a:moveTo>
                    <a:cubicBezTo>
                      <a:pt y="17821" x="0"/>
                      <a:pt y="0" x="17821"/>
                      <a:pt y="0" x="39804"/>
                    </a:cubicBezTo>
                    <a:cubicBezTo>
                      <a:pt y="0" x="61787"/>
                      <a:pt y="17821" x="79608"/>
                      <a:pt y="39804" x="79608"/>
                    </a:cubicBezTo>
                    <a:cubicBezTo>
                      <a:pt y="61787" x="79608"/>
                      <a:pt y="79608" x="61787"/>
                      <a:pt y="79608" x="39804"/>
                    </a:cubicBezTo>
                    <a:cubicBezTo>
                      <a:pt y="79608" x="17821"/>
                      <a:pt y="61787" x="0"/>
                      <a:pt y="39804" x="0"/>
                    </a:cubicBezTo>
                    <a:close/>
                  </a:path>
                  <a:path fill="none" w="79608" h="79608">
                    <a:moveTo>
                      <a:pt y="39804" x="0"/>
                    </a:moveTo>
                    <a:cubicBezTo>
                      <a:pt y="17821" x="0"/>
                      <a:pt y="0" x="17821"/>
                      <a:pt y="0" x="39804"/>
                    </a:cubicBezTo>
                    <a:cubicBezTo>
                      <a:pt y="0" x="61787"/>
                      <a:pt y="17821" x="79608"/>
                      <a:pt y="39804" x="79608"/>
                    </a:cubicBezTo>
                    <a:cubicBezTo>
                      <a:pt y="61787" x="79608"/>
                      <a:pt y="79608" x="61787"/>
                      <a:pt y="79608" x="39804"/>
                    </a:cubicBezTo>
                    <a:cubicBezTo>
                      <a:pt y="79608" x="17821"/>
                      <a:pt y="61787" x="0"/>
                      <a:pt y="39804" x="0"/>
                    </a:cubicBezTo>
                    <a:close/>
                  </a:path>
                </a:pathLst>
              </a:custGeom>
              <a:solidFill>
                <a:srgbClr val="868686"/>
              </a:solidFill>
              <a:ln w="10000" cap="flat">
                <a:solidFill>
                  <a:srgbClr val="FF0000"/>
                </a:solidFill>
                <a:miter/>
              </a:ln>
            </p:spPr>
          </p:sp>
          <p:sp>
            <p:nvSpPr>
              <p:cNvPr name="Line" id="188"/>
              <p:cNvSpPr/>
              <p:nvPr/>
            </p:nvSpPr>
            <p:spPr>
              <a:xfrm rot="-3616308">
                <a:off y="3828084" x="5262369"/>
                <a:ext cx="213742" cy="10000"/>
              </a:xfrm>
              <a:custGeom>
                <a:avLst/>
                <a:gdLst/>
                <a:ahLst/>
                <a:cxnLst/>
                <a:rect b="b" l="l" t="t" r="r"/>
                <a:pathLst>
                  <a:path fill="none" w="213742" h="10000">
                    <a:moveTo>
                      <a:pt y="0" x="0"/>
                    </a:moveTo>
                    <a:lnTo>
                      <a:pt y="0" x="213742"/>
                    </a:lnTo>
                  </a:path>
                </a:pathLst>
              </a:custGeom>
              <a:noFill/>
              <a:ln w="10000" cap="flat">
                <a:solidFill>
                  <a:srgbClr val="FF0000"/>
                </a:solidFill>
                <a:miter/>
              </a:ln>
            </p:spPr>
          </p:sp>
          <p:sp>
            <p:nvSpPr>
              <p:cNvPr name="Ellipse" id="189"/>
              <p:cNvSpPr/>
              <p:nvPr/>
            </p:nvSpPr>
            <p:spPr>
              <a:xfrm>
                <a:off y="3829421" x="5724914"/>
                <a:ext cx="79608" cy="79608"/>
              </a:xfrm>
              <a:custGeom>
                <a:avLst/>
                <a:gdLst>
                  <a:gd name="connsiteX0" fmla="*/ 0 w 79608"/>
                  <a:gd name="connsiteY0" fmla="*/ 39804 h 79608"/>
                  <a:gd name="connsiteX1" fmla="*/ 39804 w 79608"/>
                  <a:gd name="connsiteY1" fmla="*/ 0 h 79608"/>
                  <a:gd name="connsiteX2" fmla="*/ 79608 w 79608"/>
                  <a:gd name="connsiteY2" fmla="*/ 39804 h 79608"/>
                  <a:gd name="connsiteX3" fmla="*/ 39804 w 79608"/>
                  <a:gd name="connsiteY3" fmla="*/ 79608 h 79608"/>
                  <a:gd name="connsiteX4" fmla="*/ 12513 w 79608"/>
                  <a:gd name="connsiteY4" fmla="*/ 9721 h 79608"/>
                  <a:gd name="connsiteX5" fmla="*/ 66700 w 79608"/>
                  <a:gd name="connsiteY5" fmla="*/ 12908 h 79608"/>
                  <a:gd name="connsiteX6" fmla="*/ 14107 w 79608"/>
                  <a:gd name="connsiteY6" fmla="*/ 68689 h 79608"/>
                  <a:gd name="connsiteX7" fmla="*/ 69887 w 79608"/>
                  <a:gd name="connsiteY7" fmla="*/ 65501 h 79608"/>
                </a:gdLst>
                <a:ahLst/>
                <a:cxnLst>
                  <a:cxn ang="0">
                    <a:pos y="connsiteY0" x="connsiteX0"/>
                  </a:cxn>
                  <a:cxn ang="0">
                    <a:pos y="connsiteY1" x="connsiteX1"/>
                  </a:cxn>
                  <a:cxn ang="0">
                    <a:pos y="connsiteY2" x="connsiteX2"/>
                  </a:cxn>
                  <a:cxn ang="0">
                    <a:pos y="connsiteY3" x="connsiteX3"/>
                  </a:cxn>
                  <a:cxn ang="0">
                    <a:pos y="connsiteY4" x="connsiteX4"/>
                  </a:cxn>
                  <a:cxn ang="0">
                    <a:pos y="connsiteY5" x="connsiteX5"/>
                  </a:cxn>
                  <a:cxn ang="0">
                    <a:pos y="connsiteY6" x="connsiteX6"/>
                  </a:cxn>
                  <a:cxn ang="0">
                    <a:pos y="connsiteY7" x="connsiteX7"/>
                  </a:cxn>
                </a:cxnLst>
                <a:rect b="b" l="l" t="t" r="r"/>
                <a:pathLst>
                  <a:path w="79608" h="79608" stroke="false">
                    <a:moveTo>
                      <a:pt y="39804" x="0"/>
                    </a:moveTo>
                    <a:cubicBezTo>
                      <a:pt y="17821" x="0"/>
                      <a:pt y="0" x="17821"/>
                      <a:pt y="0" x="39804"/>
                    </a:cubicBezTo>
                    <a:cubicBezTo>
                      <a:pt y="0" x="61787"/>
                      <a:pt y="17821" x="79608"/>
                      <a:pt y="39804" x="79608"/>
                    </a:cubicBezTo>
                    <a:cubicBezTo>
                      <a:pt y="61787" x="79608"/>
                      <a:pt y="79608" x="61787"/>
                      <a:pt y="79608" x="39804"/>
                    </a:cubicBezTo>
                    <a:cubicBezTo>
                      <a:pt y="79608" x="17821"/>
                      <a:pt y="61787" x="0"/>
                      <a:pt y="39804" x="0"/>
                    </a:cubicBezTo>
                    <a:close/>
                  </a:path>
                  <a:path fill="none" w="79608" h="79608">
                    <a:moveTo>
                      <a:pt y="39804" x="0"/>
                    </a:moveTo>
                    <a:cubicBezTo>
                      <a:pt y="17821" x="0"/>
                      <a:pt y="0" x="17821"/>
                      <a:pt y="0" x="39804"/>
                    </a:cubicBezTo>
                    <a:cubicBezTo>
                      <a:pt y="0" x="61787"/>
                      <a:pt y="17821" x="79608"/>
                      <a:pt y="39804" x="79608"/>
                    </a:cubicBezTo>
                    <a:cubicBezTo>
                      <a:pt y="61787" x="79608"/>
                      <a:pt y="79608" x="61787"/>
                      <a:pt y="79608" x="39804"/>
                    </a:cubicBezTo>
                    <a:cubicBezTo>
                      <a:pt y="79608" x="17821"/>
                      <a:pt y="61787" x="0"/>
                      <a:pt y="39804" x="0"/>
                    </a:cubicBezTo>
                    <a:close/>
                  </a:path>
                </a:pathLst>
              </a:custGeom>
              <a:solidFill>
                <a:srgbClr val="868686"/>
              </a:solidFill>
              <a:ln w="10000" cap="flat">
                <a:solidFill>
                  <a:srgbClr val="FF0000"/>
                </a:solidFill>
                <a:miter/>
              </a:ln>
            </p:spPr>
          </p:sp>
          <p:sp>
            <p:nvSpPr>
              <p:cNvPr name="Line" id="190"/>
              <p:cNvSpPr/>
              <p:nvPr/>
            </p:nvSpPr>
            <p:spPr>
              <a:xfrm>
                <a:off y="3711010" x="5484752"/>
                <a:ext cx="81929" cy="10000"/>
              </a:xfrm>
              <a:custGeom>
                <a:avLst/>
                <a:gdLst/>
                <a:ahLst/>
                <a:cxnLst/>
                <a:rect b="b" l="l" t="t" r="r"/>
                <a:pathLst>
                  <a:path fill="none" w="81929" h="10000">
                    <a:moveTo>
                      <a:pt y="0" x="0"/>
                    </a:moveTo>
                    <a:lnTo>
                      <a:pt y="0" x="81929"/>
                    </a:lnTo>
                  </a:path>
                </a:pathLst>
              </a:custGeom>
              <a:noFill/>
              <a:ln w="10000" cap="flat">
                <a:solidFill>
                  <a:srgbClr val="FF0000"/>
                </a:solidFill>
                <a:miter/>
              </a:ln>
            </p:spPr>
          </p:sp>
          <p:sp>
            <p:nvSpPr>
              <p:cNvPr name="Ellipse" id="191"/>
              <p:cNvSpPr/>
              <p:nvPr/>
            </p:nvSpPr>
            <p:spPr>
              <a:xfrm>
                <a:off y="3669111" x="5724914"/>
                <a:ext cx="79608" cy="79608"/>
              </a:xfrm>
              <a:custGeom>
                <a:avLst/>
                <a:gdLst>
                  <a:gd name="connsiteX0" fmla="*/ 0 w 79608"/>
                  <a:gd name="connsiteY0" fmla="*/ 39804 h 79608"/>
                  <a:gd name="connsiteX1" fmla="*/ 39804 w 79608"/>
                  <a:gd name="connsiteY1" fmla="*/ 0 h 79608"/>
                  <a:gd name="connsiteX2" fmla="*/ 79608 w 79608"/>
                  <a:gd name="connsiteY2" fmla="*/ 39804 h 79608"/>
                  <a:gd name="connsiteX3" fmla="*/ 39804 w 79608"/>
                  <a:gd name="connsiteY3" fmla="*/ 79608 h 79608"/>
                  <a:gd name="connsiteX4" fmla="*/ 12513 w 79608"/>
                  <a:gd name="connsiteY4" fmla="*/ 9721 h 79608"/>
                  <a:gd name="connsiteX5" fmla="*/ 66700 w 79608"/>
                  <a:gd name="connsiteY5" fmla="*/ 12908 h 79608"/>
                  <a:gd name="connsiteX6" fmla="*/ 14107 w 79608"/>
                  <a:gd name="connsiteY6" fmla="*/ 68689 h 79608"/>
                  <a:gd name="connsiteX7" fmla="*/ 69887 w 79608"/>
                  <a:gd name="connsiteY7" fmla="*/ 65501 h 79608"/>
                </a:gdLst>
                <a:ahLst/>
                <a:cxnLst>
                  <a:cxn ang="0">
                    <a:pos y="connsiteY0" x="connsiteX0"/>
                  </a:cxn>
                  <a:cxn ang="0">
                    <a:pos y="connsiteY1" x="connsiteX1"/>
                  </a:cxn>
                  <a:cxn ang="0">
                    <a:pos y="connsiteY2" x="connsiteX2"/>
                  </a:cxn>
                  <a:cxn ang="0">
                    <a:pos y="connsiteY3" x="connsiteX3"/>
                  </a:cxn>
                  <a:cxn ang="0">
                    <a:pos y="connsiteY4" x="connsiteX4"/>
                  </a:cxn>
                  <a:cxn ang="0">
                    <a:pos y="connsiteY5" x="connsiteX5"/>
                  </a:cxn>
                  <a:cxn ang="0">
                    <a:pos y="connsiteY6" x="connsiteX6"/>
                  </a:cxn>
                  <a:cxn ang="0">
                    <a:pos y="connsiteY7" x="connsiteX7"/>
                  </a:cxn>
                </a:cxnLst>
                <a:rect b="b" l="l" t="t" r="r"/>
                <a:pathLst>
                  <a:path w="79608" h="79608" stroke="false">
                    <a:moveTo>
                      <a:pt y="39804" x="0"/>
                    </a:moveTo>
                    <a:cubicBezTo>
                      <a:pt y="17821" x="0"/>
                      <a:pt y="0" x="17821"/>
                      <a:pt y="0" x="39804"/>
                    </a:cubicBezTo>
                    <a:cubicBezTo>
                      <a:pt y="0" x="61787"/>
                      <a:pt y="17821" x="79608"/>
                      <a:pt y="39804" x="79608"/>
                    </a:cubicBezTo>
                    <a:cubicBezTo>
                      <a:pt y="61787" x="79608"/>
                      <a:pt y="79608" x="61787"/>
                      <a:pt y="79608" x="39804"/>
                    </a:cubicBezTo>
                    <a:cubicBezTo>
                      <a:pt y="79608" x="17821"/>
                      <a:pt y="61787" x="0"/>
                      <a:pt y="39804" x="0"/>
                    </a:cubicBezTo>
                    <a:close/>
                  </a:path>
                  <a:path fill="none" w="79608" h="79608">
                    <a:moveTo>
                      <a:pt y="39804" x="0"/>
                    </a:moveTo>
                    <a:cubicBezTo>
                      <a:pt y="17821" x="0"/>
                      <a:pt y="0" x="17821"/>
                      <a:pt y="0" x="39804"/>
                    </a:cubicBezTo>
                    <a:cubicBezTo>
                      <a:pt y="0" x="61787"/>
                      <a:pt y="17821" x="79608"/>
                      <a:pt y="39804" x="79608"/>
                    </a:cubicBezTo>
                    <a:cubicBezTo>
                      <a:pt y="61787" x="79608"/>
                      <a:pt y="79608" x="61787"/>
                      <a:pt y="79608" x="39804"/>
                    </a:cubicBezTo>
                    <a:cubicBezTo>
                      <a:pt y="79608" x="17821"/>
                      <a:pt y="61787" x="0"/>
                      <a:pt y="39804" x="0"/>
                    </a:cubicBezTo>
                    <a:close/>
                  </a:path>
                </a:pathLst>
              </a:custGeom>
              <a:solidFill>
                <a:srgbClr val="868686"/>
              </a:solidFill>
              <a:ln w="10000" cap="flat">
                <a:solidFill>
                  <a:srgbClr val="FF0000"/>
                </a:solidFill>
                <a:miter/>
              </a:ln>
            </p:spPr>
          </p:sp>
          <p:sp>
            <p:nvSpPr>
              <p:cNvPr name="Line" id="192"/>
              <p:cNvSpPr/>
              <p:nvPr/>
            </p:nvSpPr>
            <p:spPr>
              <a:xfrm rot="2716153">
                <a:off y="3788891" x="5446608"/>
                <a:ext cx="148005" cy="10000"/>
              </a:xfrm>
              <a:custGeom>
                <a:avLst/>
                <a:gdLst/>
                <a:ahLst/>
                <a:cxnLst/>
                <a:rect b="b" l="l" t="t" r="r"/>
                <a:pathLst>
                  <a:path fill="none" w="148005" h="10000">
                    <a:moveTo>
                      <a:pt y="0" x="0"/>
                    </a:moveTo>
                    <a:lnTo>
                      <a:pt y="0" x="148005"/>
                    </a:lnTo>
                  </a:path>
                </a:pathLst>
              </a:custGeom>
              <a:noFill/>
              <a:ln w="10000" cap="flat">
                <a:solidFill>
                  <a:srgbClr val="FF0000"/>
                </a:solidFill>
                <a:miter/>
              </a:ln>
            </p:spPr>
          </p:sp>
          <p:sp>
            <p:nvSpPr>
              <p:cNvPr name="Line" id="193"/>
              <p:cNvSpPr/>
              <p:nvPr/>
            </p:nvSpPr>
            <p:spPr>
              <a:xfrm rot="-1270625">
                <a:off y="3789238" x="5465801"/>
                <a:ext cx="286651" cy="10000"/>
              </a:xfrm>
              <a:custGeom>
                <a:avLst/>
                <a:gdLst/>
                <a:ahLst/>
                <a:cxnLst/>
                <a:rect b="b" l="l" t="t" r="r"/>
                <a:pathLst>
                  <a:path fill="none" w="286651" h="10000">
                    <a:moveTo>
                      <a:pt y="0" x="0"/>
                    </a:moveTo>
                    <a:lnTo>
                      <a:pt y="0" x="286651"/>
                    </a:lnTo>
                  </a:path>
                </a:pathLst>
              </a:custGeom>
              <a:noFill/>
              <a:ln w="10000" cap="flat">
                <a:solidFill>
                  <a:srgbClr val="FF0000"/>
                </a:solidFill>
                <a:miter/>
              </a:ln>
            </p:spPr>
          </p:sp>
          <p:sp>
            <p:nvSpPr>
              <p:cNvPr name="Line" id="194"/>
              <p:cNvSpPr/>
              <p:nvPr/>
            </p:nvSpPr>
            <p:spPr>
              <a:xfrm rot="1652308">
                <a:off y="3937338" x="5466275"/>
                <a:ext cx="285359" cy="10000"/>
              </a:xfrm>
              <a:custGeom>
                <a:avLst/>
                <a:gdLst/>
                <a:ahLst/>
                <a:cxnLst/>
                <a:rect b="b" l="l" t="t" r="r"/>
                <a:pathLst>
                  <a:path fill="none" w="285359" h="10000">
                    <a:moveTo>
                      <a:pt y="0" x="0"/>
                    </a:moveTo>
                    <a:lnTo>
                      <a:pt y="0" x="285359"/>
                    </a:lnTo>
                  </a:path>
                </a:pathLst>
              </a:custGeom>
              <a:noFill/>
              <a:ln w="10000" cap="flat">
                <a:solidFill>
                  <a:srgbClr val="FF0000"/>
                </a:solidFill>
                <a:miter/>
              </a:ln>
            </p:spPr>
          </p:sp>
          <p:sp>
            <p:nvSpPr>
              <p:cNvPr name="Line" id="195"/>
              <p:cNvSpPr/>
              <p:nvPr/>
            </p:nvSpPr>
            <p:spPr>
              <a:xfrm rot="4117242">
                <a:off y="4028586" x="5376639"/>
                <a:ext cx="285735" cy="10000"/>
              </a:xfrm>
              <a:custGeom>
                <a:avLst/>
                <a:gdLst/>
                <a:ahLst/>
                <a:cxnLst/>
                <a:rect b="b" l="l" t="t" r="r"/>
                <a:pathLst>
                  <a:path fill="none" w="285735" h="10000">
                    <a:moveTo>
                      <a:pt y="0" x="0"/>
                    </a:moveTo>
                    <a:lnTo>
                      <a:pt y="0" x="285735"/>
                    </a:lnTo>
                  </a:path>
                </a:pathLst>
              </a:custGeom>
              <a:noFill/>
              <a:ln w="10000" cap="flat">
                <a:solidFill>
                  <a:srgbClr val="FF0000"/>
                </a:solidFill>
                <a:miter/>
              </a:ln>
            </p:spPr>
          </p:sp>
          <p:sp>
            <p:nvSpPr>
              <p:cNvPr name="Line" id="196"/>
              <p:cNvSpPr/>
              <p:nvPr/>
            </p:nvSpPr>
            <p:spPr>
              <a:xfrm rot="2716161">
                <a:off y="4110746" x="5446607"/>
                <a:ext cx="148005" cy="10000"/>
              </a:xfrm>
              <a:custGeom>
                <a:avLst/>
                <a:gdLst/>
                <a:ahLst/>
                <a:cxnLst/>
                <a:rect b="b" l="l" t="t" r="r"/>
                <a:pathLst>
                  <a:path fill="none" w="148005" h="10000">
                    <a:moveTo>
                      <a:pt y="0" x="0"/>
                    </a:moveTo>
                    <a:lnTo>
                      <a:pt y="0" x="148005"/>
                    </a:lnTo>
                  </a:path>
                </a:pathLst>
              </a:custGeom>
              <a:noFill/>
              <a:ln w="10000" cap="flat">
                <a:solidFill>
                  <a:srgbClr val="FF0000"/>
                </a:solidFill>
                <a:miter/>
              </a:ln>
            </p:spPr>
          </p:sp>
          <p:sp>
            <p:nvSpPr>
              <p:cNvPr name="Line" id="197"/>
              <p:cNvSpPr/>
              <p:nvPr/>
            </p:nvSpPr>
            <p:spPr>
              <a:xfrm rot="-84">
                <a:off y="4193791" x="5484753"/>
                <a:ext cx="81929" cy="10000"/>
              </a:xfrm>
              <a:custGeom>
                <a:avLst/>
                <a:gdLst/>
                <a:ahLst/>
                <a:cxnLst/>
                <a:rect b="b" l="l" t="t" r="r"/>
                <a:pathLst>
                  <a:path fill="none" w="81929" h="10000">
                    <a:moveTo>
                      <a:pt y="0" x="0"/>
                    </a:moveTo>
                    <a:lnTo>
                      <a:pt y="0" x="81929"/>
                    </a:lnTo>
                  </a:path>
                </a:pathLst>
              </a:custGeom>
              <a:noFill/>
              <a:ln w="10000" cap="flat">
                <a:solidFill>
                  <a:srgbClr val="FF0000"/>
                </a:solidFill>
                <a:miter/>
              </a:ln>
            </p:spPr>
          </p:sp>
          <p:sp>
            <p:nvSpPr>
              <p:cNvPr name="Line" id="198"/>
              <p:cNvSpPr/>
              <p:nvPr/>
            </p:nvSpPr>
            <p:spPr>
              <a:xfrm rot="-1885042">
                <a:off y="4031031" x="5439312"/>
                <a:ext cx="504323" cy="10000"/>
              </a:xfrm>
              <a:custGeom>
                <a:avLst/>
                <a:gdLst/>
                <a:ahLst/>
                <a:cxnLst/>
                <a:rect b="b" l="l" t="t" r="r"/>
                <a:pathLst>
                  <a:path fill="none" w="504323" h="10000">
                    <a:moveTo>
                      <a:pt y="0" x="0"/>
                    </a:moveTo>
                    <a:lnTo>
                      <a:pt y="0" x="504323"/>
                    </a:lnTo>
                  </a:path>
                </a:pathLst>
              </a:custGeom>
              <a:noFill/>
              <a:ln w="10000" cap="flat">
                <a:solidFill>
                  <a:srgbClr val="FF0000"/>
                </a:solidFill>
                <a:miter/>
              </a:ln>
            </p:spPr>
          </p:sp>
          <p:sp>
            <p:nvSpPr>
              <p:cNvPr name="Line" id="199"/>
              <p:cNvSpPr/>
              <p:nvPr/>
            </p:nvSpPr>
            <p:spPr>
              <a:xfrm rot="4117236">
                <a:off y="3867658" x="5538176"/>
                <a:ext cx="285734" cy="10000"/>
              </a:xfrm>
              <a:custGeom>
                <a:avLst/>
                <a:gdLst/>
                <a:ahLst/>
                <a:cxnLst/>
                <a:rect b="b" l="l" t="t" r="r"/>
                <a:pathLst>
                  <a:path fill="none" w="285734" h="10000">
                    <a:moveTo>
                      <a:pt y="0" x="0"/>
                    </a:moveTo>
                    <a:lnTo>
                      <a:pt y="0" x="285734"/>
                    </a:lnTo>
                  </a:path>
                </a:pathLst>
              </a:custGeom>
              <a:noFill/>
              <a:ln w="10000" cap="flat">
                <a:solidFill>
                  <a:srgbClr val="FF0000"/>
                </a:solidFill>
                <a:miter/>
              </a:ln>
            </p:spPr>
          </p:sp>
          <p:sp>
            <p:nvSpPr>
              <p:cNvPr name="Line" id="200"/>
              <p:cNvSpPr/>
              <p:nvPr/>
            </p:nvSpPr>
            <p:spPr>
              <a:xfrm rot="4117247">
                <a:off y="4028586" x="5538175"/>
                <a:ext cx="285736" cy="10000"/>
              </a:xfrm>
              <a:custGeom>
                <a:avLst/>
                <a:gdLst/>
                <a:ahLst/>
                <a:cxnLst/>
                <a:rect b="b" l="l" t="t" r="r"/>
                <a:pathLst>
                  <a:path fill="none" w="285736" h="10000">
                    <a:moveTo>
                      <a:pt y="0" x="0"/>
                    </a:moveTo>
                    <a:lnTo>
                      <a:pt y="0" x="285736"/>
                    </a:lnTo>
                  </a:path>
                </a:pathLst>
              </a:custGeom>
              <a:noFill/>
              <a:ln w="10000" cap="flat">
                <a:solidFill>
                  <a:srgbClr val="FF0000"/>
                </a:solidFill>
                <a:miter/>
              </a:ln>
            </p:spPr>
          </p:sp>
          <p:sp>
            <p:nvSpPr>
              <p:cNvPr name="Line" id="201"/>
              <p:cNvSpPr/>
              <p:nvPr/>
            </p:nvSpPr>
            <p:spPr>
              <a:xfrm rot="-2663819">
                <a:off y="4110001" x="5617581"/>
                <a:ext cx="148013" cy="10000"/>
              </a:xfrm>
              <a:custGeom>
                <a:avLst/>
                <a:gdLst/>
                <a:ahLst/>
                <a:cxnLst/>
                <a:rect b="b" l="l" t="t" r="r"/>
                <a:pathLst>
                  <a:path fill="none" w="148013" h="10000">
                    <a:moveTo>
                      <a:pt y="0" x="0"/>
                    </a:moveTo>
                    <a:lnTo>
                      <a:pt y="0" x="148013"/>
                    </a:lnTo>
                  </a:path>
                </a:pathLst>
              </a:custGeom>
              <a:noFill/>
              <a:ln w="10000" cap="flat">
                <a:solidFill>
                  <a:srgbClr val="FF0000"/>
                </a:solidFill>
                <a:miter/>
              </a:ln>
            </p:spPr>
          </p:sp>
          <p:sp>
            <p:nvSpPr>
              <p:cNvPr name="Line" id="202"/>
              <p:cNvSpPr/>
              <p:nvPr/>
            </p:nvSpPr>
            <p:spPr>
              <a:xfrm rot="2664456">
                <a:off y="3788148" x="5770523"/>
                <a:ext cx="147984" cy="10000"/>
              </a:xfrm>
              <a:custGeom>
                <a:avLst/>
                <a:gdLst/>
                <a:ahLst/>
                <a:cxnLst/>
                <a:rect b="b" l="l" t="t" r="r"/>
                <a:pathLst>
                  <a:path fill="none" w="147984" h="10000">
                    <a:moveTo>
                      <a:pt y="0" x="0"/>
                    </a:moveTo>
                    <a:lnTo>
                      <a:pt y="0" x="147984"/>
                    </a:lnTo>
                  </a:path>
                </a:pathLst>
              </a:custGeom>
              <a:noFill/>
              <a:ln w="10000" cap="flat">
                <a:solidFill>
                  <a:srgbClr val="FF0000"/>
                </a:solidFill>
                <a:miter/>
              </a:ln>
            </p:spPr>
          </p:sp>
          <p:sp>
            <p:nvSpPr>
              <p:cNvPr name="Line" id="203"/>
              <p:cNvSpPr/>
              <p:nvPr/>
            </p:nvSpPr>
            <p:spPr>
              <a:xfrm rot="-87803">
                <a:off y="4031814" x="5807940"/>
                <a:ext cx="81902" cy="10000"/>
              </a:xfrm>
              <a:custGeom>
                <a:avLst/>
                <a:gdLst/>
                <a:ahLst/>
                <a:cxnLst/>
                <a:rect b="b" l="l" t="t" r="r"/>
                <a:pathLst>
                  <a:path fill="none" w="81902" h="10000">
                    <a:moveTo>
                      <a:pt y="0" x="0"/>
                    </a:moveTo>
                    <a:lnTo>
                      <a:pt y="0" x="81902"/>
                    </a:lnTo>
                  </a:path>
                </a:pathLst>
              </a:custGeom>
              <a:noFill/>
              <a:ln w="10000" cap="flat">
                <a:solidFill>
                  <a:srgbClr val="FF0000"/>
                </a:solidFill>
                <a:miter/>
              </a:ln>
            </p:spPr>
          </p:sp>
          <p:sp>
            <p:nvSpPr>
              <p:cNvPr name="Line" id="204"/>
              <p:cNvSpPr/>
              <p:nvPr/>
            </p:nvSpPr>
            <p:spPr>
              <a:xfrm rot="8187915">
                <a:off y="4103602" x="5772948"/>
                <a:ext cx="148024" cy="10000"/>
              </a:xfrm>
              <a:custGeom>
                <a:avLst/>
                <a:gdLst/>
                <a:ahLst/>
                <a:cxnLst/>
                <a:rect b="b" l="l" t="t" r="r"/>
                <a:pathLst>
                  <a:path fill="none" w="148024" h="10000">
                    <a:moveTo>
                      <a:pt y="0" x="0"/>
                    </a:moveTo>
                    <a:lnTo>
                      <a:pt y="0" x="148024"/>
                    </a:lnTo>
                  </a:path>
                </a:pathLst>
              </a:custGeom>
              <a:noFill/>
              <a:ln w="10000" cap="flat">
                <a:solidFill>
                  <a:srgbClr val="FF0000"/>
                </a:solidFill>
                <a:miter/>
              </a:ln>
            </p:spPr>
          </p:sp>
        </p:grpSp>
      </p:grpSp>
      <p:sp>
        <p:nvSpPr>
          <p:cNvPr name="ConnectLine" id="205"/>
          <p:cNvSpPr/>
          <p:nvPr/>
        </p:nvSpPr>
        <p:spPr>
          <a:xfrm>
            <a:off y="4261360" x="7443237"/>
            <a:ext cx="533507" cy="10000"/>
          </a:xfrm>
          <a:custGeom>
            <a:avLst/>
            <a:gdLst/>
            <a:ahLst/>
            <a:cxnLst/>
            <a:rect b="b" l="l" t="t" r="r"/>
            <a:pathLst>
              <a:path fill="none" w="533507" h="10000">
                <a:moveTo>
                  <a:pt y="0" x="0"/>
                </a:moveTo>
                <a:lnTo>
                  <a:pt y="0" x="533507"/>
                </a:lnTo>
              </a:path>
            </a:pathLst>
          </a:custGeom>
          <a:noFill/>
          <a:ln w="36667" cap="flat">
            <a:solidFill>
              <a:srgbClr val="AC6A4E"/>
            </a:solidFill>
            <a:miter/>
            <a:tailEnd w="med" len="med" type="triangle"/>
          </a:ln>
        </p:spPr>
      </p:sp>
      <p:sp>
        <p:nvSpPr>
          <p:cNvPr name="ConnectLine" id="206"/>
          <p:cNvSpPr/>
          <p:nvPr/>
        </p:nvSpPr>
        <p:spPr>
          <a:xfrm>
            <a:off y="3591500" x="4453238"/>
            <a:ext cx="10000" cy="420000"/>
          </a:xfrm>
          <a:custGeom>
            <a:avLst/>
            <a:gdLst/>
            <a:ahLst/>
            <a:cxnLst/>
            <a:rect b="b" l="l" t="t" r="r"/>
            <a:pathLst>
              <a:path fill="none" w="10000" h="420000">
                <a:moveTo>
                  <a:pt y="0" x="0"/>
                </a:moveTo>
                <a:lnTo>
                  <a:pt y="420000" x="0"/>
                </a:lnTo>
              </a:path>
            </a:pathLst>
          </a:custGeom>
          <a:noFill/>
          <a:ln w="36667" cap="flat">
            <a:solidFill>
              <a:srgbClr val="AC6A4E"/>
            </a:solidFill>
            <a:miter/>
            <a:tailEnd w="med" len="med" type="triangle"/>
          </a:ln>
        </p:spPr>
      </p:sp>
      <p:pic>
        <p:nvPicPr>
          <p:cNvPr name="" id="20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y="2871500" x="3396744"/>
            <a:ext cx="2209487" cy="557494"/>
          </a:xfrm>
          <a:prstGeom prst="rect">
            <a:avLst/>
          </a:prstGeom>
        </p:spPr>
      </p:pic>
      <p:sp>
        <p:nvSpPr>
          <p:cNvPr name="Rectangle" id="209"/>
          <p:cNvSpPr/>
          <p:nvPr/>
        </p:nvSpPr>
        <p:spPr>
          <a:xfrm>
            <a:off y="2351500" x="3669501"/>
            <a:ext cx="2034487" cy="670000"/>
          </a:xfrm>
          <a:custGeom>
            <a:avLst/>
            <a:gdLst/>
            <a:ahLst/>
            <a:cxnLst/>
            <a:rect b="b" l="l" t="t" r="r"/>
            <a:pathLst>
              <a:path w="2034487" h="670000" stroke="false">
                <a:moveTo>
                  <a:pt y="0" x="0"/>
                </a:moveTo>
                <a:lnTo>
                  <a:pt y="0" x="2034487"/>
                </a:lnTo>
                <a:lnTo>
                  <a:pt y="670000" x="2034487"/>
                </a:lnTo>
                <a:lnTo>
                  <a:pt y="670000" x="0"/>
                </a:lnTo>
                <a:lnTo>
                  <a:pt y="0" x="0"/>
                </a:lnTo>
                <a:close/>
              </a:path>
              <a:path fill="none" w="2034487" h="670000">
                <a:moveTo>
                  <a:pt y="0" x="0"/>
                </a:moveTo>
                <a:lnTo>
                  <a:pt y="0" x="2034487"/>
                </a:lnTo>
                <a:lnTo>
                  <a:pt y="670000" x="2034487"/>
                </a:lnTo>
                <a:lnTo>
                  <a:pt y="670000" x="0"/>
                </a:lnTo>
                <a:lnTo>
                  <a:pt y="0" x="0"/>
                </a:lnTo>
                <a:close/>
              </a:path>
            </a:pathLst>
          </a:custGeom>
          <a:noFill/>
          <a:ln w="10000" cap="flat">
            <a:noFill/>
            <a:miter/>
          </a:ln>
        </p:spPr>
        <p:txBody>
          <a:bodyPr tIns="38100" rIns="38100" rtlCol="0" wrap="square" bIns="38100" anchor="ctr" lIns="38100"/>
          <a:lstStyle/>
          <a:p>
            <a:pPr algn="l"/>
            <a:r>
              <a:rPr altLang="en-US" sz="1100" lang="zh-CN" dirty="0">
                <a:solidFill>
                  <a:srgbClr val="191919"/>
                </a:solidFill>
                <a:latin typeface="Arial"/>
                <a:ea typeface="Arial"/>
                <a:cs typeface="Arial"/>
              </a:rPr>
              <a:t>Collected imaging tasks, 100% non-identifiable</a:t>
            </a:r>
          </a:p>
        </p:txBody>
      </p:sp>
      <p:sp>
        <p:nvSpPr>
          <p:cNvPr name="ConnectLine" id="211"/>
          <p:cNvSpPr/>
          <p:nvPr/>
        </p:nvSpPr>
        <p:spPr>
          <a:xfrm>
            <a:off y="3591500" x="6759731"/>
            <a:ext cx="10000" cy="420000"/>
          </a:xfrm>
          <a:custGeom>
            <a:avLst/>
            <a:gdLst/>
            <a:ahLst/>
            <a:cxnLst/>
            <a:rect b="b" l="l" t="t" r="r"/>
            <a:pathLst>
              <a:path fill="none" w="10000" h="420000">
                <a:moveTo>
                  <a:pt y="0" x="0"/>
                </a:moveTo>
                <a:lnTo>
                  <a:pt y="420000" x="0"/>
                </a:lnTo>
              </a:path>
            </a:pathLst>
          </a:custGeom>
          <a:noFill/>
          <a:ln w="36667" cap="flat">
            <a:solidFill>
              <a:srgbClr val="AC6A4E"/>
            </a:solidFill>
            <a:miter/>
            <a:tailEnd w="med" len="med" type="triangle"/>
          </a:ln>
        </p:spPr>
      </p:sp>
      <p:pic>
        <p:nvPicPr>
          <p:cNvPr name="" id="2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y="2616249" x="6321711"/>
            <a:ext cx="876042" cy="882751"/>
          </a:xfrm>
          <a:prstGeom prst="rect">
            <a:avLst/>
          </a:prstGeom>
        </p:spPr>
      </p:pic>
      <p:sp>
        <p:nvSpPr>
          <p:cNvPr name="Rectangle" id="213"/>
          <p:cNvSpPr/>
          <p:nvPr/>
        </p:nvSpPr>
        <p:spPr>
          <a:xfrm>
            <a:off y="2104000" x="5672000"/>
            <a:ext cx="2730289" cy="670000"/>
          </a:xfrm>
          <a:custGeom>
            <a:avLst/>
            <a:gdLst/>
            <a:ahLst/>
            <a:cxnLst/>
            <a:rect b="b" l="l" t="t" r="r"/>
            <a:pathLst>
              <a:path w="2730289" h="670000" stroke="false">
                <a:moveTo>
                  <a:pt y="0" x="0"/>
                </a:moveTo>
                <a:lnTo>
                  <a:pt y="0" x="2730289"/>
                </a:lnTo>
                <a:lnTo>
                  <a:pt y="670000" x="2730289"/>
                </a:lnTo>
                <a:lnTo>
                  <a:pt y="670000" x="0"/>
                </a:lnTo>
                <a:lnTo>
                  <a:pt y="0" x="0"/>
                </a:lnTo>
                <a:close/>
              </a:path>
              <a:path fill="none" w="2730289" h="670000">
                <a:moveTo>
                  <a:pt y="0" x="0"/>
                </a:moveTo>
                <a:lnTo>
                  <a:pt y="0" x="2730289"/>
                </a:lnTo>
                <a:lnTo>
                  <a:pt y="670000" x="2730289"/>
                </a:lnTo>
                <a:lnTo>
                  <a:pt y="670000" x="0"/>
                </a:lnTo>
                <a:lnTo>
                  <a:pt y="0" x="0"/>
                </a:lnTo>
                <a:close/>
              </a:path>
            </a:pathLst>
          </a:custGeom>
          <a:noFill/>
          <a:ln w="10000" cap="flat">
            <a:noFill/>
            <a:miter/>
          </a:ln>
        </p:spPr>
        <p:txBody>
          <a:bodyPr tIns="38100" rIns="38100" rtlCol="0" wrap="square" bIns="38100" anchor="ctr" lIns="38100"/>
          <a:lstStyle/>
          <a:p>
            <a:pPr marL="150000" algn="l" indent="-150000">
              <a:buFont charset="2" pitchFamily="2" typeface="Wingdings"/>
              <a:buChar char="l"/>
            </a:pPr>
            <a:r>
              <a:rPr altLang="en-US" sz="800" lang="zh-CN" dirty="0">
                <a:solidFill>
                  <a:srgbClr val="191919"/>
                </a:solidFill>
                <a:latin typeface="Arial"/>
                <a:ea typeface="Arial"/>
                <a:cs typeface="Arial"/>
              </a:rPr>
              <a:t>A new imaging task from a NIH team</a:t>
            </a:r>
          </a:p>
          <a:p>
            <a:pPr marL="150000" algn="l" indent="-150000">
              <a:buFont charset="2" pitchFamily="2" typeface="Wingdings"/>
              <a:buChar char="l"/>
            </a:pPr>
            <a:r>
              <a:rPr altLang="en-US" sz="800" lang="zh-CN" dirty="0">
                <a:solidFill>
                  <a:srgbClr val="191919"/>
                </a:solidFill>
                <a:latin typeface="Arial"/>
                <a:ea typeface="Arial"/>
                <a:cs typeface="Arial"/>
              </a:rPr>
              <a:t>A new requirement from clinical team</a:t>
            </a:r>
          </a:p>
          <a:p>
            <a:pPr marL="150000" algn="l" indent="-150000">
              <a:buFont charset="2" pitchFamily="2" typeface="Wingdings"/>
              <a:buChar char="l"/>
            </a:pPr>
            <a:r>
              <a:rPr altLang="en-US" sz="800" lang="zh-CN" dirty="0">
                <a:solidFill>
                  <a:srgbClr val="191919"/>
                </a:solidFill>
                <a:latin typeface="Arial"/>
                <a:ea typeface="Arial"/>
                <a:cs typeface="Arial"/>
              </a:rPr>
              <a:t>A new research idea ...</a:t>
            </a:r>
          </a:p>
          <a:p>
            <a:pPr algn="l"/>
            <a:endParaRPr sz="800"/>
          </a:p>
        </p:txBody>
      </p:sp>
      <p:grpSp>
        <p:nvGrpSpPr>
          <p:cNvPr name="" id="214"/>
          <p:cNvGrpSpPr/>
          <p:nvPr/>
        </p:nvGrpSpPr>
        <p:grpSpPr>
          <a:xfrm>
            <a:off y="3977806" x="8046245"/>
            <a:ext cx="725755" cy="562389"/>
            <a:chOff y="3977806" x="8046245"/>
            <a:chExt cx="725755" cy="562389"/>
          </a:xfrm>
        </p:grpSpPr>
        <p:sp>
          <p:nvSpPr>
            <p:cNvPr name="Line" id="215"/>
            <p:cNvSpPr/>
            <p:nvPr/>
          </p:nvSpPr>
          <p:spPr>
            <a:xfrm rot="-2663802">
              <a:off y="4257769" x="8258681"/>
              <a:ext cx="148013" cy="10000"/>
            </a:xfrm>
            <a:custGeom>
              <a:avLst/>
              <a:gdLst/>
              <a:ahLst/>
              <a:cxnLst/>
              <a:rect b="b" l="l" t="t" r="r"/>
              <a:pathLst>
                <a:path fill="none" w="148013" h="10000">
                  <a:moveTo>
                    <a:pt y="0" x="0"/>
                  </a:moveTo>
                  <a:lnTo>
                    <a:pt y="0" x="148013"/>
                  </a:lnTo>
                </a:path>
              </a:pathLst>
            </a:custGeom>
            <a:solidFill>
              <a:srgbClr val="4AE1AA"/>
            </a:solidFill>
            <a:ln w="10000" cap="flat">
              <a:solidFill>
                <a:srgbClr val="000000"/>
              </a:solidFill>
              <a:miter/>
            </a:ln>
          </p:spPr>
        </p:sp>
        <p:grpSp>
          <p:nvGrpSpPr>
            <p:cNvPr name="" id="216"/>
            <p:cNvGrpSpPr/>
            <p:nvPr/>
          </p:nvGrpSpPr>
          <p:grpSpPr>
            <a:xfrm>
              <a:off y="3977806" x="8046245"/>
              <a:ext cx="725755" cy="562389"/>
              <a:chOff y="3977806" x="8046245"/>
              <a:chExt cx="725755" cy="562389"/>
            </a:xfrm>
          </p:grpSpPr>
          <p:sp>
            <p:nvSpPr>
              <p:cNvPr name="Line" id="217"/>
              <p:cNvSpPr/>
              <p:nvPr/>
            </p:nvSpPr>
            <p:spPr>
              <a:xfrm rot="-29567">
                <a:off y="4179583" x="8448965"/>
                <a:ext cx="243457" cy="10000"/>
              </a:xfrm>
              <a:custGeom>
                <a:avLst/>
                <a:gdLst/>
                <a:ahLst/>
                <a:cxnLst/>
                <a:rect b="b" l="l" t="t" r="r"/>
                <a:pathLst>
                  <a:path fill="none" w="243457" h="10000">
                    <a:moveTo>
                      <a:pt y="0" x="0"/>
                    </a:moveTo>
                    <a:lnTo>
                      <a:pt y="0" x="243457"/>
                    </a:lnTo>
                  </a:path>
                </a:pathLst>
              </a:custGeom>
              <a:solidFill>
                <a:srgbClr val="4AE1AA"/>
              </a:solidFill>
              <a:ln w="10000" cap="flat">
                <a:solidFill>
                  <a:srgbClr val="000000"/>
                </a:solidFill>
                <a:miter/>
              </a:ln>
            </p:spPr>
          </p:sp>
          <p:sp>
            <p:nvSpPr>
              <p:cNvPr name="Line" id="218"/>
              <p:cNvSpPr/>
              <p:nvPr/>
            </p:nvSpPr>
            <p:spPr>
              <a:xfrm rot="-728678">
                <a:off y="4385022" x="8122269"/>
                <a:ext cx="414274" cy="10000"/>
              </a:xfrm>
              <a:custGeom>
                <a:avLst/>
                <a:gdLst/>
                <a:ahLst/>
                <a:cxnLst/>
                <a:rect b="b" l="l" t="t" r="r"/>
                <a:pathLst>
                  <a:path fill="none" w="414274" h="10000">
                    <a:moveTo>
                      <a:pt y="0" x="0"/>
                    </a:moveTo>
                    <a:lnTo>
                      <a:pt y="0" x="414274"/>
                    </a:lnTo>
                  </a:path>
                </a:pathLst>
              </a:custGeom>
              <a:solidFill>
                <a:srgbClr val="4AE1AA"/>
              </a:solidFill>
              <a:ln w="10000" cap="flat">
                <a:solidFill>
                  <a:srgbClr val="000000"/>
                </a:solidFill>
                <a:miter/>
              </a:ln>
            </p:spPr>
          </p:sp>
          <p:sp>
            <p:nvSpPr>
              <p:cNvPr name="Line" id="219"/>
              <p:cNvSpPr/>
              <p:nvPr/>
            </p:nvSpPr>
            <p:spPr>
              <a:xfrm rot="369926">
                <a:off y="4451074" x="8124110"/>
                <a:ext cx="416976" cy="10000"/>
              </a:xfrm>
              <a:custGeom>
                <a:avLst/>
                <a:gdLst/>
                <a:ahLst/>
                <a:cxnLst/>
                <a:rect b="b" l="l" t="t" r="r"/>
                <a:pathLst>
                  <a:path fill="none" w="416976" h="10000">
                    <a:moveTo>
                      <a:pt y="0" x="0"/>
                    </a:moveTo>
                    <a:lnTo>
                      <a:pt y="0" x="416976"/>
                    </a:lnTo>
                  </a:path>
                </a:pathLst>
              </a:custGeom>
              <a:solidFill>
                <a:srgbClr val="4AE1AA"/>
              </a:solidFill>
              <a:ln w="10000" cap="flat">
                <a:solidFill>
                  <a:srgbClr val="000000"/>
                </a:solidFill>
                <a:miter/>
              </a:ln>
            </p:spPr>
          </p:sp>
          <p:sp>
            <p:nvSpPr>
              <p:cNvPr name="Ellipse" id="220"/>
              <p:cNvSpPr/>
              <p:nvPr/>
            </p:nvSpPr>
            <p:spPr>
              <a:xfrm>
                <a:off y="4138116" x="8207899"/>
                <a:ext cx="79608" cy="79608"/>
              </a:xfrm>
              <a:custGeom>
                <a:avLst/>
                <a:gdLst>
                  <a:gd name="connsiteX0" fmla="*/ 0 w 79608"/>
                  <a:gd name="connsiteY0" fmla="*/ 39804 h 79608"/>
                  <a:gd name="connsiteX1" fmla="*/ 39804 w 79608"/>
                  <a:gd name="connsiteY1" fmla="*/ 0 h 79608"/>
                  <a:gd name="connsiteX2" fmla="*/ 79608 w 79608"/>
                  <a:gd name="connsiteY2" fmla="*/ 39804 h 79608"/>
                  <a:gd name="connsiteX3" fmla="*/ 39804 w 79608"/>
                  <a:gd name="connsiteY3" fmla="*/ 79608 h 79608"/>
                  <a:gd name="connsiteX4" fmla="*/ 12513 w 79608"/>
                  <a:gd name="connsiteY4" fmla="*/ 9721 h 79608"/>
                  <a:gd name="connsiteX5" fmla="*/ 66700 w 79608"/>
                  <a:gd name="connsiteY5" fmla="*/ 12908 h 79608"/>
                  <a:gd name="connsiteX6" fmla="*/ 14107 w 79608"/>
                  <a:gd name="connsiteY6" fmla="*/ 68689 h 79608"/>
                  <a:gd name="connsiteX7" fmla="*/ 69887 w 79608"/>
                  <a:gd name="connsiteY7" fmla="*/ 65501 h 79608"/>
                </a:gdLst>
                <a:ahLst/>
                <a:cxnLst>
                  <a:cxn ang="0">
                    <a:pos y="connsiteY0" x="connsiteX0"/>
                  </a:cxn>
                  <a:cxn ang="0">
                    <a:pos y="connsiteY1" x="connsiteX1"/>
                  </a:cxn>
                  <a:cxn ang="0">
                    <a:pos y="connsiteY2" x="connsiteX2"/>
                  </a:cxn>
                  <a:cxn ang="0">
                    <a:pos y="connsiteY3" x="connsiteX3"/>
                  </a:cxn>
                  <a:cxn ang="0">
                    <a:pos y="connsiteY4" x="connsiteX4"/>
                  </a:cxn>
                  <a:cxn ang="0">
                    <a:pos y="connsiteY5" x="connsiteX5"/>
                  </a:cxn>
                  <a:cxn ang="0">
                    <a:pos y="connsiteY6" x="connsiteX6"/>
                  </a:cxn>
                  <a:cxn ang="0">
                    <a:pos y="connsiteY7" x="connsiteX7"/>
                  </a:cxn>
                </a:cxnLst>
                <a:rect b="b" l="l" t="t" r="r"/>
                <a:pathLst>
                  <a:path w="79608" h="79608" stroke="false">
                    <a:moveTo>
                      <a:pt y="39804" x="0"/>
                    </a:moveTo>
                    <a:cubicBezTo>
                      <a:pt y="17821" x="0"/>
                      <a:pt y="0" x="17821"/>
                      <a:pt y="0" x="39804"/>
                    </a:cubicBezTo>
                    <a:cubicBezTo>
                      <a:pt y="0" x="61787"/>
                      <a:pt y="17821" x="79608"/>
                      <a:pt y="39804" x="79608"/>
                    </a:cubicBezTo>
                    <a:cubicBezTo>
                      <a:pt y="61787" x="79608"/>
                      <a:pt y="79608" x="61787"/>
                      <a:pt y="79608" x="39804"/>
                    </a:cubicBezTo>
                    <a:cubicBezTo>
                      <a:pt y="79608" x="17821"/>
                      <a:pt y="61787" x="0"/>
                      <a:pt y="39804" x="0"/>
                    </a:cubicBezTo>
                    <a:close/>
                  </a:path>
                  <a:path fill="none" w="79608" h="79608">
                    <a:moveTo>
                      <a:pt y="39804" x="0"/>
                    </a:moveTo>
                    <a:cubicBezTo>
                      <a:pt y="17821" x="0"/>
                      <a:pt y="0" x="17821"/>
                      <a:pt y="0" x="39804"/>
                    </a:cubicBezTo>
                    <a:cubicBezTo>
                      <a:pt y="0" x="61787"/>
                      <a:pt y="17821" x="79608"/>
                      <a:pt y="39804" x="79608"/>
                    </a:cubicBezTo>
                    <a:cubicBezTo>
                      <a:pt y="61787" x="79608"/>
                      <a:pt y="79608" x="61787"/>
                      <a:pt y="79608" x="39804"/>
                    </a:cubicBezTo>
                    <a:cubicBezTo>
                      <a:pt y="79608" x="17821"/>
                      <a:pt y="61787" x="0"/>
                      <a:pt y="39804" x="0"/>
                    </a:cubicBezTo>
                    <a:close/>
                  </a:path>
                </a:pathLst>
              </a:custGeom>
              <a:solidFill>
                <a:srgbClr val="4AE1AA"/>
              </a:solidFill>
              <a:ln w="10000" cap="flat">
                <a:solidFill>
                  <a:srgbClr val="000000"/>
                </a:solidFill>
                <a:miter/>
              </a:ln>
            </p:spPr>
          </p:sp>
          <p:sp>
            <p:nvSpPr>
              <p:cNvPr name="Ellipse" id="221"/>
              <p:cNvSpPr/>
              <p:nvPr/>
            </p:nvSpPr>
            <p:spPr>
              <a:xfrm>
                <a:off y="4138733" x="8692392"/>
                <a:ext cx="79608" cy="79608"/>
              </a:xfrm>
              <a:custGeom>
                <a:avLst/>
                <a:gdLst>
                  <a:gd name="connsiteX0" fmla="*/ 0 w 79608"/>
                  <a:gd name="connsiteY0" fmla="*/ 39804 h 79608"/>
                  <a:gd name="connsiteX1" fmla="*/ 39804 w 79608"/>
                  <a:gd name="connsiteY1" fmla="*/ 0 h 79608"/>
                  <a:gd name="connsiteX2" fmla="*/ 79608 w 79608"/>
                  <a:gd name="connsiteY2" fmla="*/ 39804 h 79608"/>
                  <a:gd name="connsiteX3" fmla="*/ 39804 w 79608"/>
                  <a:gd name="connsiteY3" fmla="*/ 79608 h 79608"/>
                  <a:gd name="connsiteX4" fmla="*/ 11117 w 79608"/>
                  <a:gd name="connsiteY4" fmla="*/ 11315 h 79608"/>
                  <a:gd name="connsiteX5" fmla="*/ 68491 w 79608"/>
                  <a:gd name="connsiteY5" fmla="*/ 12908 h 79608"/>
                  <a:gd name="connsiteX6" fmla="*/ 66897 w 79608"/>
                  <a:gd name="connsiteY6" fmla="*/ 68689 h 79608"/>
                  <a:gd name="connsiteX7" fmla="*/ 14304 w 79608"/>
                  <a:gd name="connsiteY7" fmla="*/ 70282 h 79608"/>
                </a:gdLst>
                <a:ahLst/>
                <a:cxnLst>
                  <a:cxn ang="0">
                    <a:pos y="connsiteY0" x="connsiteX0"/>
                  </a:cxn>
                  <a:cxn ang="0">
                    <a:pos y="connsiteY1" x="connsiteX1"/>
                  </a:cxn>
                  <a:cxn ang="0">
                    <a:pos y="connsiteY2" x="connsiteX2"/>
                  </a:cxn>
                  <a:cxn ang="0">
                    <a:pos y="connsiteY3" x="connsiteX3"/>
                  </a:cxn>
                  <a:cxn ang="0">
                    <a:pos y="connsiteY4" x="connsiteX4"/>
                  </a:cxn>
                  <a:cxn ang="0">
                    <a:pos y="connsiteY5" x="connsiteX5"/>
                  </a:cxn>
                  <a:cxn ang="0">
                    <a:pos y="connsiteY6" x="connsiteX6"/>
                  </a:cxn>
                  <a:cxn ang="0">
                    <a:pos y="connsiteY7" x="connsiteX7"/>
                  </a:cxn>
                </a:cxnLst>
                <a:rect b="b" l="l" t="t" r="r"/>
                <a:pathLst>
                  <a:path w="79608" h="79608" stroke="false">
                    <a:moveTo>
                      <a:pt y="39804" x="0"/>
                    </a:moveTo>
                    <a:cubicBezTo>
                      <a:pt y="17821" x="0"/>
                      <a:pt y="0" x="17821"/>
                      <a:pt y="0" x="39804"/>
                    </a:cubicBezTo>
                    <a:cubicBezTo>
                      <a:pt y="0" x="61787"/>
                      <a:pt y="17821" x="79608"/>
                      <a:pt y="39804" x="79608"/>
                    </a:cubicBezTo>
                    <a:cubicBezTo>
                      <a:pt y="61787" x="79608"/>
                      <a:pt y="79608" x="61787"/>
                      <a:pt y="79608" x="39804"/>
                    </a:cubicBezTo>
                    <a:cubicBezTo>
                      <a:pt y="79608" x="17821"/>
                      <a:pt y="61787" x="0"/>
                      <a:pt y="39804" x="0"/>
                    </a:cubicBezTo>
                    <a:close/>
                  </a:path>
                  <a:path fill="none" w="79608" h="79608">
                    <a:moveTo>
                      <a:pt y="39804" x="0"/>
                    </a:moveTo>
                    <a:cubicBezTo>
                      <a:pt y="17821" x="0"/>
                      <a:pt y="0" x="17821"/>
                      <a:pt y="0" x="39804"/>
                    </a:cubicBezTo>
                    <a:cubicBezTo>
                      <a:pt y="0" x="61787"/>
                      <a:pt y="17821" x="79608"/>
                      <a:pt y="39804" x="79608"/>
                    </a:cubicBezTo>
                    <a:cubicBezTo>
                      <a:pt y="61787" x="79608"/>
                      <a:pt y="79608" x="61787"/>
                      <a:pt y="79608" x="39804"/>
                    </a:cubicBezTo>
                    <a:cubicBezTo>
                      <a:pt y="79608" x="17821"/>
                      <a:pt y="61787" x="0"/>
                      <a:pt y="39804" x="0"/>
                    </a:cubicBezTo>
                    <a:close/>
                  </a:path>
                </a:pathLst>
              </a:custGeom>
              <a:solidFill>
                <a:srgbClr val="4AE1AA"/>
              </a:solidFill>
              <a:ln w="10000" cap="flat">
                <a:solidFill>
                  <a:srgbClr val="000000"/>
                </a:solidFill>
                <a:miter/>
              </a:ln>
            </p:spPr>
          </p:sp>
          <p:sp>
            <p:nvSpPr>
              <p:cNvPr name="Ellipse" id="222"/>
              <p:cNvSpPr/>
              <p:nvPr/>
            </p:nvSpPr>
            <p:spPr>
              <a:xfrm>
                <a:off y="4298425" x="8207899"/>
                <a:ext cx="79608" cy="79608"/>
              </a:xfrm>
              <a:custGeom>
                <a:avLst/>
                <a:gdLst>
                  <a:gd name="connsiteX0" fmla="*/ 0 w 79608"/>
                  <a:gd name="connsiteY0" fmla="*/ 39804 h 79608"/>
                  <a:gd name="connsiteX1" fmla="*/ 39804 w 79608"/>
                  <a:gd name="connsiteY1" fmla="*/ 0 h 79608"/>
                  <a:gd name="connsiteX2" fmla="*/ 79608 w 79608"/>
                  <a:gd name="connsiteY2" fmla="*/ 39804 h 79608"/>
                  <a:gd name="connsiteX3" fmla="*/ 39804 w 79608"/>
                  <a:gd name="connsiteY3" fmla="*/ 79608 h 79608"/>
                  <a:gd name="connsiteX4" fmla="*/ 12513 w 79608"/>
                  <a:gd name="connsiteY4" fmla="*/ 9721 h 79608"/>
                  <a:gd name="connsiteX5" fmla="*/ 66700 w 79608"/>
                  <a:gd name="connsiteY5" fmla="*/ 12908 h 79608"/>
                  <a:gd name="connsiteX6" fmla="*/ 14107 w 79608"/>
                  <a:gd name="connsiteY6" fmla="*/ 68689 h 79608"/>
                  <a:gd name="connsiteX7" fmla="*/ 69887 w 79608"/>
                  <a:gd name="connsiteY7" fmla="*/ 65501 h 79608"/>
                </a:gdLst>
                <a:ahLst/>
                <a:cxnLst>
                  <a:cxn ang="0">
                    <a:pos y="connsiteY0" x="connsiteX0"/>
                  </a:cxn>
                  <a:cxn ang="0">
                    <a:pos y="connsiteY1" x="connsiteX1"/>
                  </a:cxn>
                  <a:cxn ang="0">
                    <a:pos y="connsiteY2" x="connsiteX2"/>
                  </a:cxn>
                  <a:cxn ang="0">
                    <a:pos y="connsiteY3" x="connsiteX3"/>
                  </a:cxn>
                  <a:cxn ang="0">
                    <a:pos y="connsiteY4" x="connsiteX4"/>
                  </a:cxn>
                  <a:cxn ang="0">
                    <a:pos y="connsiteY5" x="connsiteX5"/>
                  </a:cxn>
                  <a:cxn ang="0">
                    <a:pos y="connsiteY6" x="connsiteX6"/>
                  </a:cxn>
                  <a:cxn ang="0">
                    <a:pos y="connsiteY7" x="connsiteX7"/>
                  </a:cxn>
                </a:cxnLst>
                <a:rect b="b" l="l" t="t" r="r"/>
                <a:pathLst>
                  <a:path w="79608" h="79608" stroke="false">
                    <a:moveTo>
                      <a:pt y="39804" x="0"/>
                    </a:moveTo>
                    <a:cubicBezTo>
                      <a:pt y="17821" x="0"/>
                      <a:pt y="0" x="17821"/>
                      <a:pt y="0" x="39804"/>
                    </a:cubicBezTo>
                    <a:cubicBezTo>
                      <a:pt y="0" x="61787"/>
                      <a:pt y="17821" x="79608"/>
                      <a:pt y="39804" x="79608"/>
                    </a:cubicBezTo>
                    <a:cubicBezTo>
                      <a:pt y="61787" x="79608"/>
                      <a:pt y="79608" x="61787"/>
                      <a:pt y="79608" x="39804"/>
                    </a:cubicBezTo>
                    <a:cubicBezTo>
                      <a:pt y="79608" x="17821"/>
                      <a:pt y="61787" x="0"/>
                      <a:pt y="39804" x="0"/>
                    </a:cubicBezTo>
                    <a:close/>
                  </a:path>
                  <a:path fill="none" w="79608" h="79608">
                    <a:moveTo>
                      <a:pt y="39804" x="0"/>
                    </a:moveTo>
                    <a:cubicBezTo>
                      <a:pt y="17821" x="0"/>
                      <a:pt y="0" x="17821"/>
                      <a:pt y="0" x="39804"/>
                    </a:cubicBezTo>
                    <a:cubicBezTo>
                      <a:pt y="0" x="61787"/>
                      <a:pt y="17821" x="79608"/>
                      <a:pt y="39804" x="79608"/>
                    </a:cubicBezTo>
                    <a:cubicBezTo>
                      <a:pt y="61787" x="79608"/>
                      <a:pt y="79608" x="61787"/>
                      <a:pt y="79608" x="39804"/>
                    </a:cubicBezTo>
                    <a:cubicBezTo>
                      <a:pt y="79608" x="17821"/>
                      <a:pt y="61787" x="0"/>
                      <a:pt y="39804" x="0"/>
                    </a:cubicBezTo>
                    <a:close/>
                  </a:path>
                </a:pathLst>
              </a:custGeom>
              <a:solidFill>
                <a:srgbClr val="4AE1AA"/>
              </a:solidFill>
              <a:ln w="10000" cap="flat">
                <a:solidFill>
                  <a:srgbClr val="000000"/>
                </a:solidFill>
                <a:miter/>
              </a:ln>
            </p:spPr>
          </p:sp>
          <p:sp>
            <p:nvSpPr>
              <p:cNvPr name="Ellipse" id="223"/>
              <p:cNvSpPr/>
              <p:nvPr/>
            </p:nvSpPr>
            <p:spPr>
              <a:xfrm>
                <a:off y="4299660" x="8692392"/>
                <a:ext cx="79608" cy="79608"/>
              </a:xfrm>
              <a:custGeom>
                <a:avLst/>
                <a:gdLst>
                  <a:gd name="connsiteX0" fmla="*/ 0 w 79608"/>
                  <a:gd name="connsiteY0" fmla="*/ 39804 h 79608"/>
                  <a:gd name="connsiteX1" fmla="*/ 39804 w 79608"/>
                  <a:gd name="connsiteY1" fmla="*/ 0 h 79608"/>
                  <a:gd name="connsiteX2" fmla="*/ 79608 w 79608"/>
                  <a:gd name="connsiteY2" fmla="*/ 39804 h 79608"/>
                  <a:gd name="connsiteX3" fmla="*/ 39804 w 79608"/>
                  <a:gd name="connsiteY3" fmla="*/ 79608 h 79608"/>
                  <a:gd name="connsiteX4" fmla="*/ 11117 w 79608"/>
                  <a:gd name="connsiteY4" fmla="*/ 11315 h 79608"/>
                  <a:gd name="connsiteX5" fmla="*/ 68491 w 79608"/>
                  <a:gd name="connsiteY5" fmla="*/ 12908 h 79608"/>
                  <a:gd name="connsiteX6" fmla="*/ 66897 w 79608"/>
                  <a:gd name="connsiteY6" fmla="*/ 68689 h 79608"/>
                  <a:gd name="connsiteX7" fmla="*/ 14304 w 79608"/>
                  <a:gd name="connsiteY7" fmla="*/ 70282 h 79608"/>
                </a:gdLst>
                <a:ahLst/>
                <a:cxnLst>
                  <a:cxn ang="0">
                    <a:pos y="connsiteY0" x="connsiteX0"/>
                  </a:cxn>
                  <a:cxn ang="0">
                    <a:pos y="connsiteY1" x="connsiteX1"/>
                  </a:cxn>
                  <a:cxn ang="0">
                    <a:pos y="connsiteY2" x="connsiteX2"/>
                  </a:cxn>
                  <a:cxn ang="0">
                    <a:pos y="connsiteY3" x="connsiteX3"/>
                  </a:cxn>
                  <a:cxn ang="0">
                    <a:pos y="connsiteY4" x="connsiteX4"/>
                  </a:cxn>
                  <a:cxn ang="0">
                    <a:pos y="connsiteY5" x="connsiteX5"/>
                  </a:cxn>
                  <a:cxn ang="0">
                    <a:pos y="connsiteY6" x="connsiteX6"/>
                  </a:cxn>
                  <a:cxn ang="0">
                    <a:pos y="connsiteY7" x="connsiteX7"/>
                  </a:cxn>
                </a:cxnLst>
                <a:rect b="b" l="l" t="t" r="r"/>
                <a:pathLst>
                  <a:path w="79608" h="79608" stroke="false">
                    <a:moveTo>
                      <a:pt y="39804" x="0"/>
                    </a:moveTo>
                    <a:cubicBezTo>
                      <a:pt y="17821" x="0"/>
                      <a:pt y="0" x="17821"/>
                      <a:pt y="0" x="39804"/>
                    </a:cubicBezTo>
                    <a:cubicBezTo>
                      <a:pt y="0" x="61787"/>
                      <a:pt y="17821" x="79608"/>
                      <a:pt y="39804" x="79608"/>
                    </a:cubicBezTo>
                    <a:cubicBezTo>
                      <a:pt y="61787" x="79608"/>
                      <a:pt y="79608" x="61787"/>
                      <a:pt y="79608" x="39804"/>
                    </a:cubicBezTo>
                    <a:cubicBezTo>
                      <a:pt y="79608" x="17821"/>
                      <a:pt y="61787" x="0"/>
                      <a:pt y="39804" x="0"/>
                    </a:cubicBezTo>
                    <a:close/>
                  </a:path>
                  <a:path fill="none" w="79608" h="79608">
                    <a:moveTo>
                      <a:pt y="39804" x="0"/>
                    </a:moveTo>
                    <a:cubicBezTo>
                      <a:pt y="17821" x="0"/>
                      <a:pt y="0" x="17821"/>
                      <a:pt y="0" x="39804"/>
                    </a:cubicBezTo>
                    <a:cubicBezTo>
                      <a:pt y="0" x="61787"/>
                      <a:pt y="17821" x="79608"/>
                      <a:pt y="39804" x="79608"/>
                    </a:cubicBezTo>
                    <a:cubicBezTo>
                      <a:pt y="61787" x="79608"/>
                      <a:pt y="79608" x="61787"/>
                      <a:pt y="79608" x="39804"/>
                    </a:cubicBezTo>
                    <a:cubicBezTo>
                      <a:pt y="79608" x="17821"/>
                      <a:pt y="61787" x="0"/>
                      <a:pt y="39804" x="0"/>
                    </a:cubicBezTo>
                    <a:close/>
                  </a:path>
                </a:pathLst>
              </a:custGeom>
              <a:solidFill>
                <a:srgbClr val="4AE1AA"/>
              </a:solidFill>
              <a:ln w="10000" cap="flat">
                <a:solidFill>
                  <a:srgbClr val="000000"/>
                </a:solidFill>
                <a:miter/>
              </a:ln>
            </p:spPr>
          </p:sp>
          <p:sp>
            <p:nvSpPr>
              <p:cNvPr name="Ellipse" id="224"/>
              <p:cNvSpPr/>
              <p:nvPr/>
            </p:nvSpPr>
            <p:spPr>
              <a:xfrm>
                <a:off y="4460587" x="8207899"/>
                <a:ext cx="79608" cy="79608"/>
              </a:xfrm>
              <a:custGeom>
                <a:avLst/>
                <a:gdLst>
                  <a:gd name="connsiteX0" fmla="*/ 0 w 79608"/>
                  <a:gd name="connsiteY0" fmla="*/ 39804 h 79608"/>
                  <a:gd name="connsiteX1" fmla="*/ 39804 w 79608"/>
                  <a:gd name="connsiteY1" fmla="*/ 0 h 79608"/>
                  <a:gd name="connsiteX2" fmla="*/ 79608 w 79608"/>
                  <a:gd name="connsiteY2" fmla="*/ 39804 h 79608"/>
                  <a:gd name="connsiteX3" fmla="*/ 39804 w 79608"/>
                  <a:gd name="connsiteY3" fmla="*/ 79608 h 79608"/>
                  <a:gd name="connsiteX4" fmla="*/ 12513 w 79608"/>
                  <a:gd name="connsiteY4" fmla="*/ 9721 h 79608"/>
                  <a:gd name="connsiteX5" fmla="*/ 66700 w 79608"/>
                  <a:gd name="connsiteY5" fmla="*/ 12908 h 79608"/>
                  <a:gd name="connsiteX6" fmla="*/ 14107 w 79608"/>
                  <a:gd name="connsiteY6" fmla="*/ 68689 h 79608"/>
                  <a:gd name="connsiteX7" fmla="*/ 69887 w 79608"/>
                  <a:gd name="connsiteY7" fmla="*/ 65501 h 79608"/>
                </a:gdLst>
                <a:ahLst/>
                <a:cxnLst>
                  <a:cxn ang="0">
                    <a:pos y="connsiteY0" x="connsiteX0"/>
                  </a:cxn>
                  <a:cxn ang="0">
                    <a:pos y="connsiteY1" x="connsiteX1"/>
                  </a:cxn>
                  <a:cxn ang="0">
                    <a:pos y="connsiteY2" x="connsiteX2"/>
                  </a:cxn>
                  <a:cxn ang="0">
                    <a:pos y="connsiteY3" x="connsiteX3"/>
                  </a:cxn>
                  <a:cxn ang="0">
                    <a:pos y="connsiteY4" x="connsiteX4"/>
                  </a:cxn>
                  <a:cxn ang="0">
                    <a:pos y="connsiteY5" x="connsiteX5"/>
                  </a:cxn>
                  <a:cxn ang="0">
                    <a:pos y="connsiteY6" x="connsiteX6"/>
                  </a:cxn>
                  <a:cxn ang="0">
                    <a:pos y="connsiteY7" x="connsiteX7"/>
                  </a:cxn>
                </a:cxnLst>
                <a:rect b="b" l="l" t="t" r="r"/>
                <a:pathLst>
                  <a:path w="79608" h="79608" stroke="false">
                    <a:moveTo>
                      <a:pt y="39804" x="0"/>
                    </a:moveTo>
                    <a:cubicBezTo>
                      <a:pt y="17821" x="0"/>
                      <a:pt y="0" x="17821"/>
                      <a:pt y="0" x="39804"/>
                    </a:cubicBezTo>
                    <a:cubicBezTo>
                      <a:pt y="0" x="61787"/>
                      <a:pt y="17821" x="79608"/>
                      <a:pt y="39804" x="79608"/>
                    </a:cubicBezTo>
                    <a:cubicBezTo>
                      <a:pt y="61787" x="79608"/>
                      <a:pt y="79608" x="61787"/>
                      <a:pt y="79608" x="39804"/>
                    </a:cubicBezTo>
                    <a:cubicBezTo>
                      <a:pt y="79608" x="17821"/>
                      <a:pt y="61787" x="0"/>
                      <a:pt y="39804" x="0"/>
                    </a:cubicBezTo>
                    <a:close/>
                  </a:path>
                  <a:path fill="none" w="79608" h="79608">
                    <a:moveTo>
                      <a:pt y="39804" x="0"/>
                    </a:moveTo>
                    <a:cubicBezTo>
                      <a:pt y="17821" x="0"/>
                      <a:pt y="0" x="17821"/>
                      <a:pt y="0" x="39804"/>
                    </a:cubicBezTo>
                    <a:cubicBezTo>
                      <a:pt y="0" x="61787"/>
                      <a:pt y="17821" x="79608"/>
                      <a:pt y="39804" x="79608"/>
                    </a:cubicBezTo>
                    <a:cubicBezTo>
                      <a:pt y="61787" x="79608"/>
                      <a:pt y="79608" x="61787"/>
                      <a:pt y="79608" x="39804"/>
                    </a:cubicBezTo>
                    <a:cubicBezTo>
                      <a:pt y="79608" x="17821"/>
                      <a:pt y="61787" x="0"/>
                      <a:pt y="39804" x="0"/>
                    </a:cubicBezTo>
                    <a:close/>
                  </a:path>
                </a:pathLst>
              </a:custGeom>
              <a:solidFill>
                <a:srgbClr val="4AE1AA"/>
              </a:solidFill>
              <a:ln w="10000" cap="flat">
                <a:solidFill>
                  <a:srgbClr val="000000"/>
                </a:solidFill>
                <a:miter/>
              </a:ln>
            </p:spPr>
          </p:sp>
          <p:sp>
            <p:nvSpPr>
              <p:cNvPr name="Ellipse" id="225"/>
              <p:cNvSpPr/>
              <p:nvPr/>
            </p:nvSpPr>
            <p:spPr>
              <a:xfrm>
                <a:off y="4388908" x="8046245"/>
                <a:ext cx="79608" cy="79608"/>
              </a:xfrm>
              <a:custGeom>
                <a:avLst/>
                <a:gdLst>
                  <a:gd name="connsiteX0" fmla="*/ 0 w 79608"/>
                  <a:gd name="connsiteY0" fmla="*/ 39804 h 79608"/>
                  <a:gd name="connsiteX1" fmla="*/ 39804 w 79608"/>
                  <a:gd name="connsiteY1" fmla="*/ 0 h 79608"/>
                  <a:gd name="connsiteX2" fmla="*/ 79608 w 79608"/>
                  <a:gd name="connsiteY2" fmla="*/ 39804 h 79608"/>
                  <a:gd name="connsiteX3" fmla="*/ 39804 w 79608"/>
                  <a:gd name="connsiteY3" fmla="*/ 79608 h 79608"/>
                  <a:gd name="connsiteX4" fmla="*/ 9326 w 79608"/>
                  <a:gd name="connsiteY4" fmla="*/ 12908 h 79608"/>
                  <a:gd name="connsiteX5" fmla="*/ 10920 w 79608"/>
                  <a:gd name="connsiteY5" fmla="*/ 68689 h 79608"/>
                  <a:gd name="connsiteX6" fmla="*/ 68294 w 79608"/>
                  <a:gd name="connsiteY6" fmla="*/ 12908 h 79608"/>
                  <a:gd name="connsiteX7" fmla="*/ 66701 w 79608"/>
                  <a:gd name="connsiteY7" fmla="*/ 68689 h 79608"/>
                </a:gdLst>
                <a:ahLst/>
                <a:cxnLst>
                  <a:cxn ang="0">
                    <a:pos y="connsiteY0" x="connsiteX0"/>
                  </a:cxn>
                  <a:cxn ang="0">
                    <a:pos y="connsiteY1" x="connsiteX1"/>
                  </a:cxn>
                  <a:cxn ang="0">
                    <a:pos y="connsiteY2" x="connsiteX2"/>
                  </a:cxn>
                  <a:cxn ang="0">
                    <a:pos y="connsiteY3" x="connsiteX3"/>
                  </a:cxn>
                  <a:cxn ang="0">
                    <a:pos y="connsiteY4" x="connsiteX4"/>
                  </a:cxn>
                  <a:cxn ang="0">
                    <a:pos y="connsiteY5" x="connsiteX5"/>
                  </a:cxn>
                  <a:cxn ang="0">
                    <a:pos y="connsiteY6" x="connsiteX6"/>
                  </a:cxn>
                  <a:cxn ang="0">
                    <a:pos y="connsiteY7" x="connsiteX7"/>
                  </a:cxn>
                </a:cxnLst>
                <a:rect b="b" l="l" t="t" r="r"/>
                <a:pathLst>
                  <a:path w="79608" h="79608" stroke="false">
                    <a:moveTo>
                      <a:pt y="39804" x="0"/>
                    </a:moveTo>
                    <a:cubicBezTo>
                      <a:pt y="17821" x="0"/>
                      <a:pt y="0" x="17821"/>
                      <a:pt y="0" x="39804"/>
                    </a:cubicBezTo>
                    <a:cubicBezTo>
                      <a:pt y="0" x="61787"/>
                      <a:pt y="17821" x="79608"/>
                      <a:pt y="39804" x="79608"/>
                    </a:cubicBezTo>
                    <a:cubicBezTo>
                      <a:pt y="61787" x="79608"/>
                      <a:pt y="79608" x="61787"/>
                      <a:pt y="79608" x="39804"/>
                    </a:cubicBezTo>
                    <a:cubicBezTo>
                      <a:pt y="79608" x="17821"/>
                      <a:pt y="61787" x="0"/>
                      <a:pt y="39804" x="0"/>
                    </a:cubicBezTo>
                    <a:close/>
                  </a:path>
                  <a:path fill="none" w="79608" h="79608">
                    <a:moveTo>
                      <a:pt y="39804" x="0"/>
                    </a:moveTo>
                    <a:cubicBezTo>
                      <a:pt y="17821" x="0"/>
                      <a:pt y="0" x="17821"/>
                      <a:pt y="0" x="39804"/>
                    </a:cubicBezTo>
                    <a:cubicBezTo>
                      <a:pt y="0" x="61787"/>
                      <a:pt y="17821" x="79608"/>
                      <a:pt y="39804" x="79608"/>
                    </a:cubicBezTo>
                    <a:cubicBezTo>
                      <a:pt y="61787" x="79608"/>
                      <a:pt y="79608" x="61787"/>
                      <a:pt y="79608" x="39804"/>
                    </a:cubicBezTo>
                    <a:cubicBezTo>
                      <a:pt y="79608" x="17821"/>
                      <a:pt y="61787" x="0"/>
                      <a:pt y="39804" x="0"/>
                    </a:cubicBezTo>
                    <a:close/>
                  </a:path>
                </a:pathLst>
              </a:custGeom>
              <a:solidFill>
                <a:srgbClr val="4AE1AA"/>
              </a:solidFill>
              <a:ln w="10000" cap="flat">
                <a:solidFill>
                  <a:srgbClr val="000000"/>
                </a:solidFill>
                <a:miter/>
              </a:ln>
            </p:spPr>
          </p:sp>
          <p:sp>
            <p:nvSpPr>
              <p:cNvPr name="Ellipse" id="226"/>
              <p:cNvSpPr/>
              <p:nvPr/>
            </p:nvSpPr>
            <p:spPr>
              <a:xfrm>
                <a:off y="3977806" x="8207899"/>
                <a:ext cx="79608" cy="79608"/>
              </a:xfrm>
              <a:custGeom>
                <a:avLst/>
                <a:gdLst>
                  <a:gd name="connsiteX0" fmla="*/ 0 w 79608"/>
                  <a:gd name="connsiteY0" fmla="*/ 39804 h 79608"/>
                  <a:gd name="connsiteX1" fmla="*/ 39804 w 79608"/>
                  <a:gd name="connsiteY1" fmla="*/ 0 h 79608"/>
                  <a:gd name="connsiteX2" fmla="*/ 79608 w 79608"/>
                  <a:gd name="connsiteY2" fmla="*/ 39804 h 79608"/>
                  <a:gd name="connsiteX3" fmla="*/ 39804 w 79608"/>
                  <a:gd name="connsiteY3" fmla="*/ 79608 h 79608"/>
                  <a:gd name="connsiteX4" fmla="*/ 12513 w 79608"/>
                  <a:gd name="connsiteY4" fmla="*/ 9721 h 79608"/>
                  <a:gd name="connsiteX5" fmla="*/ 66700 w 79608"/>
                  <a:gd name="connsiteY5" fmla="*/ 12908 h 79608"/>
                  <a:gd name="connsiteX6" fmla="*/ 14107 w 79608"/>
                  <a:gd name="connsiteY6" fmla="*/ 68689 h 79608"/>
                  <a:gd name="connsiteX7" fmla="*/ 69887 w 79608"/>
                  <a:gd name="connsiteY7" fmla="*/ 65501 h 79608"/>
                </a:gdLst>
                <a:ahLst/>
                <a:cxnLst>
                  <a:cxn ang="0">
                    <a:pos y="connsiteY0" x="connsiteX0"/>
                  </a:cxn>
                  <a:cxn ang="0">
                    <a:pos y="connsiteY1" x="connsiteX1"/>
                  </a:cxn>
                  <a:cxn ang="0">
                    <a:pos y="connsiteY2" x="connsiteX2"/>
                  </a:cxn>
                  <a:cxn ang="0">
                    <a:pos y="connsiteY3" x="connsiteX3"/>
                  </a:cxn>
                  <a:cxn ang="0">
                    <a:pos y="connsiteY4" x="connsiteX4"/>
                  </a:cxn>
                  <a:cxn ang="0">
                    <a:pos y="connsiteY5" x="connsiteX5"/>
                  </a:cxn>
                  <a:cxn ang="0">
                    <a:pos y="connsiteY6" x="connsiteX6"/>
                  </a:cxn>
                  <a:cxn ang="0">
                    <a:pos y="connsiteY7" x="connsiteX7"/>
                  </a:cxn>
                </a:cxnLst>
                <a:rect b="b" l="l" t="t" r="r"/>
                <a:pathLst>
                  <a:path w="79608" h="79608" stroke="false">
                    <a:moveTo>
                      <a:pt y="39804" x="0"/>
                    </a:moveTo>
                    <a:cubicBezTo>
                      <a:pt y="17821" x="0"/>
                      <a:pt y="0" x="17821"/>
                      <a:pt y="0" x="39804"/>
                    </a:cubicBezTo>
                    <a:cubicBezTo>
                      <a:pt y="0" x="61787"/>
                      <a:pt y="17821" x="79608"/>
                      <a:pt y="39804" x="79608"/>
                    </a:cubicBezTo>
                    <a:cubicBezTo>
                      <a:pt y="61787" x="79608"/>
                      <a:pt y="79608" x="61787"/>
                      <a:pt y="79608" x="39804"/>
                    </a:cubicBezTo>
                    <a:cubicBezTo>
                      <a:pt y="79608" x="17821"/>
                      <a:pt y="61787" x="0"/>
                      <a:pt y="39804" x="0"/>
                    </a:cubicBezTo>
                    <a:close/>
                  </a:path>
                  <a:path fill="none" w="79608" h="79608">
                    <a:moveTo>
                      <a:pt y="39804" x="0"/>
                    </a:moveTo>
                    <a:cubicBezTo>
                      <a:pt y="17821" x="0"/>
                      <a:pt y="0" x="17821"/>
                      <a:pt y="0" x="39804"/>
                    </a:cubicBezTo>
                    <a:cubicBezTo>
                      <a:pt y="0" x="61787"/>
                      <a:pt y="17821" x="79608"/>
                      <a:pt y="39804" x="79608"/>
                    </a:cubicBezTo>
                    <a:cubicBezTo>
                      <a:pt y="61787" x="79608"/>
                      <a:pt y="79608" x="61787"/>
                      <a:pt y="79608" x="39804"/>
                    </a:cubicBezTo>
                    <a:cubicBezTo>
                      <a:pt y="79608" x="17821"/>
                      <a:pt y="61787" x="0"/>
                      <a:pt y="39804" x="0"/>
                    </a:cubicBezTo>
                    <a:close/>
                  </a:path>
                </a:pathLst>
              </a:custGeom>
              <a:solidFill>
                <a:srgbClr val="4AE1AA"/>
              </a:solidFill>
              <a:ln w="10000" cap="flat">
                <a:solidFill>
                  <a:srgbClr val="000000"/>
                </a:solidFill>
                <a:miter/>
              </a:ln>
            </p:spPr>
          </p:sp>
          <p:sp>
            <p:nvSpPr>
              <p:cNvPr name="Ellipse" id="227"/>
              <p:cNvSpPr/>
              <p:nvPr/>
            </p:nvSpPr>
            <p:spPr>
              <a:xfrm>
                <a:off y="4219197" x="8046245"/>
                <a:ext cx="79608" cy="79608"/>
              </a:xfrm>
              <a:custGeom>
                <a:avLst/>
                <a:gdLst>
                  <a:gd name="connsiteX0" fmla="*/ 0 w 79608"/>
                  <a:gd name="connsiteY0" fmla="*/ 39804 h 79608"/>
                  <a:gd name="connsiteX1" fmla="*/ 39804 w 79608"/>
                  <a:gd name="connsiteY1" fmla="*/ 0 h 79608"/>
                  <a:gd name="connsiteX2" fmla="*/ 79608 w 79608"/>
                  <a:gd name="connsiteY2" fmla="*/ 39804 h 79608"/>
                  <a:gd name="connsiteX3" fmla="*/ 39804 w 79608"/>
                  <a:gd name="connsiteY3" fmla="*/ 79608 h 79608"/>
                  <a:gd name="connsiteX4" fmla="*/ 9326 w 79608"/>
                  <a:gd name="connsiteY4" fmla="*/ 12908 h 79608"/>
                  <a:gd name="connsiteX5" fmla="*/ 10920 w 79608"/>
                  <a:gd name="connsiteY5" fmla="*/ 68689 h 79608"/>
                  <a:gd name="connsiteX6" fmla="*/ 68294 w 79608"/>
                  <a:gd name="connsiteY6" fmla="*/ 12908 h 79608"/>
                  <a:gd name="connsiteX7" fmla="*/ 66701 w 79608"/>
                  <a:gd name="connsiteY7" fmla="*/ 68689 h 79608"/>
                </a:gdLst>
                <a:ahLst/>
                <a:cxnLst>
                  <a:cxn ang="0">
                    <a:pos y="connsiteY0" x="connsiteX0"/>
                  </a:cxn>
                  <a:cxn ang="0">
                    <a:pos y="connsiteY1" x="connsiteX1"/>
                  </a:cxn>
                  <a:cxn ang="0">
                    <a:pos y="connsiteY2" x="connsiteX2"/>
                  </a:cxn>
                  <a:cxn ang="0">
                    <a:pos y="connsiteY3" x="connsiteX3"/>
                  </a:cxn>
                  <a:cxn ang="0">
                    <a:pos y="connsiteY4" x="connsiteX4"/>
                  </a:cxn>
                  <a:cxn ang="0">
                    <a:pos y="connsiteY5" x="connsiteX5"/>
                  </a:cxn>
                  <a:cxn ang="0">
                    <a:pos y="connsiteY6" x="connsiteX6"/>
                  </a:cxn>
                  <a:cxn ang="0">
                    <a:pos y="connsiteY7" x="connsiteX7"/>
                  </a:cxn>
                </a:cxnLst>
                <a:rect b="b" l="l" t="t" r="r"/>
                <a:pathLst>
                  <a:path w="79608" h="79608" stroke="false">
                    <a:moveTo>
                      <a:pt y="39804" x="0"/>
                    </a:moveTo>
                    <a:cubicBezTo>
                      <a:pt y="17821" x="0"/>
                      <a:pt y="0" x="17821"/>
                      <a:pt y="0" x="39804"/>
                    </a:cubicBezTo>
                    <a:cubicBezTo>
                      <a:pt y="0" x="61787"/>
                      <a:pt y="17821" x="79608"/>
                      <a:pt y="39804" x="79608"/>
                    </a:cubicBezTo>
                    <a:cubicBezTo>
                      <a:pt y="61787" x="79608"/>
                      <a:pt y="79608" x="61787"/>
                      <a:pt y="79608" x="39804"/>
                    </a:cubicBezTo>
                    <a:cubicBezTo>
                      <a:pt y="79608" x="17821"/>
                      <a:pt y="61787" x="0"/>
                      <a:pt y="39804" x="0"/>
                    </a:cubicBezTo>
                    <a:close/>
                  </a:path>
                  <a:path fill="none" w="79608" h="79608">
                    <a:moveTo>
                      <a:pt y="39804" x="0"/>
                    </a:moveTo>
                    <a:cubicBezTo>
                      <a:pt y="17821" x="0"/>
                      <a:pt y="0" x="17821"/>
                      <a:pt y="0" x="39804"/>
                    </a:cubicBezTo>
                    <a:cubicBezTo>
                      <a:pt y="0" x="61787"/>
                      <a:pt y="17821" x="79608"/>
                      <a:pt y="39804" x="79608"/>
                    </a:cubicBezTo>
                    <a:cubicBezTo>
                      <a:pt y="61787" x="79608"/>
                      <a:pt y="79608" x="61787"/>
                      <a:pt y="79608" x="39804"/>
                    </a:cubicBezTo>
                    <a:cubicBezTo>
                      <a:pt y="79608" x="17821"/>
                      <a:pt y="61787" x="0"/>
                      <a:pt y="39804" x="0"/>
                    </a:cubicBezTo>
                    <a:close/>
                  </a:path>
                </a:pathLst>
              </a:custGeom>
              <a:solidFill>
                <a:srgbClr val="4AE1AA"/>
              </a:solidFill>
              <a:ln w="10000" cap="flat">
                <a:solidFill>
                  <a:srgbClr val="000000"/>
                </a:solidFill>
                <a:miter/>
              </a:ln>
            </p:spPr>
          </p:sp>
          <p:sp>
            <p:nvSpPr>
              <p:cNvPr name="Ellipse" id="228"/>
              <p:cNvSpPr/>
              <p:nvPr/>
            </p:nvSpPr>
            <p:spPr>
              <a:xfrm>
                <a:off y="3977806" x="8369318"/>
                <a:ext cx="79608" cy="79608"/>
              </a:xfrm>
              <a:custGeom>
                <a:avLst/>
                <a:gdLst>
                  <a:gd name="connsiteX0" fmla="*/ 0 w 79608"/>
                  <a:gd name="connsiteY0" fmla="*/ 39804 h 79608"/>
                  <a:gd name="connsiteX1" fmla="*/ 39804 w 79608"/>
                  <a:gd name="connsiteY1" fmla="*/ 0 h 79608"/>
                  <a:gd name="connsiteX2" fmla="*/ 79608 w 79608"/>
                  <a:gd name="connsiteY2" fmla="*/ 39804 h 79608"/>
                  <a:gd name="connsiteX3" fmla="*/ 39804 w 79608"/>
                  <a:gd name="connsiteY3" fmla="*/ 79608 h 79608"/>
                  <a:gd name="connsiteX4" fmla="*/ 12513 w 79608"/>
                  <a:gd name="connsiteY4" fmla="*/ 9721 h 79608"/>
                  <a:gd name="connsiteX5" fmla="*/ 66700 w 79608"/>
                  <a:gd name="connsiteY5" fmla="*/ 12908 h 79608"/>
                  <a:gd name="connsiteX6" fmla="*/ 14107 w 79608"/>
                  <a:gd name="connsiteY6" fmla="*/ 68689 h 79608"/>
                  <a:gd name="connsiteX7" fmla="*/ 69887 w 79608"/>
                  <a:gd name="connsiteY7" fmla="*/ 65501 h 79608"/>
                </a:gdLst>
                <a:ahLst/>
                <a:cxnLst>
                  <a:cxn ang="0">
                    <a:pos y="connsiteY0" x="connsiteX0"/>
                  </a:cxn>
                  <a:cxn ang="0">
                    <a:pos y="connsiteY1" x="connsiteX1"/>
                  </a:cxn>
                  <a:cxn ang="0">
                    <a:pos y="connsiteY2" x="connsiteX2"/>
                  </a:cxn>
                  <a:cxn ang="0">
                    <a:pos y="connsiteY3" x="connsiteX3"/>
                  </a:cxn>
                  <a:cxn ang="0">
                    <a:pos y="connsiteY4" x="connsiteX4"/>
                  </a:cxn>
                  <a:cxn ang="0">
                    <a:pos y="connsiteY5" x="connsiteX5"/>
                  </a:cxn>
                  <a:cxn ang="0">
                    <a:pos y="connsiteY6" x="connsiteX6"/>
                  </a:cxn>
                  <a:cxn ang="0">
                    <a:pos y="connsiteY7" x="connsiteX7"/>
                  </a:cxn>
                </a:cxnLst>
                <a:rect b="b" l="l" t="t" r="r"/>
                <a:pathLst>
                  <a:path w="79608" h="79608" stroke="false">
                    <a:moveTo>
                      <a:pt y="39804" x="0"/>
                    </a:moveTo>
                    <a:cubicBezTo>
                      <a:pt y="17821" x="0"/>
                      <a:pt y="0" x="17821"/>
                      <a:pt y="0" x="39804"/>
                    </a:cubicBezTo>
                    <a:cubicBezTo>
                      <a:pt y="0" x="61787"/>
                      <a:pt y="17821" x="79608"/>
                      <a:pt y="39804" x="79608"/>
                    </a:cubicBezTo>
                    <a:cubicBezTo>
                      <a:pt y="61787" x="79608"/>
                      <a:pt y="79608" x="61787"/>
                      <a:pt y="79608" x="39804"/>
                    </a:cubicBezTo>
                    <a:cubicBezTo>
                      <a:pt y="79608" x="17821"/>
                      <a:pt y="61787" x="0"/>
                      <a:pt y="39804" x="0"/>
                    </a:cubicBezTo>
                    <a:close/>
                  </a:path>
                  <a:path fill="none" w="79608" h="79608">
                    <a:moveTo>
                      <a:pt y="39804" x="0"/>
                    </a:moveTo>
                    <a:cubicBezTo>
                      <a:pt y="17821" x="0"/>
                      <a:pt y="0" x="17821"/>
                      <a:pt y="0" x="39804"/>
                    </a:cubicBezTo>
                    <a:cubicBezTo>
                      <a:pt y="0" x="61787"/>
                      <a:pt y="17821" x="79608"/>
                      <a:pt y="39804" x="79608"/>
                    </a:cubicBezTo>
                    <a:cubicBezTo>
                      <a:pt y="61787" x="79608"/>
                      <a:pt y="79608" x="61787"/>
                      <a:pt y="79608" x="39804"/>
                    </a:cubicBezTo>
                    <a:cubicBezTo>
                      <a:pt y="79608" x="17821"/>
                      <a:pt y="61787" x="0"/>
                      <a:pt y="39804" x="0"/>
                    </a:cubicBezTo>
                    <a:close/>
                  </a:path>
                </a:pathLst>
              </a:custGeom>
              <a:solidFill>
                <a:srgbClr val="4AE1AA"/>
              </a:solidFill>
              <a:ln w="10000" cap="flat">
                <a:solidFill>
                  <a:srgbClr val="000000"/>
                </a:solidFill>
                <a:miter/>
              </a:ln>
            </p:spPr>
          </p:sp>
          <p:sp>
            <p:nvSpPr>
              <p:cNvPr name="Ellipse" id="229"/>
              <p:cNvSpPr/>
              <p:nvPr/>
            </p:nvSpPr>
            <p:spPr>
              <a:xfrm>
                <a:off y="4049485" x="8046245"/>
                <a:ext cx="79608" cy="79608"/>
              </a:xfrm>
              <a:custGeom>
                <a:avLst/>
                <a:gdLst>
                  <a:gd name="connsiteX0" fmla="*/ 0 w 79608"/>
                  <a:gd name="connsiteY0" fmla="*/ 39804 h 79608"/>
                  <a:gd name="connsiteX1" fmla="*/ 39804 w 79608"/>
                  <a:gd name="connsiteY1" fmla="*/ 0 h 79608"/>
                  <a:gd name="connsiteX2" fmla="*/ 79608 w 79608"/>
                  <a:gd name="connsiteY2" fmla="*/ 39804 h 79608"/>
                  <a:gd name="connsiteX3" fmla="*/ 39804 w 79608"/>
                  <a:gd name="connsiteY3" fmla="*/ 79608 h 79608"/>
                  <a:gd name="connsiteX4" fmla="*/ 9326 w 79608"/>
                  <a:gd name="connsiteY4" fmla="*/ 12908 h 79608"/>
                  <a:gd name="connsiteX5" fmla="*/ 10920 w 79608"/>
                  <a:gd name="connsiteY5" fmla="*/ 68689 h 79608"/>
                  <a:gd name="connsiteX6" fmla="*/ 68294 w 79608"/>
                  <a:gd name="connsiteY6" fmla="*/ 12908 h 79608"/>
                  <a:gd name="connsiteX7" fmla="*/ 66701 w 79608"/>
                  <a:gd name="connsiteY7" fmla="*/ 68689 h 79608"/>
                </a:gdLst>
                <a:ahLst/>
                <a:cxnLst>
                  <a:cxn ang="0">
                    <a:pos y="connsiteY0" x="connsiteX0"/>
                  </a:cxn>
                  <a:cxn ang="0">
                    <a:pos y="connsiteY1" x="connsiteX1"/>
                  </a:cxn>
                  <a:cxn ang="0">
                    <a:pos y="connsiteY2" x="connsiteX2"/>
                  </a:cxn>
                  <a:cxn ang="0">
                    <a:pos y="connsiteY3" x="connsiteX3"/>
                  </a:cxn>
                  <a:cxn ang="0">
                    <a:pos y="connsiteY4" x="connsiteX4"/>
                  </a:cxn>
                  <a:cxn ang="0">
                    <a:pos y="connsiteY5" x="connsiteX5"/>
                  </a:cxn>
                  <a:cxn ang="0">
                    <a:pos y="connsiteY6" x="connsiteX6"/>
                  </a:cxn>
                  <a:cxn ang="0">
                    <a:pos y="connsiteY7" x="connsiteX7"/>
                  </a:cxn>
                </a:cxnLst>
                <a:rect b="b" l="l" t="t" r="r"/>
                <a:pathLst>
                  <a:path w="79608" h="79608" stroke="false">
                    <a:moveTo>
                      <a:pt y="39804" x="0"/>
                    </a:moveTo>
                    <a:cubicBezTo>
                      <a:pt y="17821" x="0"/>
                      <a:pt y="0" x="17821"/>
                      <a:pt y="0" x="39804"/>
                    </a:cubicBezTo>
                    <a:cubicBezTo>
                      <a:pt y="0" x="61787"/>
                      <a:pt y="17821" x="79608"/>
                      <a:pt y="39804" x="79608"/>
                    </a:cubicBezTo>
                    <a:cubicBezTo>
                      <a:pt y="61787" x="79608"/>
                      <a:pt y="79608" x="61787"/>
                      <a:pt y="79608" x="39804"/>
                    </a:cubicBezTo>
                    <a:cubicBezTo>
                      <a:pt y="79608" x="17821"/>
                      <a:pt y="61787" x="0"/>
                      <a:pt y="39804" x="0"/>
                    </a:cubicBezTo>
                    <a:close/>
                  </a:path>
                  <a:path fill="none" w="79608" h="79608">
                    <a:moveTo>
                      <a:pt y="39804" x="0"/>
                    </a:moveTo>
                    <a:cubicBezTo>
                      <a:pt y="17821" x="0"/>
                      <a:pt y="0" x="17821"/>
                      <a:pt y="0" x="39804"/>
                    </a:cubicBezTo>
                    <a:cubicBezTo>
                      <a:pt y="0" x="61787"/>
                      <a:pt y="17821" x="79608"/>
                      <a:pt y="39804" x="79608"/>
                    </a:cubicBezTo>
                    <a:cubicBezTo>
                      <a:pt y="61787" x="79608"/>
                      <a:pt y="79608" x="61787"/>
                      <a:pt y="79608" x="39804"/>
                    </a:cubicBezTo>
                    <a:cubicBezTo>
                      <a:pt y="79608" x="17821"/>
                      <a:pt y="61787" x="0"/>
                      <a:pt y="39804" x="0"/>
                    </a:cubicBezTo>
                    <a:close/>
                  </a:path>
                </a:pathLst>
              </a:custGeom>
              <a:solidFill>
                <a:srgbClr val="4AE1AA"/>
              </a:solidFill>
              <a:ln w="10000" cap="flat">
                <a:solidFill>
                  <a:srgbClr val="000000"/>
                </a:solidFill>
                <a:miter/>
              </a:ln>
            </p:spPr>
          </p:sp>
          <p:sp>
            <p:nvSpPr>
              <p:cNvPr name="Ellipse" id="230"/>
              <p:cNvSpPr/>
              <p:nvPr/>
            </p:nvSpPr>
            <p:spPr>
              <a:xfrm>
                <a:off y="4138116" x="8367725"/>
                <a:ext cx="79608" cy="79608"/>
              </a:xfrm>
              <a:custGeom>
                <a:avLst/>
                <a:gdLst>
                  <a:gd name="connsiteX0" fmla="*/ 0 w 79608"/>
                  <a:gd name="connsiteY0" fmla="*/ 39804 h 79608"/>
                  <a:gd name="connsiteX1" fmla="*/ 39804 w 79608"/>
                  <a:gd name="connsiteY1" fmla="*/ 0 h 79608"/>
                  <a:gd name="connsiteX2" fmla="*/ 79608 w 79608"/>
                  <a:gd name="connsiteY2" fmla="*/ 39804 h 79608"/>
                  <a:gd name="connsiteX3" fmla="*/ 39804 w 79608"/>
                  <a:gd name="connsiteY3" fmla="*/ 79608 h 79608"/>
                  <a:gd name="connsiteX4" fmla="*/ 12513 w 79608"/>
                  <a:gd name="connsiteY4" fmla="*/ 9721 h 79608"/>
                  <a:gd name="connsiteX5" fmla="*/ 66700 w 79608"/>
                  <a:gd name="connsiteY5" fmla="*/ 12908 h 79608"/>
                  <a:gd name="connsiteX6" fmla="*/ 14107 w 79608"/>
                  <a:gd name="connsiteY6" fmla="*/ 68689 h 79608"/>
                  <a:gd name="connsiteX7" fmla="*/ 69887 w 79608"/>
                  <a:gd name="connsiteY7" fmla="*/ 65501 h 79608"/>
                </a:gdLst>
                <a:ahLst/>
                <a:cxnLst>
                  <a:cxn ang="0">
                    <a:pos y="connsiteY0" x="connsiteX0"/>
                  </a:cxn>
                  <a:cxn ang="0">
                    <a:pos y="connsiteY1" x="connsiteX1"/>
                  </a:cxn>
                  <a:cxn ang="0">
                    <a:pos y="connsiteY2" x="connsiteX2"/>
                  </a:cxn>
                  <a:cxn ang="0">
                    <a:pos y="connsiteY3" x="connsiteX3"/>
                  </a:cxn>
                  <a:cxn ang="0">
                    <a:pos y="connsiteY4" x="connsiteX4"/>
                  </a:cxn>
                  <a:cxn ang="0">
                    <a:pos y="connsiteY5" x="connsiteX5"/>
                  </a:cxn>
                  <a:cxn ang="0">
                    <a:pos y="connsiteY6" x="connsiteX6"/>
                  </a:cxn>
                  <a:cxn ang="0">
                    <a:pos y="connsiteY7" x="connsiteX7"/>
                  </a:cxn>
                </a:cxnLst>
                <a:rect b="b" l="l" t="t" r="r"/>
                <a:pathLst>
                  <a:path w="79608" h="79608" stroke="false">
                    <a:moveTo>
                      <a:pt y="39804" x="0"/>
                    </a:moveTo>
                    <a:cubicBezTo>
                      <a:pt y="17821" x="0"/>
                      <a:pt y="0" x="17821"/>
                      <a:pt y="0" x="39804"/>
                    </a:cubicBezTo>
                    <a:cubicBezTo>
                      <a:pt y="0" x="61787"/>
                      <a:pt y="17821" x="79608"/>
                      <a:pt y="39804" x="79608"/>
                    </a:cubicBezTo>
                    <a:cubicBezTo>
                      <a:pt y="61787" x="79608"/>
                      <a:pt y="79608" x="61787"/>
                      <a:pt y="79608" x="39804"/>
                    </a:cubicBezTo>
                    <a:cubicBezTo>
                      <a:pt y="79608" x="17821"/>
                      <a:pt y="61787" x="0"/>
                      <a:pt y="39804" x="0"/>
                    </a:cubicBezTo>
                    <a:close/>
                  </a:path>
                  <a:path fill="none" w="79608" h="79608">
                    <a:moveTo>
                      <a:pt y="39804" x="0"/>
                    </a:moveTo>
                    <a:cubicBezTo>
                      <a:pt y="17821" x="0"/>
                      <a:pt y="0" x="17821"/>
                      <a:pt y="0" x="39804"/>
                    </a:cubicBezTo>
                    <a:cubicBezTo>
                      <a:pt y="0" x="61787"/>
                      <a:pt y="17821" x="79608"/>
                      <a:pt y="39804" x="79608"/>
                    </a:cubicBezTo>
                    <a:cubicBezTo>
                      <a:pt y="61787" x="79608"/>
                      <a:pt y="79608" x="61787"/>
                      <a:pt y="79608" x="39804"/>
                    </a:cubicBezTo>
                    <a:cubicBezTo>
                      <a:pt y="79608" x="17821"/>
                      <a:pt y="61787" x="0"/>
                      <a:pt y="39804" x="0"/>
                    </a:cubicBezTo>
                    <a:close/>
                  </a:path>
                </a:pathLst>
              </a:custGeom>
              <a:solidFill>
                <a:srgbClr val="4AE1AA"/>
              </a:solidFill>
              <a:ln w="10000" cap="flat">
                <a:solidFill>
                  <a:srgbClr val="000000"/>
                </a:solidFill>
                <a:miter/>
              </a:ln>
            </p:spPr>
          </p:sp>
          <p:sp>
            <p:nvSpPr>
              <p:cNvPr name="Line" id="231"/>
              <p:cNvSpPr/>
              <p:nvPr/>
            </p:nvSpPr>
            <p:spPr>
              <a:xfrm rot="-1475973">
                <a:off y="4040595" x="8111967"/>
                <a:ext cx="102549" cy="10000"/>
              </a:xfrm>
              <a:custGeom>
                <a:avLst/>
                <a:gdLst/>
                <a:ahLst/>
                <a:cxnLst/>
                <a:rect b="b" l="l" t="t" r="r"/>
                <a:pathLst>
                  <a:path fill="none" w="102549" h="10000">
                    <a:moveTo>
                      <a:pt y="0" x="0"/>
                    </a:moveTo>
                    <a:lnTo>
                      <a:pt y="0" x="102549"/>
                    </a:lnTo>
                  </a:path>
                </a:pathLst>
              </a:custGeom>
              <a:solidFill>
                <a:srgbClr val="4AE1AA"/>
              </a:solidFill>
              <a:ln w="10000" cap="flat">
                <a:solidFill>
                  <a:srgbClr val="000000"/>
                </a:solidFill>
                <a:miter/>
              </a:ln>
            </p:spPr>
          </p:sp>
          <p:sp>
            <p:nvSpPr>
              <p:cNvPr name="Ellipse" id="232"/>
              <p:cNvSpPr/>
              <p:nvPr/>
            </p:nvSpPr>
            <p:spPr>
              <a:xfrm>
                <a:off y="4298425" x="8367725"/>
                <a:ext cx="79608" cy="79608"/>
              </a:xfrm>
              <a:custGeom>
                <a:avLst/>
                <a:gdLst>
                  <a:gd name="connsiteX0" fmla="*/ 0 w 79608"/>
                  <a:gd name="connsiteY0" fmla="*/ 39804 h 79608"/>
                  <a:gd name="connsiteX1" fmla="*/ 39804 w 79608"/>
                  <a:gd name="connsiteY1" fmla="*/ 0 h 79608"/>
                  <a:gd name="connsiteX2" fmla="*/ 79608 w 79608"/>
                  <a:gd name="connsiteY2" fmla="*/ 39804 h 79608"/>
                  <a:gd name="connsiteX3" fmla="*/ 39804 w 79608"/>
                  <a:gd name="connsiteY3" fmla="*/ 79608 h 79608"/>
                  <a:gd name="connsiteX4" fmla="*/ 12513 w 79608"/>
                  <a:gd name="connsiteY4" fmla="*/ 9721 h 79608"/>
                  <a:gd name="connsiteX5" fmla="*/ 66700 w 79608"/>
                  <a:gd name="connsiteY5" fmla="*/ 12908 h 79608"/>
                  <a:gd name="connsiteX6" fmla="*/ 14107 w 79608"/>
                  <a:gd name="connsiteY6" fmla="*/ 68689 h 79608"/>
                  <a:gd name="connsiteX7" fmla="*/ 69887 w 79608"/>
                  <a:gd name="connsiteY7" fmla="*/ 65501 h 79608"/>
                </a:gdLst>
                <a:ahLst/>
                <a:cxnLst>
                  <a:cxn ang="0">
                    <a:pos y="connsiteY0" x="connsiteX0"/>
                  </a:cxn>
                  <a:cxn ang="0">
                    <a:pos y="connsiteY1" x="connsiteX1"/>
                  </a:cxn>
                  <a:cxn ang="0">
                    <a:pos y="connsiteY2" x="connsiteX2"/>
                  </a:cxn>
                  <a:cxn ang="0">
                    <a:pos y="connsiteY3" x="connsiteX3"/>
                  </a:cxn>
                  <a:cxn ang="0">
                    <a:pos y="connsiteY4" x="connsiteX4"/>
                  </a:cxn>
                  <a:cxn ang="0">
                    <a:pos y="connsiteY5" x="connsiteX5"/>
                  </a:cxn>
                  <a:cxn ang="0">
                    <a:pos y="connsiteY6" x="connsiteX6"/>
                  </a:cxn>
                  <a:cxn ang="0">
                    <a:pos y="connsiteY7" x="connsiteX7"/>
                  </a:cxn>
                </a:cxnLst>
                <a:rect b="b" l="l" t="t" r="r"/>
                <a:pathLst>
                  <a:path w="79608" h="79608" stroke="false">
                    <a:moveTo>
                      <a:pt y="39804" x="0"/>
                    </a:moveTo>
                    <a:cubicBezTo>
                      <a:pt y="17821" x="0"/>
                      <a:pt y="0" x="17821"/>
                      <a:pt y="0" x="39804"/>
                    </a:cubicBezTo>
                    <a:cubicBezTo>
                      <a:pt y="0" x="61787"/>
                      <a:pt y="17821" x="79608"/>
                      <a:pt y="39804" x="79608"/>
                    </a:cubicBezTo>
                    <a:cubicBezTo>
                      <a:pt y="61787" x="79608"/>
                      <a:pt y="79608" x="61787"/>
                      <a:pt y="79608" x="39804"/>
                    </a:cubicBezTo>
                    <a:cubicBezTo>
                      <a:pt y="79608" x="17821"/>
                      <a:pt y="61787" x="0"/>
                      <a:pt y="39804" x="0"/>
                    </a:cubicBezTo>
                    <a:close/>
                  </a:path>
                  <a:path fill="none" w="79608" h="79608">
                    <a:moveTo>
                      <a:pt y="39804" x="0"/>
                    </a:moveTo>
                    <a:cubicBezTo>
                      <a:pt y="17821" x="0"/>
                      <a:pt y="0" x="17821"/>
                      <a:pt y="0" x="39804"/>
                    </a:cubicBezTo>
                    <a:cubicBezTo>
                      <a:pt y="0" x="61787"/>
                      <a:pt y="17821" x="79608"/>
                      <a:pt y="39804" x="79608"/>
                    </a:cubicBezTo>
                    <a:cubicBezTo>
                      <a:pt y="61787" x="79608"/>
                      <a:pt y="79608" x="61787"/>
                      <a:pt y="79608" x="39804"/>
                    </a:cubicBezTo>
                    <a:cubicBezTo>
                      <a:pt y="79608" x="17821"/>
                      <a:pt y="61787" x="0"/>
                      <a:pt y="39804" x="0"/>
                    </a:cubicBezTo>
                    <a:close/>
                  </a:path>
                </a:pathLst>
              </a:custGeom>
              <a:solidFill>
                <a:srgbClr val="4AE1AA"/>
              </a:solidFill>
              <a:ln w="10000" cap="flat">
                <a:solidFill>
                  <a:srgbClr val="000000"/>
                </a:solidFill>
                <a:miter/>
              </a:ln>
            </p:spPr>
          </p:sp>
          <p:sp>
            <p:nvSpPr>
              <p:cNvPr name="Line" id="233"/>
              <p:cNvSpPr/>
              <p:nvPr/>
            </p:nvSpPr>
            <p:spPr>
              <a:xfrm rot="1066496">
                <a:off y="4134669" x="8108802"/>
                <a:ext cx="109632" cy="10000"/>
              </a:xfrm>
              <a:custGeom>
                <a:avLst/>
                <a:gdLst/>
                <a:ahLst/>
                <a:cxnLst/>
                <a:rect b="b" l="l" t="t" r="r"/>
                <a:pathLst>
                  <a:path fill="none" w="109632" h="10000">
                    <a:moveTo>
                      <a:pt y="0" x="0"/>
                    </a:moveTo>
                    <a:lnTo>
                      <a:pt y="0" x="109632"/>
                    </a:lnTo>
                  </a:path>
                </a:pathLst>
              </a:custGeom>
              <a:solidFill>
                <a:srgbClr val="4AE1AA"/>
              </a:solidFill>
              <a:ln w="10000" cap="flat">
                <a:solidFill>
                  <a:srgbClr val="000000"/>
                </a:solidFill>
                <a:miter/>
              </a:ln>
            </p:spPr>
          </p:sp>
          <p:sp>
            <p:nvSpPr>
              <p:cNvPr name="Ellipse" id="234"/>
              <p:cNvSpPr/>
              <p:nvPr/>
            </p:nvSpPr>
            <p:spPr>
              <a:xfrm>
                <a:off y="4460587" x="8367725"/>
                <a:ext cx="79608" cy="79608"/>
              </a:xfrm>
              <a:custGeom>
                <a:avLst/>
                <a:gdLst>
                  <a:gd name="connsiteX0" fmla="*/ 0 w 79608"/>
                  <a:gd name="connsiteY0" fmla="*/ 39804 h 79608"/>
                  <a:gd name="connsiteX1" fmla="*/ 39804 w 79608"/>
                  <a:gd name="connsiteY1" fmla="*/ 0 h 79608"/>
                  <a:gd name="connsiteX2" fmla="*/ 79608 w 79608"/>
                  <a:gd name="connsiteY2" fmla="*/ 39804 h 79608"/>
                  <a:gd name="connsiteX3" fmla="*/ 39804 w 79608"/>
                  <a:gd name="connsiteY3" fmla="*/ 79608 h 79608"/>
                  <a:gd name="connsiteX4" fmla="*/ 12513 w 79608"/>
                  <a:gd name="connsiteY4" fmla="*/ 9721 h 79608"/>
                  <a:gd name="connsiteX5" fmla="*/ 66700 w 79608"/>
                  <a:gd name="connsiteY5" fmla="*/ 12908 h 79608"/>
                  <a:gd name="connsiteX6" fmla="*/ 14107 w 79608"/>
                  <a:gd name="connsiteY6" fmla="*/ 68689 h 79608"/>
                  <a:gd name="connsiteX7" fmla="*/ 69887 w 79608"/>
                  <a:gd name="connsiteY7" fmla="*/ 65501 h 79608"/>
                </a:gdLst>
                <a:ahLst/>
                <a:cxnLst>
                  <a:cxn ang="0">
                    <a:pos y="connsiteY0" x="connsiteX0"/>
                  </a:cxn>
                  <a:cxn ang="0">
                    <a:pos y="connsiteY1" x="connsiteX1"/>
                  </a:cxn>
                  <a:cxn ang="0">
                    <a:pos y="connsiteY2" x="connsiteX2"/>
                  </a:cxn>
                  <a:cxn ang="0">
                    <a:pos y="connsiteY3" x="connsiteX3"/>
                  </a:cxn>
                  <a:cxn ang="0">
                    <a:pos y="connsiteY4" x="connsiteX4"/>
                  </a:cxn>
                  <a:cxn ang="0">
                    <a:pos y="connsiteY5" x="connsiteX5"/>
                  </a:cxn>
                  <a:cxn ang="0">
                    <a:pos y="connsiteY6" x="connsiteX6"/>
                  </a:cxn>
                  <a:cxn ang="0">
                    <a:pos y="connsiteY7" x="connsiteX7"/>
                  </a:cxn>
                </a:cxnLst>
                <a:rect b="b" l="l" t="t" r="r"/>
                <a:pathLst>
                  <a:path w="79608" h="79608" stroke="false">
                    <a:moveTo>
                      <a:pt y="39804" x="0"/>
                    </a:moveTo>
                    <a:cubicBezTo>
                      <a:pt y="17821" x="0"/>
                      <a:pt y="0" x="17821"/>
                      <a:pt y="0" x="39804"/>
                    </a:cubicBezTo>
                    <a:cubicBezTo>
                      <a:pt y="0" x="61787"/>
                      <a:pt y="17821" x="79608"/>
                      <a:pt y="39804" x="79608"/>
                    </a:cubicBezTo>
                    <a:cubicBezTo>
                      <a:pt y="61787" x="79608"/>
                      <a:pt y="79608" x="61787"/>
                      <a:pt y="79608" x="39804"/>
                    </a:cubicBezTo>
                    <a:cubicBezTo>
                      <a:pt y="79608" x="17821"/>
                      <a:pt y="61787" x="0"/>
                      <a:pt y="39804" x="0"/>
                    </a:cubicBezTo>
                    <a:close/>
                  </a:path>
                  <a:path fill="none" w="79608" h="79608">
                    <a:moveTo>
                      <a:pt y="39804" x="0"/>
                    </a:moveTo>
                    <a:cubicBezTo>
                      <a:pt y="17821" x="0"/>
                      <a:pt y="0" x="17821"/>
                      <a:pt y="0" x="39804"/>
                    </a:cubicBezTo>
                    <a:cubicBezTo>
                      <a:pt y="0" x="61787"/>
                      <a:pt y="17821" x="79608"/>
                      <a:pt y="39804" x="79608"/>
                    </a:cubicBezTo>
                    <a:cubicBezTo>
                      <a:pt y="61787" x="79608"/>
                      <a:pt y="79608" x="61787"/>
                      <a:pt y="79608" x="39804"/>
                    </a:cubicBezTo>
                    <a:cubicBezTo>
                      <a:pt y="79608" x="17821"/>
                      <a:pt y="61787" x="0"/>
                      <a:pt y="39804" x="0"/>
                    </a:cubicBezTo>
                    <a:close/>
                  </a:path>
                </a:pathLst>
              </a:custGeom>
              <a:solidFill>
                <a:srgbClr val="4AE1AA"/>
              </a:solidFill>
              <a:ln w="10000" cap="flat">
                <a:solidFill>
                  <a:srgbClr val="000000"/>
                </a:solidFill>
                <a:miter/>
              </a:ln>
            </p:spPr>
          </p:sp>
          <p:sp>
            <p:nvSpPr>
              <p:cNvPr name="Line" id="235"/>
              <p:cNvSpPr/>
              <p:nvPr/>
            </p:nvSpPr>
            <p:spPr>
              <a:xfrm rot="-786565">
                <a:off y="4219633" x="8114255"/>
                <a:ext cx="108828" cy="10000"/>
              </a:xfrm>
              <a:custGeom>
                <a:avLst/>
                <a:gdLst/>
                <a:ahLst/>
                <a:cxnLst/>
                <a:rect b="b" l="l" t="t" r="r"/>
                <a:pathLst>
                  <a:path fill="none" w="108828" h="10000">
                    <a:moveTo>
                      <a:pt y="0" x="0"/>
                    </a:moveTo>
                    <a:lnTo>
                      <a:pt y="0" x="108828"/>
                    </a:lnTo>
                  </a:path>
                </a:pathLst>
              </a:custGeom>
              <a:solidFill>
                <a:srgbClr val="4AE1AA"/>
              </a:solidFill>
              <a:ln w="10000" cap="flat">
                <a:solidFill>
                  <a:srgbClr val="000000"/>
                </a:solidFill>
                <a:miter/>
              </a:ln>
            </p:spPr>
          </p:sp>
          <p:sp>
            <p:nvSpPr>
              <p:cNvPr name="Ellipse" id="236"/>
              <p:cNvSpPr/>
              <p:nvPr/>
            </p:nvSpPr>
            <p:spPr>
              <a:xfrm>
                <a:off y="4460587" x="8527551"/>
                <a:ext cx="79608" cy="79608"/>
              </a:xfrm>
              <a:custGeom>
                <a:avLst/>
                <a:gdLst>
                  <a:gd name="connsiteX0" fmla="*/ 0 w 79608"/>
                  <a:gd name="connsiteY0" fmla="*/ 39804 h 79608"/>
                  <a:gd name="connsiteX1" fmla="*/ 39804 w 79608"/>
                  <a:gd name="connsiteY1" fmla="*/ 0 h 79608"/>
                  <a:gd name="connsiteX2" fmla="*/ 79608 w 79608"/>
                  <a:gd name="connsiteY2" fmla="*/ 39804 h 79608"/>
                  <a:gd name="connsiteX3" fmla="*/ 39804 w 79608"/>
                  <a:gd name="connsiteY3" fmla="*/ 79608 h 79608"/>
                  <a:gd name="connsiteX4" fmla="*/ 12513 w 79608"/>
                  <a:gd name="connsiteY4" fmla="*/ 9721 h 79608"/>
                  <a:gd name="connsiteX5" fmla="*/ 66700 w 79608"/>
                  <a:gd name="connsiteY5" fmla="*/ 12908 h 79608"/>
                  <a:gd name="connsiteX6" fmla="*/ 14107 w 79608"/>
                  <a:gd name="connsiteY6" fmla="*/ 68689 h 79608"/>
                  <a:gd name="connsiteX7" fmla="*/ 69887 w 79608"/>
                  <a:gd name="connsiteY7" fmla="*/ 65501 h 79608"/>
                </a:gdLst>
                <a:ahLst/>
                <a:cxnLst>
                  <a:cxn ang="0">
                    <a:pos y="connsiteY0" x="connsiteX0"/>
                  </a:cxn>
                  <a:cxn ang="0">
                    <a:pos y="connsiteY1" x="connsiteX1"/>
                  </a:cxn>
                  <a:cxn ang="0">
                    <a:pos y="connsiteY2" x="connsiteX2"/>
                  </a:cxn>
                  <a:cxn ang="0">
                    <a:pos y="connsiteY3" x="connsiteX3"/>
                  </a:cxn>
                  <a:cxn ang="0">
                    <a:pos y="connsiteY4" x="connsiteX4"/>
                  </a:cxn>
                  <a:cxn ang="0">
                    <a:pos y="connsiteY5" x="connsiteX5"/>
                  </a:cxn>
                  <a:cxn ang="0">
                    <a:pos y="connsiteY6" x="connsiteX6"/>
                  </a:cxn>
                  <a:cxn ang="0">
                    <a:pos y="connsiteY7" x="connsiteX7"/>
                  </a:cxn>
                </a:cxnLst>
                <a:rect b="b" l="l" t="t" r="r"/>
                <a:pathLst>
                  <a:path w="79608" h="79608" stroke="false">
                    <a:moveTo>
                      <a:pt y="39804" x="0"/>
                    </a:moveTo>
                    <a:cubicBezTo>
                      <a:pt y="17821" x="0"/>
                      <a:pt y="0" x="17821"/>
                      <a:pt y="0" x="39804"/>
                    </a:cubicBezTo>
                    <a:cubicBezTo>
                      <a:pt y="0" x="61787"/>
                      <a:pt y="17821" x="79608"/>
                      <a:pt y="39804" x="79608"/>
                    </a:cubicBezTo>
                    <a:cubicBezTo>
                      <a:pt y="61787" x="79608"/>
                      <a:pt y="79608" x="61787"/>
                      <a:pt y="79608" x="39804"/>
                    </a:cubicBezTo>
                    <a:cubicBezTo>
                      <a:pt y="79608" x="17821"/>
                      <a:pt y="61787" x="0"/>
                      <a:pt y="39804" x="0"/>
                    </a:cubicBezTo>
                    <a:close/>
                  </a:path>
                  <a:path fill="none" w="79608" h="79608">
                    <a:moveTo>
                      <a:pt y="39804" x="0"/>
                    </a:moveTo>
                    <a:cubicBezTo>
                      <a:pt y="17821" x="0"/>
                      <a:pt y="0" x="17821"/>
                      <a:pt y="0" x="39804"/>
                    </a:cubicBezTo>
                    <a:cubicBezTo>
                      <a:pt y="0" x="61787"/>
                      <a:pt y="17821" x="79608"/>
                      <a:pt y="39804" x="79608"/>
                    </a:cubicBezTo>
                    <a:cubicBezTo>
                      <a:pt y="61787" x="79608"/>
                      <a:pt y="79608" x="61787"/>
                      <a:pt y="79608" x="39804"/>
                    </a:cubicBezTo>
                    <a:cubicBezTo>
                      <a:pt y="79608" x="17821"/>
                      <a:pt y="61787" x="0"/>
                      <a:pt y="39804" x="0"/>
                    </a:cubicBezTo>
                    <a:close/>
                  </a:path>
                </a:pathLst>
              </a:custGeom>
              <a:solidFill>
                <a:srgbClr val="4AE1AA"/>
              </a:solidFill>
              <a:ln w="10000" cap="flat">
                <a:solidFill>
                  <a:srgbClr val="000000"/>
                </a:solidFill>
                <a:miter/>
              </a:ln>
            </p:spPr>
          </p:sp>
          <p:sp>
            <p:nvSpPr>
              <p:cNvPr name="Line" id="237"/>
              <p:cNvSpPr/>
              <p:nvPr/>
            </p:nvSpPr>
            <p:spPr>
              <a:xfrm rot="798111">
                <a:off y="4300092" x="8110356"/>
                <a:ext cx="107277" cy="10000"/>
              </a:xfrm>
              <a:custGeom>
                <a:avLst/>
                <a:gdLst/>
                <a:ahLst/>
                <a:cxnLst/>
                <a:rect b="b" l="l" t="t" r="r"/>
                <a:pathLst>
                  <a:path fill="none" w="107277" h="10000">
                    <a:moveTo>
                      <a:pt y="0" x="0"/>
                    </a:moveTo>
                    <a:lnTo>
                      <a:pt y="0" x="107277"/>
                    </a:lnTo>
                  </a:path>
                </a:pathLst>
              </a:custGeom>
              <a:solidFill>
                <a:srgbClr val="4AE1AA"/>
              </a:solidFill>
              <a:ln w="10000" cap="flat">
                <a:solidFill>
                  <a:srgbClr val="000000"/>
                </a:solidFill>
                <a:miter/>
              </a:ln>
            </p:spPr>
          </p:sp>
          <p:sp>
            <p:nvSpPr>
              <p:cNvPr name="Ellipse" id="238"/>
              <p:cNvSpPr/>
              <p:nvPr/>
            </p:nvSpPr>
            <p:spPr>
              <a:xfrm>
                <a:off y="4298425" x="8527551"/>
                <a:ext cx="79608" cy="79608"/>
              </a:xfrm>
              <a:custGeom>
                <a:avLst/>
                <a:gdLst>
                  <a:gd name="connsiteX0" fmla="*/ 0 w 79608"/>
                  <a:gd name="connsiteY0" fmla="*/ 39804 h 79608"/>
                  <a:gd name="connsiteX1" fmla="*/ 39804 w 79608"/>
                  <a:gd name="connsiteY1" fmla="*/ 0 h 79608"/>
                  <a:gd name="connsiteX2" fmla="*/ 79608 w 79608"/>
                  <a:gd name="connsiteY2" fmla="*/ 39804 h 79608"/>
                  <a:gd name="connsiteX3" fmla="*/ 39804 w 79608"/>
                  <a:gd name="connsiteY3" fmla="*/ 79608 h 79608"/>
                  <a:gd name="connsiteX4" fmla="*/ 12513 w 79608"/>
                  <a:gd name="connsiteY4" fmla="*/ 9721 h 79608"/>
                  <a:gd name="connsiteX5" fmla="*/ 66700 w 79608"/>
                  <a:gd name="connsiteY5" fmla="*/ 12908 h 79608"/>
                  <a:gd name="connsiteX6" fmla="*/ 14107 w 79608"/>
                  <a:gd name="connsiteY6" fmla="*/ 68689 h 79608"/>
                  <a:gd name="connsiteX7" fmla="*/ 69887 w 79608"/>
                  <a:gd name="connsiteY7" fmla="*/ 65501 h 79608"/>
                </a:gdLst>
                <a:ahLst/>
                <a:cxnLst>
                  <a:cxn ang="0">
                    <a:pos y="connsiteY0" x="connsiteX0"/>
                  </a:cxn>
                  <a:cxn ang="0">
                    <a:pos y="connsiteY1" x="connsiteX1"/>
                  </a:cxn>
                  <a:cxn ang="0">
                    <a:pos y="connsiteY2" x="connsiteX2"/>
                  </a:cxn>
                  <a:cxn ang="0">
                    <a:pos y="connsiteY3" x="connsiteX3"/>
                  </a:cxn>
                  <a:cxn ang="0">
                    <a:pos y="connsiteY4" x="connsiteX4"/>
                  </a:cxn>
                  <a:cxn ang="0">
                    <a:pos y="connsiteY5" x="connsiteX5"/>
                  </a:cxn>
                  <a:cxn ang="0">
                    <a:pos y="connsiteY6" x="connsiteX6"/>
                  </a:cxn>
                  <a:cxn ang="0">
                    <a:pos y="connsiteY7" x="connsiteX7"/>
                  </a:cxn>
                </a:cxnLst>
                <a:rect b="b" l="l" t="t" r="r"/>
                <a:pathLst>
                  <a:path w="79608" h="79608" stroke="false">
                    <a:moveTo>
                      <a:pt y="39804" x="0"/>
                    </a:moveTo>
                    <a:cubicBezTo>
                      <a:pt y="17821" x="0"/>
                      <a:pt y="0" x="17821"/>
                      <a:pt y="0" x="39804"/>
                    </a:cubicBezTo>
                    <a:cubicBezTo>
                      <a:pt y="0" x="61787"/>
                      <a:pt y="17821" x="79608"/>
                      <a:pt y="39804" x="79608"/>
                    </a:cubicBezTo>
                    <a:cubicBezTo>
                      <a:pt y="61787" x="79608"/>
                      <a:pt y="79608" x="61787"/>
                      <a:pt y="79608" x="39804"/>
                    </a:cubicBezTo>
                    <a:cubicBezTo>
                      <a:pt y="79608" x="17821"/>
                      <a:pt y="61787" x="0"/>
                      <a:pt y="39804" x="0"/>
                    </a:cubicBezTo>
                    <a:close/>
                  </a:path>
                  <a:path fill="none" w="79608" h="79608">
                    <a:moveTo>
                      <a:pt y="39804" x="0"/>
                    </a:moveTo>
                    <a:cubicBezTo>
                      <a:pt y="17821" x="0"/>
                      <a:pt y="0" x="17821"/>
                      <a:pt y="0" x="39804"/>
                    </a:cubicBezTo>
                    <a:cubicBezTo>
                      <a:pt y="0" x="61787"/>
                      <a:pt y="17821" x="79608"/>
                      <a:pt y="39804" x="79608"/>
                    </a:cubicBezTo>
                    <a:cubicBezTo>
                      <a:pt y="61787" x="79608"/>
                      <a:pt y="79608" x="61787"/>
                      <a:pt y="79608" x="39804"/>
                    </a:cubicBezTo>
                    <a:cubicBezTo>
                      <a:pt y="79608" x="17821"/>
                      <a:pt y="61787" x="0"/>
                      <a:pt y="39804" x="0"/>
                    </a:cubicBezTo>
                    <a:close/>
                  </a:path>
                </a:pathLst>
              </a:custGeom>
              <a:solidFill>
                <a:srgbClr val="4AE1AA"/>
              </a:solidFill>
              <a:ln w="10000" cap="flat">
                <a:solidFill>
                  <a:srgbClr val="000000"/>
                </a:solidFill>
                <a:miter/>
              </a:ln>
            </p:spPr>
          </p:sp>
          <p:sp>
            <p:nvSpPr>
              <p:cNvPr name="Line" id="239"/>
              <p:cNvSpPr/>
              <p:nvPr/>
            </p:nvSpPr>
            <p:spPr>
              <a:xfrm rot="-3616308">
                <a:off y="4136779" x="8065006"/>
                <a:ext cx="213742" cy="10000"/>
              </a:xfrm>
              <a:custGeom>
                <a:avLst/>
                <a:gdLst/>
                <a:ahLst/>
                <a:cxnLst/>
                <a:rect b="b" l="l" t="t" r="r"/>
                <a:pathLst>
                  <a:path fill="none" w="213742" h="10000">
                    <a:moveTo>
                      <a:pt y="0" x="0"/>
                    </a:moveTo>
                    <a:lnTo>
                      <a:pt y="0" x="213742"/>
                    </a:lnTo>
                  </a:path>
                </a:pathLst>
              </a:custGeom>
              <a:solidFill>
                <a:srgbClr val="4AE1AA"/>
              </a:solidFill>
              <a:ln w="10000" cap="flat">
                <a:solidFill>
                  <a:srgbClr val="000000"/>
                </a:solidFill>
                <a:miter/>
              </a:ln>
            </p:spPr>
          </p:sp>
          <p:sp>
            <p:nvSpPr>
              <p:cNvPr name="Ellipse" id="240"/>
              <p:cNvSpPr/>
              <p:nvPr/>
            </p:nvSpPr>
            <p:spPr>
              <a:xfrm>
                <a:off y="4138116" x="8527551"/>
                <a:ext cx="79608" cy="79608"/>
              </a:xfrm>
              <a:custGeom>
                <a:avLst/>
                <a:gdLst>
                  <a:gd name="connsiteX0" fmla="*/ 0 w 79608"/>
                  <a:gd name="connsiteY0" fmla="*/ 39804 h 79608"/>
                  <a:gd name="connsiteX1" fmla="*/ 39804 w 79608"/>
                  <a:gd name="connsiteY1" fmla="*/ 0 h 79608"/>
                  <a:gd name="connsiteX2" fmla="*/ 79608 w 79608"/>
                  <a:gd name="connsiteY2" fmla="*/ 39804 h 79608"/>
                  <a:gd name="connsiteX3" fmla="*/ 39804 w 79608"/>
                  <a:gd name="connsiteY3" fmla="*/ 79608 h 79608"/>
                  <a:gd name="connsiteX4" fmla="*/ 12513 w 79608"/>
                  <a:gd name="connsiteY4" fmla="*/ 9721 h 79608"/>
                  <a:gd name="connsiteX5" fmla="*/ 66700 w 79608"/>
                  <a:gd name="connsiteY5" fmla="*/ 12908 h 79608"/>
                  <a:gd name="connsiteX6" fmla="*/ 14107 w 79608"/>
                  <a:gd name="connsiteY6" fmla="*/ 68689 h 79608"/>
                  <a:gd name="connsiteX7" fmla="*/ 69887 w 79608"/>
                  <a:gd name="connsiteY7" fmla="*/ 65501 h 79608"/>
                </a:gdLst>
                <a:ahLst/>
                <a:cxnLst>
                  <a:cxn ang="0">
                    <a:pos y="connsiteY0" x="connsiteX0"/>
                  </a:cxn>
                  <a:cxn ang="0">
                    <a:pos y="connsiteY1" x="connsiteX1"/>
                  </a:cxn>
                  <a:cxn ang="0">
                    <a:pos y="connsiteY2" x="connsiteX2"/>
                  </a:cxn>
                  <a:cxn ang="0">
                    <a:pos y="connsiteY3" x="connsiteX3"/>
                  </a:cxn>
                  <a:cxn ang="0">
                    <a:pos y="connsiteY4" x="connsiteX4"/>
                  </a:cxn>
                  <a:cxn ang="0">
                    <a:pos y="connsiteY5" x="connsiteX5"/>
                  </a:cxn>
                  <a:cxn ang="0">
                    <a:pos y="connsiteY6" x="connsiteX6"/>
                  </a:cxn>
                  <a:cxn ang="0">
                    <a:pos y="connsiteY7" x="connsiteX7"/>
                  </a:cxn>
                </a:cxnLst>
                <a:rect b="b" l="l" t="t" r="r"/>
                <a:pathLst>
                  <a:path w="79608" h="79608" stroke="false">
                    <a:moveTo>
                      <a:pt y="39804" x="0"/>
                    </a:moveTo>
                    <a:cubicBezTo>
                      <a:pt y="17821" x="0"/>
                      <a:pt y="0" x="17821"/>
                      <a:pt y="0" x="39804"/>
                    </a:cubicBezTo>
                    <a:cubicBezTo>
                      <a:pt y="0" x="61787"/>
                      <a:pt y="17821" x="79608"/>
                      <a:pt y="39804" x="79608"/>
                    </a:cubicBezTo>
                    <a:cubicBezTo>
                      <a:pt y="61787" x="79608"/>
                      <a:pt y="79608" x="61787"/>
                      <a:pt y="79608" x="39804"/>
                    </a:cubicBezTo>
                    <a:cubicBezTo>
                      <a:pt y="79608" x="17821"/>
                      <a:pt y="61787" x="0"/>
                      <a:pt y="39804" x="0"/>
                    </a:cubicBezTo>
                    <a:close/>
                  </a:path>
                  <a:path fill="none" w="79608" h="79608">
                    <a:moveTo>
                      <a:pt y="39804" x="0"/>
                    </a:moveTo>
                    <a:cubicBezTo>
                      <a:pt y="17821" x="0"/>
                      <a:pt y="0" x="17821"/>
                      <a:pt y="0" x="39804"/>
                    </a:cubicBezTo>
                    <a:cubicBezTo>
                      <a:pt y="0" x="61787"/>
                      <a:pt y="17821" x="79608"/>
                      <a:pt y="39804" x="79608"/>
                    </a:cubicBezTo>
                    <a:cubicBezTo>
                      <a:pt y="61787" x="79608"/>
                      <a:pt y="79608" x="61787"/>
                      <a:pt y="79608" x="39804"/>
                    </a:cubicBezTo>
                    <a:cubicBezTo>
                      <a:pt y="79608" x="17821"/>
                      <a:pt y="61787" x="0"/>
                      <a:pt y="39804" x="0"/>
                    </a:cubicBezTo>
                    <a:close/>
                  </a:path>
                </a:pathLst>
              </a:custGeom>
              <a:solidFill>
                <a:srgbClr val="4AE1AA"/>
              </a:solidFill>
              <a:ln w="10000" cap="flat">
                <a:solidFill>
                  <a:srgbClr val="000000"/>
                </a:solidFill>
                <a:miter/>
              </a:ln>
            </p:spPr>
          </p:sp>
          <p:sp>
            <p:nvSpPr>
              <p:cNvPr name="Line" id="241"/>
              <p:cNvSpPr/>
              <p:nvPr/>
            </p:nvSpPr>
            <p:spPr>
              <a:xfrm>
                <a:off y="4019704" x="8287389"/>
                <a:ext cx="81929" cy="10000"/>
              </a:xfrm>
              <a:custGeom>
                <a:avLst/>
                <a:gdLst/>
                <a:ahLst/>
                <a:cxnLst/>
                <a:rect b="b" l="l" t="t" r="r"/>
                <a:pathLst>
                  <a:path fill="none" w="81929" h="10000">
                    <a:moveTo>
                      <a:pt y="0" x="0"/>
                    </a:moveTo>
                    <a:lnTo>
                      <a:pt y="0" x="81929"/>
                    </a:lnTo>
                  </a:path>
                </a:pathLst>
              </a:custGeom>
              <a:solidFill>
                <a:srgbClr val="4AE1AA"/>
              </a:solidFill>
              <a:ln w="10000" cap="flat">
                <a:solidFill>
                  <a:srgbClr val="000000"/>
                </a:solidFill>
                <a:miter/>
              </a:ln>
            </p:spPr>
          </p:sp>
          <p:sp>
            <p:nvSpPr>
              <p:cNvPr name="Ellipse" id="242"/>
              <p:cNvSpPr/>
              <p:nvPr/>
            </p:nvSpPr>
            <p:spPr>
              <a:xfrm>
                <a:off y="3977806" x="8527551"/>
                <a:ext cx="79608" cy="79608"/>
              </a:xfrm>
              <a:custGeom>
                <a:avLst/>
                <a:gdLst>
                  <a:gd name="connsiteX0" fmla="*/ 0 w 79608"/>
                  <a:gd name="connsiteY0" fmla="*/ 39804 h 79608"/>
                  <a:gd name="connsiteX1" fmla="*/ 39804 w 79608"/>
                  <a:gd name="connsiteY1" fmla="*/ 0 h 79608"/>
                  <a:gd name="connsiteX2" fmla="*/ 79608 w 79608"/>
                  <a:gd name="connsiteY2" fmla="*/ 39804 h 79608"/>
                  <a:gd name="connsiteX3" fmla="*/ 39804 w 79608"/>
                  <a:gd name="connsiteY3" fmla="*/ 79608 h 79608"/>
                  <a:gd name="connsiteX4" fmla="*/ 12513 w 79608"/>
                  <a:gd name="connsiteY4" fmla="*/ 9721 h 79608"/>
                  <a:gd name="connsiteX5" fmla="*/ 66700 w 79608"/>
                  <a:gd name="connsiteY5" fmla="*/ 12908 h 79608"/>
                  <a:gd name="connsiteX6" fmla="*/ 14107 w 79608"/>
                  <a:gd name="connsiteY6" fmla="*/ 68689 h 79608"/>
                  <a:gd name="connsiteX7" fmla="*/ 69887 w 79608"/>
                  <a:gd name="connsiteY7" fmla="*/ 65501 h 79608"/>
                </a:gdLst>
                <a:ahLst/>
                <a:cxnLst>
                  <a:cxn ang="0">
                    <a:pos y="connsiteY0" x="connsiteX0"/>
                  </a:cxn>
                  <a:cxn ang="0">
                    <a:pos y="connsiteY1" x="connsiteX1"/>
                  </a:cxn>
                  <a:cxn ang="0">
                    <a:pos y="connsiteY2" x="connsiteX2"/>
                  </a:cxn>
                  <a:cxn ang="0">
                    <a:pos y="connsiteY3" x="connsiteX3"/>
                  </a:cxn>
                  <a:cxn ang="0">
                    <a:pos y="connsiteY4" x="connsiteX4"/>
                  </a:cxn>
                  <a:cxn ang="0">
                    <a:pos y="connsiteY5" x="connsiteX5"/>
                  </a:cxn>
                  <a:cxn ang="0">
                    <a:pos y="connsiteY6" x="connsiteX6"/>
                  </a:cxn>
                  <a:cxn ang="0">
                    <a:pos y="connsiteY7" x="connsiteX7"/>
                  </a:cxn>
                </a:cxnLst>
                <a:rect b="b" l="l" t="t" r="r"/>
                <a:pathLst>
                  <a:path w="79608" h="79608" stroke="false">
                    <a:moveTo>
                      <a:pt y="39804" x="0"/>
                    </a:moveTo>
                    <a:cubicBezTo>
                      <a:pt y="17821" x="0"/>
                      <a:pt y="0" x="17821"/>
                      <a:pt y="0" x="39804"/>
                    </a:cubicBezTo>
                    <a:cubicBezTo>
                      <a:pt y="0" x="61787"/>
                      <a:pt y="17821" x="79608"/>
                      <a:pt y="39804" x="79608"/>
                    </a:cubicBezTo>
                    <a:cubicBezTo>
                      <a:pt y="61787" x="79608"/>
                      <a:pt y="79608" x="61787"/>
                      <a:pt y="79608" x="39804"/>
                    </a:cubicBezTo>
                    <a:cubicBezTo>
                      <a:pt y="79608" x="17821"/>
                      <a:pt y="61787" x="0"/>
                      <a:pt y="39804" x="0"/>
                    </a:cubicBezTo>
                    <a:close/>
                  </a:path>
                  <a:path fill="none" w="79608" h="79608">
                    <a:moveTo>
                      <a:pt y="39804" x="0"/>
                    </a:moveTo>
                    <a:cubicBezTo>
                      <a:pt y="17821" x="0"/>
                      <a:pt y="0" x="17821"/>
                      <a:pt y="0" x="39804"/>
                    </a:cubicBezTo>
                    <a:cubicBezTo>
                      <a:pt y="0" x="61787"/>
                      <a:pt y="17821" x="79608"/>
                      <a:pt y="39804" x="79608"/>
                    </a:cubicBezTo>
                    <a:cubicBezTo>
                      <a:pt y="61787" x="79608"/>
                      <a:pt y="79608" x="61787"/>
                      <a:pt y="79608" x="39804"/>
                    </a:cubicBezTo>
                    <a:cubicBezTo>
                      <a:pt y="79608" x="17821"/>
                      <a:pt y="61787" x="0"/>
                      <a:pt y="39804" x="0"/>
                    </a:cubicBezTo>
                    <a:close/>
                  </a:path>
                </a:pathLst>
              </a:custGeom>
              <a:solidFill>
                <a:srgbClr val="4AE1AA"/>
              </a:solidFill>
              <a:ln w="10000" cap="flat">
                <a:solidFill>
                  <a:srgbClr val="000000"/>
                </a:solidFill>
                <a:miter/>
              </a:ln>
            </p:spPr>
          </p:sp>
          <p:sp>
            <p:nvSpPr>
              <p:cNvPr name="Line" id="243"/>
              <p:cNvSpPr/>
              <p:nvPr/>
            </p:nvSpPr>
            <p:spPr>
              <a:xfrm rot="2716153">
                <a:off y="4097585" x="8249245"/>
                <a:ext cx="148005" cy="10000"/>
              </a:xfrm>
              <a:custGeom>
                <a:avLst/>
                <a:gdLst/>
                <a:ahLst/>
                <a:cxnLst/>
                <a:rect b="b" l="l" t="t" r="r"/>
                <a:pathLst>
                  <a:path fill="none" w="148005" h="10000">
                    <a:moveTo>
                      <a:pt y="0" x="0"/>
                    </a:moveTo>
                    <a:lnTo>
                      <a:pt y="0" x="148005"/>
                    </a:lnTo>
                  </a:path>
                </a:pathLst>
              </a:custGeom>
              <a:solidFill>
                <a:srgbClr val="4AE1AA"/>
              </a:solidFill>
              <a:ln w="10000" cap="flat">
                <a:solidFill>
                  <a:srgbClr val="000000"/>
                </a:solidFill>
                <a:miter/>
              </a:ln>
            </p:spPr>
          </p:sp>
          <p:sp>
            <p:nvSpPr>
              <p:cNvPr name="Line" id="244"/>
              <p:cNvSpPr/>
              <p:nvPr/>
            </p:nvSpPr>
            <p:spPr>
              <a:xfrm rot="-1270625">
                <a:off y="4097933" x="8268438"/>
                <a:ext cx="286651" cy="10000"/>
              </a:xfrm>
              <a:custGeom>
                <a:avLst/>
                <a:gdLst/>
                <a:ahLst/>
                <a:cxnLst/>
                <a:rect b="b" l="l" t="t" r="r"/>
                <a:pathLst>
                  <a:path fill="none" w="286651" h="10000">
                    <a:moveTo>
                      <a:pt y="0" x="0"/>
                    </a:moveTo>
                    <a:lnTo>
                      <a:pt y="0" x="286651"/>
                    </a:lnTo>
                  </a:path>
                </a:pathLst>
              </a:custGeom>
              <a:solidFill>
                <a:srgbClr val="4AE1AA"/>
              </a:solidFill>
              <a:ln w="10000" cap="flat">
                <a:solidFill>
                  <a:srgbClr val="000000"/>
                </a:solidFill>
                <a:miter/>
              </a:ln>
            </p:spPr>
          </p:sp>
          <p:sp>
            <p:nvSpPr>
              <p:cNvPr name="Line" id="245"/>
              <p:cNvSpPr/>
              <p:nvPr/>
            </p:nvSpPr>
            <p:spPr>
              <a:xfrm rot="1652308">
                <a:off y="4246032" x="8268912"/>
                <a:ext cx="285359" cy="10000"/>
              </a:xfrm>
              <a:custGeom>
                <a:avLst/>
                <a:gdLst/>
                <a:ahLst/>
                <a:cxnLst/>
                <a:rect b="b" l="l" t="t" r="r"/>
                <a:pathLst>
                  <a:path fill="none" w="285359" h="10000">
                    <a:moveTo>
                      <a:pt y="0" x="0"/>
                    </a:moveTo>
                    <a:lnTo>
                      <a:pt y="0" x="285359"/>
                    </a:lnTo>
                  </a:path>
                </a:pathLst>
              </a:custGeom>
              <a:solidFill>
                <a:srgbClr val="4AE1AA"/>
              </a:solidFill>
              <a:ln w="10000" cap="flat">
                <a:solidFill>
                  <a:srgbClr val="000000"/>
                </a:solidFill>
                <a:miter/>
              </a:ln>
            </p:spPr>
          </p:sp>
          <p:sp>
            <p:nvSpPr>
              <p:cNvPr name="Line" id="246"/>
              <p:cNvSpPr/>
              <p:nvPr/>
            </p:nvSpPr>
            <p:spPr>
              <a:xfrm rot="4117242">
                <a:off y="4337281" x="8179276"/>
                <a:ext cx="285735" cy="10000"/>
              </a:xfrm>
              <a:custGeom>
                <a:avLst/>
                <a:gdLst/>
                <a:ahLst/>
                <a:cxnLst/>
                <a:rect b="b" l="l" t="t" r="r"/>
                <a:pathLst>
                  <a:path fill="none" w="285735" h="10000">
                    <a:moveTo>
                      <a:pt y="0" x="0"/>
                    </a:moveTo>
                    <a:lnTo>
                      <a:pt y="0" x="285735"/>
                    </a:lnTo>
                  </a:path>
                </a:pathLst>
              </a:custGeom>
              <a:solidFill>
                <a:srgbClr val="4AE1AA"/>
              </a:solidFill>
              <a:ln w="10000" cap="flat">
                <a:solidFill>
                  <a:srgbClr val="000000"/>
                </a:solidFill>
                <a:miter/>
              </a:ln>
            </p:spPr>
          </p:sp>
          <p:sp>
            <p:nvSpPr>
              <p:cNvPr name="Line" id="247"/>
              <p:cNvSpPr/>
              <p:nvPr/>
            </p:nvSpPr>
            <p:spPr>
              <a:xfrm rot="2716161">
                <a:off y="4419440" x="8249244"/>
                <a:ext cx="148005" cy="10000"/>
              </a:xfrm>
              <a:custGeom>
                <a:avLst/>
                <a:gdLst/>
                <a:ahLst/>
                <a:cxnLst/>
                <a:rect b="b" l="l" t="t" r="r"/>
                <a:pathLst>
                  <a:path fill="none" w="148005" h="10000">
                    <a:moveTo>
                      <a:pt y="0" x="0"/>
                    </a:moveTo>
                    <a:lnTo>
                      <a:pt y="0" x="148005"/>
                    </a:lnTo>
                  </a:path>
                </a:pathLst>
              </a:custGeom>
              <a:solidFill>
                <a:srgbClr val="4AE1AA"/>
              </a:solidFill>
              <a:ln w="10000" cap="flat">
                <a:solidFill>
                  <a:srgbClr val="000000"/>
                </a:solidFill>
                <a:miter/>
              </a:ln>
            </p:spPr>
          </p:sp>
          <p:sp>
            <p:nvSpPr>
              <p:cNvPr name="Line" id="248"/>
              <p:cNvSpPr/>
              <p:nvPr/>
            </p:nvSpPr>
            <p:spPr>
              <a:xfrm rot="-84">
                <a:off y="4502485" x="8287390"/>
                <a:ext cx="81929" cy="10000"/>
              </a:xfrm>
              <a:custGeom>
                <a:avLst/>
                <a:gdLst/>
                <a:ahLst/>
                <a:cxnLst/>
                <a:rect b="b" l="l" t="t" r="r"/>
                <a:pathLst>
                  <a:path fill="none" w="81929" h="10000">
                    <a:moveTo>
                      <a:pt y="0" x="0"/>
                    </a:moveTo>
                    <a:lnTo>
                      <a:pt y="0" x="81929"/>
                    </a:lnTo>
                  </a:path>
                </a:pathLst>
              </a:custGeom>
              <a:solidFill>
                <a:srgbClr val="4AE1AA"/>
              </a:solidFill>
              <a:ln w="10000" cap="flat">
                <a:solidFill>
                  <a:srgbClr val="000000"/>
                </a:solidFill>
                <a:miter/>
              </a:ln>
            </p:spPr>
          </p:sp>
          <p:sp>
            <p:nvSpPr>
              <p:cNvPr name="Line" id="249"/>
              <p:cNvSpPr/>
              <p:nvPr/>
            </p:nvSpPr>
            <p:spPr>
              <a:xfrm rot="-1885042">
                <a:off y="4339726" x="8241949"/>
                <a:ext cx="504323" cy="10000"/>
              </a:xfrm>
              <a:custGeom>
                <a:avLst/>
                <a:gdLst/>
                <a:ahLst/>
                <a:cxnLst/>
                <a:rect b="b" l="l" t="t" r="r"/>
                <a:pathLst>
                  <a:path fill="none" w="504323" h="10000">
                    <a:moveTo>
                      <a:pt y="0" x="0"/>
                    </a:moveTo>
                    <a:lnTo>
                      <a:pt y="0" x="504323"/>
                    </a:lnTo>
                  </a:path>
                </a:pathLst>
              </a:custGeom>
              <a:solidFill>
                <a:srgbClr val="4AE1AA"/>
              </a:solidFill>
              <a:ln w="10000" cap="flat">
                <a:solidFill>
                  <a:srgbClr val="000000"/>
                </a:solidFill>
                <a:miter/>
              </a:ln>
            </p:spPr>
          </p:sp>
          <p:sp>
            <p:nvSpPr>
              <p:cNvPr name="Line" id="250"/>
              <p:cNvSpPr/>
              <p:nvPr/>
            </p:nvSpPr>
            <p:spPr>
              <a:xfrm rot="4117236">
                <a:off y="4176352" x="8340813"/>
                <a:ext cx="285734" cy="10000"/>
              </a:xfrm>
              <a:custGeom>
                <a:avLst/>
                <a:gdLst/>
                <a:ahLst/>
                <a:cxnLst/>
                <a:rect b="b" l="l" t="t" r="r"/>
                <a:pathLst>
                  <a:path fill="none" w="285734" h="10000">
                    <a:moveTo>
                      <a:pt y="0" x="0"/>
                    </a:moveTo>
                    <a:lnTo>
                      <a:pt y="0" x="285734"/>
                    </a:lnTo>
                  </a:path>
                </a:pathLst>
              </a:custGeom>
              <a:solidFill>
                <a:srgbClr val="4AE1AA"/>
              </a:solidFill>
              <a:ln w="10000" cap="flat">
                <a:solidFill>
                  <a:srgbClr val="000000"/>
                </a:solidFill>
                <a:miter/>
              </a:ln>
            </p:spPr>
          </p:sp>
          <p:sp>
            <p:nvSpPr>
              <p:cNvPr name="Line" id="251"/>
              <p:cNvSpPr/>
              <p:nvPr/>
            </p:nvSpPr>
            <p:spPr>
              <a:xfrm rot="4117247">
                <a:off y="4337280" x="8340812"/>
                <a:ext cx="285736" cy="10000"/>
              </a:xfrm>
              <a:custGeom>
                <a:avLst/>
                <a:gdLst/>
                <a:ahLst/>
                <a:cxnLst/>
                <a:rect b="b" l="l" t="t" r="r"/>
                <a:pathLst>
                  <a:path fill="none" w="285736" h="10000">
                    <a:moveTo>
                      <a:pt y="0" x="0"/>
                    </a:moveTo>
                    <a:lnTo>
                      <a:pt y="0" x="285736"/>
                    </a:lnTo>
                  </a:path>
                </a:pathLst>
              </a:custGeom>
              <a:solidFill>
                <a:srgbClr val="4AE1AA"/>
              </a:solidFill>
              <a:ln w="10000" cap="flat">
                <a:solidFill>
                  <a:srgbClr val="000000"/>
                </a:solidFill>
                <a:miter/>
              </a:ln>
            </p:spPr>
          </p:sp>
          <p:sp>
            <p:nvSpPr>
              <p:cNvPr name="Line" id="252"/>
              <p:cNvSpPr/>
              <p:nvPr/>
            </p:nvSpPr>
            <p:spPr>
              <a:xfrm rot="-2663819">
                <a:off y="4418696" x="8420218"/>
                <a:ext cx="148013" cy="10000"/>
              </a:xfrm>
              <a:custGeom>
                <a:avLst/>
                <a:gdLst/>
                <a:ahLst/>
                <a:cxnLst/>
                <a:rect b="b" l="l" t="t" r="r"/>
                <a:pathLst>
                  <a:path fill="none" w="148013" h="10000">
                    <a:moveTo>
                      <a:pt y="0" x="0"/>
                    </a:moveTo>
                    <a:lnTo>
                      <a:pt y="0" x="148013"/>
                    </a:lnTo>
                  </a:path>
                </a:pathLst>
              </a:custGeom>
              <a:solidFill>
                <a:srgbClr val="4AE1AA"/>
              </a:solidFill>
              <a:ln w="10000" cap="flat">
                <a:solidFill>
                  <a:srgbClr val="000000"/>
                </a:solidFill>
                <a:miter/>
              </a:ln>
            </p:spPr>
          </p:sp>
          <p:sp>
            <p:nvSpPr>
              <p:cNvPr name="Line" id="253"/>
              <p:cNvSpPr/>
              <p:nvPr/>
            </p:nvSpPr>
            <p:spPr>
              <a:xfrm rot="2664456">
                <a:off y="4096842" x="8573160"/>
                <a:ext cx="147984" cy="10000"/>
              </a:xfrm>
              <a:custGeom>
                <a:avLst/>
                <a:gdLst/>
                <a:ahLst/>
                <a:cxnLst/>
                <a:rect b="b" l="l" t="t" r="r"/>
                <a:pathLst>
                  <a:path fill="none" w="147984" h="10000">
                    <a:moveTo>
                      <a:pt y="0" x="0"/>
                    </a:moveTo>
                    <a:lnTo>
                      <a:pt y="0" x="147984"/>
                    </a:lnTo>
                  </a:path>
                </a:pathLst>
              </a:custGeom>
              <a:solidFill>
                <a:srgbClr val="4AE1AA"/>
              </a:solidFill>
              <a:ln w="10000" cap="flat">
                <a:solidFill>
                  <a:srgbClr val="000000"/>
                </a:solidFill>
                <a:miter/>
              </a:ln>
            </p:spPr>
          </p:sp>
          <p:sp>
            <p:nvSpPr>
              <p:cNvPr name="Line" id="254"/>
              <p:cNvSpPr/>
              <p:nvPr/>
            </p:nvSpPr>
            <p:spPr>
              <a:xfrm rot="-87803">
                <a:off y="4340509" x="8610577"/>
                <a:ext cx="81902" cy="10000"/>
              </a:xfrm>
              <a:custGeom>
                <a:avLst/>
                <a:gdLst/>
                <a:ahLst/>
                <a:cxnLst/>
                <a:rect b="b" l="l" t="t" r="r"/>
                <a:pathLst>
                  <a:path fill="none" w="81902" h="10000">
                    <a:moveTo>
                      <a:pt y="0" x="0"/>
                    </a:moveTo>
                    <a:lnTo>
                      <a:pt y="0" x="81902"/>
                    </a:lnTo>
                  </a:path>
                </a:pathLst>
              </a:custGeom>
              <a:solidFill>
                <a:srgbClr val="4AE1AA"/>
              </a:solidFill>
              <a:ln w="10000" cap="flat">
                <a:solidFill>
                  <a:srgbClr val="000000"/>
                </a:solidFill>
                <a:miter/>
              </a:ln>
            </p:spPr>
          </p:sp>
          <p:sp>
            <p:nvSpPr>
              <p:cNvPr name="Line" id="255"/>
              <p:cNvSpPr/>
              <p:nvPr/>
            </p:nvSpPr>
            <p:spPr>
              <a:xfrm rot="8187915">
                <a:off y="4412296" x="8575585"/>
                <a:ext cx="148024" cy="10000"/>
              </a:xfrm>
              <a:custGeom>
                <a:avLst/>
                <a:gdLst/>
                <a:ahLst/>
                <a:cxnLst/>
                <a:rect b="b" l="l" t="t" r="r"/>
                <a:pathLst>
                  <a:path fill="none" w="148024" h="10000">
                    <a:moveTo>
                      <a:pt y="0" x="0"/>
                    </a:moveTo>
                    <a:lnTo>
                      <a:pt y="0" x="148024"/>
                    </a:lnTo>
                  </a:path>
                </a:pathLst>
              </a:custGeom>
              <a:solidFill>
                <a:srgbClr val="4AE1AA"/>
              </a:solidFill>
              <a:ln w="10000" cap="flat">
                <a:solidFill>
                  <a:srgbClr val="000000"/>
                </a:solidFill>
                <a:miter/>
              </a:ln>
            </p:spPr>
          </p:sp>
        </p:grpSp>
      </p:grpSp>
      <p:sp>
        <p:nvSpPr>
          <p:cNvPr name="Rectangle" id="256"/>
          <p:cNvSpPr/>
          <p:nvPr/>
        </p:nvSpPr>
        <p:spPr>
          <a:xfrm>
            <a:off y="4446500" x="7872000"/>
            <a:ext cx="1200000" cy="500000"/>
          </a:xfrm>
          <a:custGeom>
            <a:avLst/>
            <a:gdLst/>
            <a:ahLst/>
            <a:cxnLst/>
            <a:rect b="b" l="l" t="t" r="r"/>
            <a:pathLst>
              <a:path w="1200000" h="500000" stroke="false">
                <a:moveTo>
                  <a:pt y="0" x="0"/>
                </a:moveTo>
                <a:lnTo>
                  <a:pt y="0" x="1200000"/>
                </a:lnTo>
                <a:lnTo>
                  <a:pt y="500000" x="1200000"/>
                </a:lnTo>
                <a:lnTo>
                  <a:pt y="500000" x="0"/>
                </a:lnTo>
                <a:lnTo>
                  <a:pt y="0" x="0"/>
                </a:lnTo>
                <a:close/>
              </a:path>
              <a:path fill="none" w="1200000" h="500000">
                <a:moveTo>
                  <a:pt y="0" x="0"/>
                </a:moveTo>
                <a:lnTo>
                  <a:pt y="0" x="1200000"/>
                </a:lnTo>
                <a:lnTo>
                  <a:pt y="500000" x="1200000"/>
                </a:lnTo>
                <a:lnTo>
                  <a:pt y="500000" x="0"/>
                </a:lnTo>
                <a:lnTo>
                  <a:pt y="0" x="0"/>
                </a:lnTo>
                <a:close/>
              </a:path>
            </a:pathLst>
          </a:custGeom>
          <a:noFill/>
          <a:ln w="10000" cap="flat">
            <a:noFill/>
            <a:miter/>
          </a:ln>
        </p:spPr>
        <p:txBody>
          <a:bodyPr tIns="38100" rIns="38100" rtlCol="0" wrap="square" bIns="38100" anchor="ctr" lIns="38100"/>
          <a:lstStyle/>
          <a:p>
            <a:pPr algn="l"/>
            <a:r>
              <a:rPr altLang="en-US" sz="1100" lang="zh-CN" dirty="0">
                <a:solidFill>
                  <a:srgbClr val="191919"/>
                </a:solidFill>
                <a:latin typeface="Arial"/>
                <a:ea typeface="Arial"/>
                <a:cs typeface="Arial"/>
              </a:rPr>
              <a:t>A model based on big NIH data 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:vt="http://schemas.openxmlformats.org/officeDocument/2006/docPropsVTypes" xmlns="http://schemas.openxmlformats.org/officeDocument/2006/extended-properties">
  <TotalTime>0</TotalTime>
  <Words>0</Words>
  <Application>Microsoft Office PowerPoint</Application>
  <PresentationFormat>0</PresentationFormat>
  <Paragraphs>0</Paragraphs>
  <Slides>1</Slides>
  <Notes>0</Notes>
  <HiddenSlides>0</HiddenSlides>
  <MMClips>0</MMClips>
  <ScaleCrop>false</ScaleCrop>
  <HeadingPairs>
    <vt:vector size="4" baseType="variant">
      <vt:variant>
        <vt:lpstr>Topic</vt:lpstr>
      </vt:variant>
      <vt:variant>
        <vt:i4>1</vt:i4>
      </vt:variant>
      <vt:variant>
        <vt:lpstr>Slide Title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dc:title>PowerPoint Presentation</dc:title>
  <dc:creator>xueh2</dc:creator>
  <cp:lastModifiedBy>xueh2</cp:lastModifiedBy>
  <cp:revision>1</cp:revision>
  <dcterms:created xsi:type="dcterms:W3CDTF">2023-04-25T20:59:46Z</dcterms:created>
  <dcterms:modified xsi:type="dcterms:W3CDTF">2023-04-25T20:59:46Z</dcterms:modified>
</cp:coreProperties>
</file>