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1" r:id="rId2"/>
  </p:sldMasterIdLst>
  <p:notesMasterIdLst>
    <p:notesMasterId r:id="rId14"/>
  </p:notesMasterIdLst>
  <p:sldIdLst>
    <p:sldId id="257" r:id="rId3"/>
    <p:sldId id="266" r:id="rId4"/>
    <p:sldId id="261" r:id="rId5"/>
    <p:sldId id="262" r:id="rId6"/>
    <p:sldId id="270" r:id="rId7"/>
    <p:sldId id="267" r:id="rId8"/>
    <p:sldId id="268" r:id="rId9"/>
    <p:sldId id="263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406 今井 太一" initials="3今太" lastIdx="1" clrIdx="0">
    <p:extLst>
      <p:ext uri="{19B8F6BF-5375-455C-9EA6-DF929625EA0E}">
        <p15:presenceInfo xmlns:p15="http://schemas.microsoft.com/office/powerpoint/2012/main" userId="3406 今井 太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66506-45AA-4B27-BD21-82103066C242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957B8-2F6E-4244-91F2-8E88143B5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33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02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3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4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0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297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5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882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677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121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12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12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08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492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603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848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763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633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52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11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0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7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3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6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7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7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9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75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E462-6107-4EBF-96CF-D40F4ADE99A5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02F6E7-CADD-410E-AA7B-13272C9A4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8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gif"/><Relationship Id="rId5" Type="http://schemas.openxmlformats.org/officeDocument/2006/relationships/image" Target="../media/image10.gif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737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344361"/>
            <a:ext cx="9144000" cy="1058593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プロビデンス</a:t>
            </a:r>
            <a:r>
              <a:rPr lang="ja-JP" altLang="en-US" sz="5400" dirty="0" smtClean="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の目作成委員会</a:t>
            </a:r>
            <a:endParaRPr kumimoji="1" lang="ja-JP" altLang="en-US" sz="5400" dirty="0">
              <a:solidFill>
                <a:schemeClr val="bg1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4914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5400" dirty="0" smtClean="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S3A1</a:t>
            </a:r>
          </a:p>
          <a:p>
            <a:r>
              <a:rPr lang="ja-JP" altLang="en-US" sz="5400" dirty="0" smtClean="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今井 太一</a:t>
            </a:r>
            <a:endParaRPr kumimoji="1" lang="ja-JP" altLang="en-US" sz="5400" dirty="0">
              <a:solidFill>
                <a:schemeClr val="bg1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1772652" y="3429753"/>
            <a:ext cx="8388000" cy="0"/>
          </a:xfrm>
          <a:prstGeom prst="line">
            <a:avLst/>
          </a:prstGeom>
          <a:ln w="698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2" y="3867935"/>
            <a:ext cx="2317440" cy="287393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37" y="35181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77334" y="899527"/>
            <a:ext cx="8596668" cy="791161"/>
          </a:xfrm>
          <a:noFill/>
        </p:spPr>
        <p:txBody>
          <a:bodyPr>
            <a:normAutofit/>
          </a:bodyPr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作ってみた感想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8647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やろうと思ったこと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を全部できてよかったが、</a:t>
            </a:r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アプリとして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はもう少し機能が欲しいと思った。</a:t>
            </a:r>
            <a:endParaRPr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endParaRPr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一人で開発している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分、アイディアを考えたり、バグの解決はすべて自分でしなければいけないので大変だった。その分いい経験になった。</a:t>
            </a:r>
            <a:endParaRPr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endParaRPr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strike="sngStrike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ボッチ</a:t>
            </a:r>
            <a:r>
              <a:rPr lang="en-US" altLang="ja-JP" sz="2800" strike="sngStrike" dirty="0">
                <a:latin typeface="HG明朝E" panose="02020909000000000000" pitchFamily="17" charset="-128"/>
                <a:ea typeface="HG明朝E" panose="02020909000000000000" pitchFamily="17" charset="-128"/>
              </a:rPr>
              <a:t>(</a:t>
            </a:r>
            <a:r>
              <a:rPr lang="ja-JP" altLang="en-US" sz="2800" strike="sngStrike" dirty="0">
                <a:latin typeface="HG明朝E" panose="02020909000000000000" pitchFamily="17" charset="-128"/>
                <a:ea typeface="HG明朝E" panose="02020909000000000000" pitchFamily="17" charset="-128"/>
              </a:rPr>
              <a:t>一人</a:t>
            </a:r>
            <a:r>
              <a:rPr lang="en-US" altLang="ja-JP" sz="2800" strike="sngStrike" dirty="0">
                <a:latin typeface="HG明朝E" panose="02020909000000000000" pitchFamily="17" charset="-128"/>
                <a:ea typeface="HG明朝E" panose="02020909000000000000" pitchFamily="17" charset="-128"/>
              </a:rPr>
              <a:t>)</a:t>
            </a:r>
            <a:r>
              <a:rPr lang="ja-JP" altLang="en-US" sz="2800" strike="sngStrike" dirty="0" err="1">
                <a:latin typeface="HG明朝E" panose="02020909000000000000" pitchFamily="17" charset="-128"/>
                <a:ea typeface="HG明朝E" panose="02020909000000000000" pitchFamily="17" charset="-128"/>
              </a:rPr>
              <a:t>での</a:t>
            </a:r>
            <a:r>
              <a:rPr lang="ja-JP" altLang="en-US" sz="2800" strike="sngStrike" dirty="0">
                <a:latin typeface="HG明朝E" panose="02020909000000000000" pitchFamily="17" charset="-128"/>
                <a:ea typeface="HG明朝E" panose="02020909000000000000" pitchFamily="17" charset="-128"/>
              </a:rPr>
              <a:t>開発は精神上よくなかった。</a:t>
            </a:r>
          </a:p>
          <a:p>
            <a:endParaRPr kumimoji="1"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73657" y="1690688"/>
            <a:ext cx="86905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株式会社Cygames、コーポレートロゴリニューアルのお知らせ｜株式会社Cygamesのプレスリリース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780" y="6360812"/>
            <a:ext cx="1566220" cy="5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1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77334" y="899527"/>
            <a:ext cx="8596668" cy="791161"/>
          </a:xfrm>
          <a:noFill/>
        </p:spPr>
        <p:txBody>
          <a:bodyPr>
            <a:normAutofit/>
          </a:bodyPr>
          <a:lstStyle/>
          <a:p>
            <a:pPr algn="ctr"/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アプリ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について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28" y="2908733"/>
            <a:ext cx="4066342" cy="3209699"/>
          </a:xfrm>
        </p:spPr>
      </p:pic>
      <p:cxnSp>
        <p:nvCxnSpPr>
          <p:cNvPr id="13" name="直線コネクタ 12"/>
          <p:cNvCxnSpPr/>
          <p:nvPr/>
        </p:nvCxnSpPr>
        <p:spPr>
          <a:xfrm>
            <a:off x="573657" y="1690688"/>
            <a:ext cx="86905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1288473" y="1936865"/>
            <a:ext cx="7975767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プロビデンスの</a:t>
            </a:r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目（</a:t>
            </a:r>
            <a:r>
              <a:rPr lang="en-US" altLang="ja-JP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eye of providence</a:t>
            </a:r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）</a:t>
            </a:r>
            <a:endParaRPr kumimoji="1" lang="ja-JP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2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77334" y="899527"/>
            <a:ext cx="8596668" cy="791161"/>
          </a:xfrm>
          <a:noFill/>
        </p:spPr>
        <p:txBody>
          <a:bodyPr>
            <a:normAutofit/>
          </a:bodyPr>
          <a:lstStyle/>
          <a:p>
            <a:pPr algn="ctr"/>
            <a:r>
              <a:rPr kumimoji="1"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開発した理由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誰</a:t>
            </a:r>
            <a:r>
              <a:rPr lang="ja-JP" altLang="en-US" sz="3600" dirty="0" smtClean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でも</a:t>
            </a:r>
            <a:endParaRPr lang="en-US" altLang="ja-JP" sz="3600" dirty="0" smtClean="0">
              <a:solidFill>
                <a:srgbClr val="FF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rgbClr val="0070C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どこでも</a:t>
            </a:r>
            <a:endParaRPr lang="en-US" altLang="ja-JP" sz="3600" dirty="0" smtClean="0">
              <a:solidFill>
                <a:srgbClr val="0070C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rgbClr val="00B05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どんなカメラ</a:t>
            </a:r>
            <a:r>
              <a:rPr lang="en-US" altLang="ja-JP" sz="3600" dirty="0" smtClean="0">
                <a:solidFill>
                  <a:srgbClr val="00B05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(PC</a:t>
            </a:r>
            <a:r>
              <a:rPr lang="ja-JP" altLang="en-US" sz="3600" dirty="0" smtClean="0">
                <a:solidFill>
                  <a:srgbClr val="00B05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に刺せる</a:t>
            </a:r>
            <a:r>
              <a:rPr lang="en-US" altLang="ja-JP" sz="3600" dirty="0" smtClean="0">
                <a:solidFill>
                  <a:srgbClr val="00B05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)</a:t>
            </a:r>
            <a:r>
              <a:rPr lang="ja-JP" altLang="en-US" sz="3600" dirty="0" smtClean="0">
                <a:solidFill>
                  <a:srgbClr val="00B05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でも</a:t>
            </a:r>
            <a:endParaRPr lang="en-US" altLang="ja-JP" sz="3600" dirty="0" smtClean="0">
              <a:solidFill>
                <a:srgbClr val="00B05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監視カメラを設置できるアプリを、作りたかった。というか</a:t>
            </a:r>
            <a:r>
              <a:rPr lang="ja-JP" altLang="en-US" sz="3600" dirty="0">
                <a:latin typeface="HG明朝E" panose="02020909000000000000" pitchFamily="17" charset="-128"/>
                <a:ea typeface="HG明朝E" panose="02020909000000000000" pitchFamily="17" charset="-128"/>
              </a:rPr>
              <a:t>作れた</a:t>
            </a:r>
            <a:r>
              <a:rPr lang="ja-JP" altLang="en-US" sz="36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。</a:t>
            </a:r>
            <a:endParaRPr kumimoji="1" lang="ja-JP" altLang="en-US" sz="36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73657" y="1690688"/>
            <a:ext cx="86905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53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77334" y="899527"/>
            <a:ext cx="8596668" cy="791161"/>
          </a:xfrm>
          <a:noFill/>
        </p:spPr>
        <p:txBody>
          <a:bodyPr>
            <a:normAutofit/>
          </a:bodyPr>
          <a:lstStyle/>
          <a:p>
            <a:pPr algn="ctr"/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環境を大まかに分けて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Python3.9</a:t>
            </a:r>
          </a:p>
          <a:p>
            <a:endParaRPr lang="en-US" altLang="ja-JP" sz="36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en-US" altLang="ja-JP" sz="3600" dirty="0" err="1" smtClean="0">
                <a:latin typeface="HG明朝E" panose="02020909000000000000" pitchFamily="17" charset="-128"/>
                <a:ea typeface="HG明朝E" panose="02020909000000000000" pitchFamily="17" charset="-128"/>
              </a:rPr>
              <a:t>TensorFlow</a:t>
            </a:r>
            <a:endParaRPr kumimoji="1" lang="en-US" altLang="ja-JP" sz="36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endParaRPr lang="en-US" altLang="ja-JP" sz="36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en-US" altLang="ja-JP" sz="3600" dirty="0" err="1" smtClean="0">
                <a:latin typeface="HG明朝E" panose="02020909000000000000" pitchFamily="17" charset="-128"/>
                <a:ea typeface="HG明朝E" panose="02020909000000000000" pitchFamily="17" charset="-128"/>
              </a:rPr>
              <a:t>OpenCV</a:t>
            </a:r>
            <a:endParaRPr lang="en-US" altLang="ja-JP" sz="36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73657" y="1690688"/>
            <a:ext cx="86905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選ばれたのはPythonでした。～機械学習でPythonが主流言語の理由～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42" y="1903465"/>
            <a:ext cx="1316481" cy="131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79" y="3358318"/>
            <a:ext cx="4408328" cy="986479"/>
          </a:xfrm>
          <a:prstGeom prst="rect">
            <a:avLst/>
          </a:prstGeom>
        </p:spPr>
      </p:pic>
      <p:pic>
        <p:nvPicPr>
          <p:cNvPr id="1028" name="Picture 4" descr="OpenCV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22" y="4582465"/>
            <a:ext cx="1074644" cy="132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77334" y="899527"/>
            <a:ext cx="8596668" cy="791161"/>
          </a:xfrm>
          <a:noFill/>
        </p:spPr>
        <p:txBody>
          <a:bodyPr>
            <a:normAutofit/>
          </a:bodyPr>
          <a:lstStyle/>
          <a:p>
            <a:pPr algn="ctr"/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アプリ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について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73657" y="1690688"/>
            <a:ext cx="86905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機能一覧</a:t>
            </a:r>
            <a:endParaRPr kumimoji="1" lang="en-US" altLang="ja-JP" sz="36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・写真を撮る</a:t>
            </a:r>
            <a:r>
              <a:rPr lang="en-US" altLang="ja-JP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(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手動</a:t>
            </a:r>
            <a:r>
              <a:rPr lang="en-US" altLang="ja-JP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)</a:t>
            </a:r>
            <a:endParaRPr kumimoji="1"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・顔を自動検知して写真を撮る</a:t>
            </a:r>
            <a:r>
              <a:rPr lang="en-US" altLang="ja-JP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(MTCNN)</a:t>
            </a:r>
            <a:endParaRPr kumimoji="1"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・物体が動いた際に動画の撮影</a:t>
            </a:r>
            <a:r>
              <a:rPr lang="en-US" altLang="ja-JP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(</a:t>
            </a:r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画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素数の変化</a:t>
            </a:r>
            <a:r>
              <a:rPr lang="en-US" altLang="ja-JP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)</a:t>
            </a:r>
          </a:p>
          <a:p>
            <a:pPr marL="0" indent="0">
              <a:buNone/>
            </a:pPr>
            <a:r>
              <a:rPr kumimoji="1"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・フォルダの保存先</a:t>
            </a:r>
            <a:r>
              <a:rPr kumimoji="1"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変更</a:t>
            </a:r>
            <a:endParaRPr kumimoji="1"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・他細かいのが色々</a:t>
            </a:r>
            <a:r>
              <a:rPr lang="en-US" altLang="ja-JP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...</a:t>
            </a:r>
            <a:endParaRPr kumimoji="1" lang="ja-JP" altLang="en-US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67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77334" y="899527"/>
            <a:ext cx="8596668" cy="791161"/>
          </a:xfrm>
          <a:noFill/>
        </p:spPr>
        <p:txBody>
          <a:bodyPr>
            <a:normAutofit/>
          </a:bodyPr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よくわかる図</a:t>
            </a: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の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解説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73657" y="1690688"/>
            <a:ext cx="86905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監視カメラ・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50" y="2375971"/>
            <a:ext cx="1054208" cy="105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雲形吹き出し 5"/>
          <p:cNvSpPr/>
          <p:nvPr/>
        </p:nvSpPr>
        <p:spPr>
          <a:xfrm>
            <a:off x="4658627" y="2022804"/>
            <a:ext cx="2204185" cy="1251285"/>
          </a:xfrm>
          <a:prstGeom prst="cloudCallout">
            <a:avLst>
              <a:gd name="adj1" fmla="val -56916"/>
              <a:gd name="adj2" fmla="val 5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なんか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動いてんな</a:t>
            </a:r>
            <a:endParaRPr kumimoji="1" lang="ja-JP" altLang="en-US" dirty="0"/>
          </a:p>
        </p:txBody>
      </p:sp>
      <p:sp>
        <p:nvSpPr>
          <p:cNvPr id="7" name="下矢印 6"/>
          <p:cNvSpPr/>
          <p:nvPr/>
        </p:nvSpPr>
        <p:spPr>
          <a:xfrm rot="18331992">
            <a:off x="4915995" y="3505273"/>
            <a:ext cx="519764" cy="9000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MP4ファイルのシルエット | 無料のAi・PNG白黒シルエット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29" y="3865885"/>
            <a:ext cx="1694739" cy="16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6" y="3576979"/>
            <a:ext cx="1739150" cy="17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5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77334" y="899527"/>
            <a:ext cx="8596668" cy="791161"/>
          </a:xfrm>
          <a:noFill/>
        </p:spPr>
        <p:txBody>
          <a:bodyPr>
            <a:normAutofit/>
          </a:bodyPr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よくわかる図</a:t>
            </a: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の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解説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73657" y="1690688"/>
            <a:ext cx="86905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監視カメラ・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50" y="2375971"/>
            <a:ext cx="1054208" cy="105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雲形吹き出し 5"/>
          <p:cNvSpPr/>
          <p:nvPr/>
        </p:nvSpPr>
        <p:spPr>
          <a:xfrm>
            <a:off x="4658627" y="2022804"/>
            <a:ext cx="2204185" cy="1251285"/>
          </a:xfrm>
          <a:prstGeom prst="cloudCallout">
            <a:avLst>
              <a:gd name="adj1" fmla="val -56916"/>
              <a:gd name="adj2" fmla="val 5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なんか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動いてんな</a:t>
            </a:r>
            <a:endParaRPr kumimoji="1" lang="ja-JP" altLang="en-US" dirty="0"/>
          </a:p>
        </p:txBody>
      </p:sp>
      <p:sp>
        <p:nvSpPr>
          <p:cNvPr id="7" name="下矢印 6"/>
          <p:cNvSpPr/>
          <p:nvPr/>
        </p:nvSpPr>
        <p:spPr>
          <a:xfrm rot="18331992">
            <a:off x="4915995" y="3505273"/>
            <a:ext cx="519764" cy="9000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MP4ファイルのシルエット | 無料のAi・PNG白黒シルエット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29" y="3865885"/>
            <a:ext cx="1694739" cy="16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形吹き出し 9"/>
          <p:cNvSpPr/>
          <p:nvPr/>
        </p:nvSpPr>
        <p:spPr>
          <a:xfrm>
            <a:off x="4652635" y="2022804"/>
            <a:ext cx="2204185" cy="1251285"/>
          </a:xfrm>
          <a:prstGeom prst="cloudCallout">
            <a:avLst>
              <a:gd name="adj1" fmla="val -56916"/>
              <a:gd name="adj2" fmla="val 5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なんか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顔見えたな</a:t>
            </a:r>
            <a:endParaRPr kumimoji="1" lang="en-US" altLang="ja-JP" dirty="0" smtClean="0"/>
          </a:p>
        </p:txBody>
      </p:sp>
      <p:pic>
        <p:nvPicPr>
          <p:cNvPr id="2056" name="Picture 8" descr="JPGファイルのシルエット | 無料のAi・PNG白黒シルエット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28" y="3878331"/>
            <a:ext cx="1694740" cy="16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6" y="3576979"/>
            <a:ext cx="1739150" cy="17391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77" y="3377811"/>
            <a:ext cx="1922488" cy="26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-616446" y="2893697"/>
            <a:ext cx="8596668" cy="791161"/>
          </a:xfrm>
          <a:noFill/>
        </p:spPr>
        <p:txBody>
          <a:bodyPr>
            <a:normAutofit/>
          </a:bodyPr>
          <a:lstStyle/>
          <a:p>
            <a:pPr algn="ctr"/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実践タイム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394" y="2007218"/>
            <a:ext cx="2631170" cy="37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77334" y="899527"/>
            <a:ext cx="8596668" cy="791161"/>
          </a:xfrm>
          <a:noFill/>
        </p:spPr>
        <p:txBody>
          <a:bodyPr>
            <a:normAutofit/>
          </a:bodyPr>
          <a:lstStyle/>
          <a:p>
            <a:pPr algn="ctr"/>
            <a:r>
              <a:rPr kumimoji="1"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苦労したこと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5150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色々なライブラリを使ったので、その分勉強するのが大変だった。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（</a:t>
            </a:r>
            <a:r>
              <a:rPr kumimoji="1"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計</a:t>
            </a:r>
            <a:r>
              <a:rPr kumimoji="1" lang="en-US" altLang="ja-JP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12</a:t>
            </a:r>
            <a:r>
              <a:rPr kumimoji="1"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）</a:t>
            </a:r>
            <a:endParaRPr kumimoji="1"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ライブラリの組み合わせ方で、バグが起きたりするので</a:t>
            </a:r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その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都度解決するために試行錯誤した。</a:t>
            </a:r>
            <a:endParaRPr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処理が重たいので、何とか少しでも軽くしよう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と</a:t>
            </a:r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か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なり頑張って処理の順番や方法変えるなどした</a:t>
            </a:r>
            <a:r>
              <a:rPr lang="ja-JP" altLang="en-US" sz="2800" dirty="0" smtClean="0">
                <a:latin typeface="HG明朝E" panose="02020909000000000000" pitchFamily="17" charset="-128"/>
                <a:ea typeface="HG明朝E" panose="02020909000000000000" pitchFamily="17" charset="-128"/>
              </a:rPr>
              <a:t>。</a:t>
            </a:r>
            <a:endParaRPr lang="en-US" altLang="ja-JP" sz="2800" dirty="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73657" y="1690688"/>
            <a:ext cx="86905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263</Words>
  <Application>Microsoft Office PowerPoint</Application>
  <PresentationFormat>ワイド画面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HGS明朝E</vt:lpstr>
      <vt:lpstr>HG明朝E</vt:lpstr>
      <vt:lpstr>メイリオ</vt:lpstr>
      <vt:lpstr>游ゴシック</vt:lpstr>
      <vt:lpstr>游ゴシック Light</vt:lpstr>
      <vt:lpstr>Arial</vt:lpstr>
      <vt:lpstr>Trebuchet MS</vt:lpstr>
      <vt:lpstr>Wingdings 3</vt:lpstr>
      <vt:lpstr>Office テーマ</vt:lpstr>
      <vt:lpstr>ファセット</vt:lpstr>
      <vt:lpstr>プロビデンスの目作成委員会</vt:lpstr>
      <vt:lpstr>アプリについて</vt:lpstr>
      <vt:lpstr>開発した理由</vt:lpstr>
      <vt:lpstr>環境を大まかに分けて</vt:lpstr>
      <vt:lpstr>アプリについて</vt:lpstr>
      <vt:lpstr>よくわかる図の解説</vt:lpstr>
      <vt:lpstr>よくわかる図の解説</vt:lpstr>
      <vt:lpstr>実践タイム</vt:lpstr>
      <vt:lpstr>苦労したこと</vt:lpstr>
      <vt:lpstr>作ってみた感想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3406 今井 太一</dc:creator>
  <cp:lastModifiedBy>3406 今井 太一</cp:lastModifiedBy>
  <cp:revision>61</cp:revision>
  <dcterms:created xsi:type="dcterms:W3CDTF">2022-01-27T00:15:55Z</dcterms:created>
  <dcterms:modified xsi:type="dcterms:W3CDTF">2022-02-16T03:18:36Z</dcterms:modified>
</cp:coreProperties>
</file>