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</p:sldMasterIdLst>
  <p:notesMasterIdLst>
    <p:notesMasterId r:id="rId11"/>
  </p:notesMasterIdLst>
  <p:sldIdLst>
    <p:sldId id="256" r:id="rId3"/>
    <p:sldId id="265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82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9E7F0-0EFC-4179-92DD-C1DCBFC7EAD9}" type="datetimeFigureOut">
              <a:rPr lang="en-ID" smtClean="0"/>
              <a:t>06/04/2023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2E93E-9563-4286-8312-605E9C6BEE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393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05afa3d2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05afa3d2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84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B2B2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100" b="1" i="0">
                <a:solidFill>
                  <a:srgbClr val="2B2B2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B2B2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21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20001" y="535012"/>
            <a:ext cx="7704455" cy="616585"/>
          </a:xfrm>
          <a:custGeom>
            <a:avLst/>
            <a:gdLst/>
            <a:ahLst/>
            <a:cxnLst/>
            <a:rect l="l" t="t" r="r" b="b"/>
            <a:pathLst>
              <a:path w="7704455" h="616585">
                <a:moveTo>
                  <a:pt x="7703947" y="0"/>
                </a:moveTo>
                <a:lnTo>
                  <a:pt x="0" y="0"/>
                </a:lnTo>
                <a:lnTo>
                  <a:pt x="0" y="616496"/>
                </a:lnTo>
                <a:lnTo>
                  <a:pt x="7703947" y="616496"/>
                </a:lnTo>
                <a:lnTo>
                  <a:pt x="77039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B2B2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2017950" y="2882285"/>
            <a:ext cx="5108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3787200" y="1129800"/>
            <a:ext cx="1569600" cy="1568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017950" y="3718444"/>
            <a:ext cx="51081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 flipH="1">
            <a:off x="-595608" y="3573075"/>
            <a:ext cx="4300158" cy="3387308"/>
          </a:xfrm>
          <a:custGeom>
            <a:avLst/>
            <a:gdLst/>
            <a:ahLst/>
            <a:cxnLst/>
            <a:rect l="l" t="t" r="r" b="b"/>
            <a:pathLst>
              <a:path w="38714" h="30495" extrusionOk="0">
                <a:moveTo>
                  <a:pt x="36498" y="1"/>
                </a:moveTo>
                <a:cubicBezTo>
                  <a:pt x="35706" y="1"/>
                  <a:pt x="34913" y="29"/>
                  <a:pt x="34119" y="86"/>
                </a:cubicBezTo>
                <a:cubicBezTo>
                  <a:pt x="29164" y="460"/>
                  <a:pt x="24125" y="2273"/>
                  <a:pt x="20845" y="6010"/>
                </a:cubicBezTo>
                <a:cubicBezTo>
                  <a:pt x="17911" y="9346"/>
                  <a:pt x="16457" y="14093"/>
                  <a:pt x="12623" y="16363"/>
                </a:cubicBezTo>
                <a:cubicBezTo>
                  <a:pt x="10690" y="17512"/>
                  <a:pt x="8519" y="17820"/>
                  <a:pt x="6256" y="17820"/>
                </a:cubicBezTo>
                <a:cubicBezTo>
                  <a:pt x="4211" y="17820"/>
                  <a:pt x="2090" y="17568"/>
                  <a:pt x="0" y="17456"/>
                </a:cubicBezTo>
                <a:lnTo>
                  <a:pt x="0" y="30495"/>
                </a:lnTo>
                <a:lnTo>
                  <a:pt x="38714" y="30495"/>
                </a:lnTo>
                <a:lnTo>
                  <a:pt x="38714" y="72"/>
                </a:lnTo>
                <a:cubicBezTo>
                  <a:pt x="37978" y="25"/>
                  <a:pt x="37239" y="1"/>
                  <a:pt x="3649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1" name="Google Shape;31;p3"/>
          <p:cNvGrpSpPr/>
          <p:nvPr/>
        </p:nvGrpSpPr>
        <p:grpSpPr>
          <a:xfrm>
            <a:off x="533563" y="3088600"/>
            <a:ext cx="510050" cy="919425"/>
            <a:chOff x="257500" y="825775"/>
            <a:chExt cx="510050" cy="919425"/>
          </a:xfrm>
        </p:grpSpPr>
        <p:sp>
          <p:nvSpPr>
            <p:cNvPr id="32" name="Google Shape;32;p3"/>
            <p:cNvSpPr/>
            <p:nvPr/>
          </p:nvSpPr>
          <p:spPr>
            <a:xfrm>
              <a:off x="697975" y="825775"/>
              <a:ext cx="69575" cy="69575"/>
            </a:xfrm>
            <a:custGeom>
              <a:avLst/>
              <a:gdLst/>
              <a:ahLst/>
              <a:cxnLst/>
              <a:rect l="l" t="t" r="r" b="b"/>
              <a:pathLst>
                <a:path w="2783" h="2783" extrusionOk="0">
                  <a:moveTo>
                    <a:pt x="1385" y="1"/>
                  </a:moveTo>
                  <a:cubicBezTo>
                    <a:pt x="624" y="1"/>
                    <a:pt x="1" y="624"/>
                    <a:pt x="1" y="1385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85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97975" y="995675"/>
              <a:ext cx="69575" cy="69575"/>
            </a:xfrm>
            <a:custGeom>
              <a:avLst/>
              <a:gdLst/>
              <a:ahLst/>
              <a:cxnLst/>
              <a:rect l="l" t="t" r="r" b="b"/>
              <a:pathLst>
                <a:path w="2783" h="2783" extrusionOk="0">
                  <a:moveTo>
                    <a:pt x="1385" y="1"/>
                  </a:moveTo>
                  <a:cubicBezTo>
                    <a:pt x="624" y="1"/>
                    <a:pt x="1" y="624"/>
                    <a:pt x="1" y="1385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85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697975" y="1165575"/>
              <a:ext cx="69575" cy="69575"/>
            </a:xfrm>
            <a:custGeom>
              <a:avLst/>
              <a:gdLst/>
              <a:ahLst/>
              <a:cxnLst/>
              <a:rect l="l" t="t" r="r" b="b"/>
              <a:pathLst>
                <a:path w="2783" h="2783" extrusionOk="0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97975" y="1335475"/>
              <a:ext cx="69575" cy="69925"/>
            </a:xfrm>
            <a:custGeom>
              <a:avLst/>
              <a:gdLst/>
              <a:ahLst/>
              <a:cxnLst/>
              <a:rect l="l" t="t" r="r" b="b"/>
              <a:pathLst>
                <a:path w="2783" h="2797" extrusionOk="0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60"/>
                    <a:pt x="624" y="2797"/>
                    <a:pt x="1385" y="2797"/>
                  </a:cubicBezTo>
                  <a:cubicBezTo>
                    <a:pt x="2160" y="2797"/>
                    <a:pt x="2783" y="2160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697975" y="1505375"/>
              <a:ext cx="69575" cy="69925"/>
            </a:xfrm>
            <a:custGeom>
              <a:avLst/>
              <a:gdLst/>
              <a:ahLst/>
              <a:cxnLst/>
              <a:rect l="l" t="t" r="r" b="b"/>
              <a:pathLst>
                <a:path w="2783" h="2797" extrusionOk="0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74"/>
                    <a:pt x="624" y="2797"/>
                    <a:pt x="1385" y="2797"/>
                  </a:cubicBezTo>
                  <a:cubicBezTo>
                    <a:pt x="2160" y="2797"/>
                    <a:pt x="2783" y="2174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697975" y="1675275"/>
              <a:ext cx="69575" cy="69925"/>
            </a:xfrm>
            <a:custGeom>
              <a:avLst/>
              <a:gdLst/>
              <a:ahLst/>
              <a:cxnLst/>
              <a:rect l="l" t="t" r="r" b="b"/>
              <a:pathLst>
                <a:path w="2783" h="2797" extrusionOk="0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74"/>
                    <a:pt x="624" y="2797"/>
                    <a:pt x="1385" y="2797"/>
                  </a:cubicBezTo>
                  <a:cubicBezTo>
                    <a:pt x="2160" y="2797"/>
                    <a:pt x="2783" y="2174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77575" y="825775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77575" y="995675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77575" y="1165575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77575" y="1335475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73" y="2797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77575" y="1505375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77575" y="1675275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57500" y="825775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57500" y="995675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57500" y="1165575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257500" y="1335475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59" y="2797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57500" y="1505375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57500" y="1675275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3"/>
          <p:cNvSpPr/>
          <p:nvPr/>
        </p:nvSpPr>
        <p:spPr>
          <a:xfrm rot="10800000">
            <a:off x="4846137" y="-1482932"/>
            <a:ext cx="5724690" cy="2681281"/>
          </a:xfrm>
          <a:custGeom>
            <a:avLst/>
            <a:gdLst/>
            <a:ahLst/>
            <a:cxnLst/>
            <a:rect l="l" t="t" r="r" b="b"/>
            <a:pathLst>
              <a:path w="38715" h="18133" extrusionOk="0">
                <a:moveTo>
                  <a:pt x="1" y="1"/>
                </a:moveTo>
                <a:lnTo>
                  <a:pt x="1" y="18133"/>
                </a:lnTo>
                <a:lnTo>
                  <a:pt x="38714" y="18133"/>
                </a:lnTo>
                <a:lnTo>
                  <a:pt x="38714" y="9164"/>
                </a:lnTo>
                <a:cubicBezTo>
                  <a:pt x="35171" y="4942"/>
                  <a:pt x="29801" y="2229"/>
                  <a:pt x="24292" y="2229"/>
                </a:cubicBezTo>
                <a:cubicBezTo>
                  <a:pt x="20015" y="2229"/>
                  <a:pt x="15863" y="3766"/>
                  <a:pt x="11586" y="3849"/>
                </a:cubicBezTo>
                <a:cubicBezTo>
                  <a:pt x="11456" y="3852"/>
                  <a:pt x="11327" y="3853"/>
                  <a:pt x="11198" y="3853"/>
                </a:cubicBezTo>
                <a:cubicBezTo>
                  <a:pt x="7178" y="3853"/>
                  <a:pt x="3219" y="240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787500" y="-170500"/>
            <a:ext cx="289975" cy="919425"/>
            <a:chOff x="205050" y="142150"/>
            <a:chExt cx="289975" cy="919425"/>
          </a:xfrm>
        </p:grpSpPr>
        <p:sp>
          <p:nvSpPr>
            <p:cNvPr id="52" name="Google Shape;52;p3"/>
            <p:cNvSpPr/>
            <p:nvPr/>
          </p:nvSpPr>
          <p:spPr>
            <a:xfrm>
              <a:off x="425125" y="142150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25125" y="312050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25125" y="481950"/>
              <a:ext cx="69900" cy="69575"/>
            </a:xfrm>
            <a:custGeom>
              <a:avLst/>
              <a:gdLst/>
              <a:ahLst/>
              <a:cxnLst/>
              <a:rect l="l" t="t" r="r" b="b"/>
              <a:pathLst>
                <a:path w="2796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25125" y="651850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73" y="2797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425125" y="821750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425125" y="991650"/>
              <a:ext cx="69900" cy="69925"/>
            </a:xfrm>
            <a:custGeom>
              <a:avLst/>
              <a:gdLst/>
              <a:ahLst/>
              <a:cxnLst/>
              <a:rect l="l" t="t" r="r" b="b"/>
              <a:pathLst>
                <a:path w="2796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05050" y="142150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05050" y="312050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205050" y="481950"/>
              <a:ext cx="69925" cy="69575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205050" y="651850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59" y="2797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05050" y="821750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05050" y="991650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436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48888" y="583438"/>
            <a:ext cx="204622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2B2B2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635" y="1058367"/>
            <a:ext cx="7310755" cy="1108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100" b="1" i="0">
                <a:solidFill>
                  <a:srgbClr val="2B2B2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●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○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■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●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○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■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●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○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■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72534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" Type="http://schemas.openxmlformats.org/officeDocument/2006/relationships/image" Target="../media/image67.png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18" Type="http://schemas.openxmlformats.org/officeDocument/2006/relationships/image" Target="../media/image9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" Type="http://schemas.openxmlformats.org/officeDocument/2006/relationships/image" Target="../media/image83.png"/><Relationship Id="rId16" Type="http://schemas.openxmlformats.org/officeDocument/2006/relationships/image" Target="../media/image9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5" Type="http://schemas.openxmlformats.org/officeDocument/2006/relationships/image" Target="../media/image96.png"/><Relationship Id="rId10" Type="http://schemas.openxmlformats.org/officeDocument/2006/relationships/image" Target="../media/image91.png"/><Relationship Id="rId19" Type="http://schemas.openxmlformats.org/officeDocument/2006/relationships/image" Target="../media/image100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26" Type="http://schemas.openxmlformats.org/officeDocument/2006/relationships/image" Target="../media/image123.png"/><Relationship Id="rId3" Type="http://schemas.openxmlformats.org/officeDocument/2006/relationships/image" Target="../media/image102.png"/><Relationship Id="rId21" Type="http://schemas.openxmlformats.org/officeDocument/2006/relationships/image" Target="../media/image12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5" Type="http://schemas.openxmlformats.org/officeDocument/2006/relationships/image" Target="../media/image22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20" Type="http://schemas.openxmlformats.org/officeDocument/2006/relationships/image" Target="../media/image119.png"/><Relationship Id="rId29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24" Type="http://schemas.openxmlformats.org/officeDocument/2006/relationships/image" Target="../media/image122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23" Type="http://schemas.openxmlformats.org/officeDocument/2006/relationships/image" Target="../media/image121.png"/><Relationship Id="rId28" Type="http://schemas.openxmlformats.org/officeDocument/2006/relationships/image" Target="../media/image26.png"/><Relationship Id="rId10" Type="http://schemas.openxmlformats.org/officeDocument/2006/relationships/image" Target="../media/image109.png"/><Relationship Id="rId19" Type="http://schemas.openxmlformats.org/officeDocument/2006/relationships/image" Target="../media/image118.png"/><Relationship Id="rId31" Type="http://schemas.openxmlformats.org/officeDocument/2006/relationships/image" Target="../media/image28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Relationship Id="rId22" Type="http://schemas.openxmlformats.org/officeDocument/2006/relationships/image" Target="../media/image20.png"/><Relationship Id="rId27" Type="http://schemas.openxmlformats.org/officeDocument/2006/relationships/image" Target="../media/image124.png"/><Relationship Id="rId30" Type="http://schemas.openxmlformats.org/officeDocument/2006/relationships/image" Target="../media/image1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8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30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046220" cy="796925"/>
            <a:chOff x="0" y="0"/>
            <a:chExt cx="4046220" cy="79692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46220" cy="796925"/>
            </a:xfrm>
            <a:custGeom>
              <a:avLst/>
              <a:gdLst/>
              <a:ahLst/>
              <a:cxnLst/>
              <a:rect l="l" t="t" r="r" b="b"/>
              <a:pathLst>
                <a:path w="4046220" h="796925">
                  <a:moveTo>
                    <a:pt x="3233396" y="604138"/>
                  </a:moveTo>
                  <a:lnTo>
                    <a:pt x="801573" y="604138"/>
                  </a:lnTo>
                  <a:lnTo>
                    <a:pt x="836088" y="604406"/>
                  </a:lnTo>
                  <a:lnTo>
                    <a:pt x="898382" y="606187"/>
                  </a:lnTo>
                  <a:lnTo>
                    <a:pt x="949022" y="608800"/>
                  </a:lnTo>
                  <a:lnTo>
                    <a:pt x="999577" y="612407"/>
                  </a:lnTo>
                  <a:lnTo>
                    <a:pt x="1050051" y="616928"/>
                  </a:lnTo>
                  <a:lnTo>
                    <a:pt x="1100453" y="622285"/>
                  </a:lnTo>
                  <a:lnTo>
                    <a:pt x="1150788" y="628399"/>
                  </a:lnTo>
                  <a:lnTo>
                    <a:pt x="1201063" y="635190"/>
                  </a:lnTo>
                  <a:lnTo>
                    <a:pt x="1251285" y="642581"/>
                  </a:lnTo>
                  <a:lnTo>
                    <a:pt x="1351596" y="658843"/>
                  </a:lnTo>
                  <a:lnTo>
                    <a:pt x="1802107" y="740828"/>
                  </a:lnTo>
                  <a:lnTo>
                    <a:pt x="1902340" y="757241"/>
                  </a:lnTo>
                  <a:lnTo>
                    <a:pt x="1952512" y="764727"/>
                  </a:lnTo>
                  <a:lnTo>
                    <a:pt x="2002730" y="771629"/>
                  </a:lnTo>
                  <a:lnTo>
                    <a:pt x="2053001" y="777866"/>
                  </a:lnTo>
                  <a:lnTo>
                    <a:pt x="2103331" y="783361"/>
                  </a:lnTo>
                  <a:lnTo>
                    <a:pt x="2153727" y="788033"/>
                  </a:lnTo>
                  <a:lnTo>
                    <a:pt x="2204196" y="791805"/>
                  </a:lnTo>
                  <a:lnTo>
                    <a:pt x="2254744" y="794596"/>
                  </a:lnTo>
                  <a:lnTo>
                    <a:pt x="2305377" y="796329"/>
                  </a:lnTo>
                  <a:lnTo>
                    <a:pt x="2356104" y="796925"/>
                  </a:lnTo>
                  <a:lnTo>
                    <a:pt x="2405123" y="796323"/>
                  </a:lnTo>
                  <a:lnTo>
                    <a:pt x="2454062" y="794527"/>
                  </a:lnTo>
                  <a:lnTo>
                    <a:pt x="2502902" y="791550"/>
                  </a:lnTo>
                  <a:lnTo>
                    <a:pt x="2551623" y="787405"/>
                  </a:lnTo>
                  <a:lnTo>
                    <a:pt x="2600207" y="782106"/>
                  </a:lnTo>
                  <a:lnTo>
                    <a:pt x="2648635" y="775667"/>
                  </a:lnTo>
                  <a:lnTo>
                    <a:pt x="2696889" y="768100"/>
                  </a:lnTo>
                  <a:lnTo>
                    <a:pt x="2744949" y="759419"/>
                  </a:lnTo>
                  <a:lnTo>
                    <a:pt x="2792797" y="749637"/>
                  </a:lnTo>
                  <a:lnTo>
                    <a:pt x="2840414" y="738768"/>
                  </a:lnTo>
                  <a:lnTo>
                    <a:pt x="2887781" y="726826"/>
                  </a:lnTo>
                  <a:lnTo>
                    <a:pt x="2934980" y="713793"/>
                  </a:lnTo>
                  <a:lnTo>
                    <a:pt x="2981691" y="699773"/>
                  </a:lnTo>
                  <a:lnTo>
                    <a:pt x="3028196" y="684689"/>
                  </a:lnTo>
                  <a:lnTo>
                    <a:pt x="3074376" y="668585"/>
                  </a:lnTo>
                  <a:lnTo>
                    <a:pt x="3120213" y="651474"/>
                  </a:lnTo>
                  <a:lnTo>
                    <a:pt x="3165687" y="633370"/>
                  </a:lnTo>
                  <a:lnTo>
                    <a:pt x="3210779" y="614285"/>
                  </a:lnTo>
                  <a:lnTo>
                    <a:pt x="3233396" y="604138"/>
                  </a:lnTo>
                  <a:close/>
                </a:path>
                <a:path w="4046220" h="796925">
                  <a:moveTo>
                    <a:pt x="4045664" y="0"/>
                  </a:moveTo>
                  <a:lnTo>
                    <a:pt x="0" y="0"/>
                  </a:lnTo>
                  <a:lnTo>
                    <a:pt x="0" y="764186"/>
                  </a:lnTo>
                  <a:lnTo>
                    <a:pt x="31796" y="751494"/>
                  </a:lnTo>
                  <a:lnTo>
                    <a:pt x="77981" y="734201"/>
                  </a:lnTo>
                  <a:lnTo>
                    <a:pt x="124515" y="717917"/>
                  </a:lnTo>
                  <a:lnTo>
                    <a:pt x="171379" y="702657"/>
                  </a:lnTo>
                  <a:lnTo>
                    <a:pt x="218553" y="688435"/>
                  </a:lnTo>
                  <a:lnTo>
                    <a:pt x="266017" y="675268"/>
                  </a:lnTo>
                  <a:lnTo>
                    <a:pt x="313751" y="663168"/>
                  </a:lnTo>
                  <a:lnTo>
                    <a:pt x="361735" y="652150"/>
                  </a:lnTo>
                  <a:lnTo>
                    <a:pt x="409949" y="642230"/>
                  </a:lnTo>
                  <a:lnTo>
                    <a:pt x="458374" y="633423"/>
                  </a:lnTo>
                  <a:lnTo>
                    <a:pt x="506990" y="625741"/>
                  </a:lnTo>
                  <a:lnTo>
                    <a:pt x="555776" y="619202"/>
                  </a:lnTo>
                  <a:lnTo>
                    <a:pt x="604713" y="613818"/>
                  </a:lnTo>
                  <a:lnTo>
                    <a:pt x="653781" y="609605"/>
                  </a:lnTo>
                  <a:lnTo>
                    <a:pt x="702960" y="606578"/>
                  </a:lnTo>
                  <a:lnTo>
                    <a:pt x="752231" y="604751"/>
                  </a:lnTo>
                  <a:lnTo>
                    <a:pt x="801573" y="604138"/>
                  </a:lnTo>
                  <a:lnTo>
                    <a:pt x="3233396" y="604138"/>
                  </a:lnTo>
                  <a:lnTo>
                    <a:pt x="3255472" y="594234"/>
                  </a:lnTo>
                  <a:lnTo>
                    <a:pt x="3299745" y="573230"/>
                  </a:lnTo>
                  <a:lnTo>
                    <a:pt x="3343581" y="551286"/>
                  </a:lnTo>
                  <a:lnTo>
                    <a:pt x="3386961" y="528415"/>
                  </a:lnTo>
                  <a:lnTo>
                    <a:pt x="3429865" y="504631"/>
                  </a:lnTo>
                  <a:lnTo>
                    <a:pt x="3472275" y="479948"/>
                  </a:lnTo>
                  <a:lnTo>
                    <a:pt x="3514172" y="454378"/>
                  </a:lnTo>
                  <a:lnTo>
                    <a:pt x="3555538" y="427935"/>
                  </a:lnTo>
                  <a:lnTo>
                    <a:pt x="3596353" y="400633"/>
                  </a:lnTo>
                  <a:lnTo>
                    <a:pt x="3636600" y="372485"/>
                  </a:lnTo>
                  <a:lnTo>
                    <a:pt x="3676258" y="343504"/>
                  </a:lnTo>
                  <a:lnTo>
                    <a:pt x="3715309" y="313703"/>
                  </a:lnTo>
                  <a:lnTo>
                    <a:pt x="3753735" y="283097"/>
                  </a:lnTo>
                  <a:lnTo>
                    <a:pt x="3791516" y="251698"/>
                  </a:lnTo>
                  <a:lnTo>
                    <a:pt x="3828635" y="219520"/>
                  </a:lnTo>
                  <a:lnTo>
                    <a:pt x="3865071" y="186577"/>
                  </a:lnTo>
                  <a:lnTo>
                    <a:pt x="3900807" y="152880"/>
                  </a:lnTo>
                  <a:lnTo>
                    <a:pt x="3935823" y="118445"/>
                  </a:lnTo>
                  <a:lnTo>
                    <a:pt x="3970101" y="83285"/>
                  </a:lnTo>
                  <a:lnTo>
                    <a:pt x="4003622" y="47412"/>
                  </a:lnTo>
                  <a:lnTo>
                    <a:pt x="4036367" y="10840"/>
                  </a:lnTo>
                  <a:lnTo>
                    <a:pt x="4045664" y="0"/>
                  </a:lnTo>
                  <a:close/>
                </a:path>
              </a:pathLst>
            </a:custGeom>
            <a:solidFill>
              <a:srgbClr val="F3C5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119" y="142112"/>
              <a:ext cx="69900" cy="695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119" y="312038"/>
              <a:ext cx="69900" cy="695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119" y="481965"/>
              <a:ext cx="69900" cy="695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119" y="651891"/>
              <a:ext cx="69900" cy="6985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5119" y="991616"/>
            <a:ext cx="69900" cy="6997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5119" y="821816"/>
            <a:ext cx="69900" cy="698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5054" y="142112"/>
            <a:ext cx="69900" cy="6959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5054" y="312038"/>
            <a:ext cx="69900" cy="6959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5054" y="481965"/>
            <a:ext cx="69900" cy="6959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5054" y="651891"/>
            <a:ext cx="69900" cy="6985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05054" y="821816"/>
            <a:ext cx="69900" cy="6985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05054" y="991616"/>
            <a:ext cx="69900" cy="69976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6841997" y="321830"/>
            <a:ext cx="2301875" cy="345440"/>
          </a:xfrm>
          <a:custGeom>
            <a:avLst/>
            <a:gdLst/>
            <a:ahLst/>
            <a:cxnLst/>
            <a:rect l="l" t="t" r="r" b="b"/>
            <a:pathLst>
              <a:path w="2301875" h="345440">
                <a:moveTo>
                  <a:pt x="2301875" y="0"/>
                </a:moveTo>
                <a:lnTo>
                  <a:pt x="0" y="0"/>
                </a:lnTo>
                <a:lnTo>
                  <a:pt x="0" y="345300"/>
                </a:lnTo>
                <a:lnTo>
                  <a:pt x="2301875" y="345300"/>
                </a:lnTo>
                <a:lnTo>
                  <a:pt x="2301875" y="0"/>
                </a:lnTo>
                <a:close/>
              </a:path>
            </a:pathLst>
          </a:custGeom>
          <a:solidFill>
            <a:srgbClr val="D2B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12611" y="2953385"/>
            <a:ext cx="3431540" cy="2190115"/>
          </a:xfrm>
          <a:custGeom>
            <a:avLst/>
            <a:gdLst/>
            <a:ahLst/>
            <a:cxnLst/>
            <a:rect l="l" t="t" r="r" b="b"/>
            <a:pathLst>
              <a:path w="3431540" h="2190115">
                <a:moveTo>
                  <a:pt x="3275051" y="0"/>
                </a:moveTo>
                <a:lnTo>
                  <a:pt x="3224612" y="296"/>
                </a:lnTo>
                <a:lnTo>
                  <a:pt x="3174137" y="1190"/>
                </a:lnTo>
                <a:lnTo>
                  <a:pt x="3123635" y="2682"/>
                </a:lnTo>
                <a:lnTo>
                  <a:pt x="3073111" y="4778"/>
                </a:lnTo>
                <a:lnTo>
                  <a:pt x="3022574" y="7481"/>
                </a:lnTo>
                <a:lnTo>
                  <a:pt x="2972029" y="10794"/>
                </a:lnTo>
                <a:lnTo>
                  <a:pt x="2922190" y="14936"/>
                </a:lnTo>
                <a:lnTo>
                  <a:pt x="2872332" y="19847"/>
                </a:lnTo>
                <a:lnTo>
                  <a:pt x="2822480" y="25533"/>
                </a:lnTo>
                <a:lnTo>
                  <a:pt x="2772661" y="32002"/>
                </a:lnTo>
                <a:lnTo>
                  <a:pt x="2722899" y="39259"/>
                </a:lnTo>
                <a:lnTo>
                  <a:pt x="2673221" y="47312"/>
                </a:lnTo>
                <a:lnTo>
                  <a:pt x="2623652" y="56168"/>
                </a:lnTo>
                <a:lnTo>
                  <a:pt x="2574218" y="65832"/>
                </a:lnTo>
                <a:lnTo>
                  <a:pt x="2524945" y="76313"/>
                </a:lnTo>
                <a:lnTo>
                  <a:pt x="2475858" y="87616"/>
                </a:lnTo>
                <a:lnTo>
                  <a:pt x="2426983" y="99748"/>
                </a:lnTo>
                <a:lnTo>
                  <a:pt x="2378345" y="112717"/>
                </a:lnTo>
                <a:lnTo>
                  <a:pt x="2329971" y="126528"/>
                </a:lnTo>
                <a:lnTo>
                  <a:pt x="2281885" y="141189"/>
                </a:lnTo>
                <a:lnTo>
                  <a:pt x="2234114" y="156706"/>
                </a:lnTo>
                <a:lnTo>
                  <a:pt x="2186684" y="173086"/>
                </a:lnTo>
                <a:lnTo>
                  <a:pt x="2139619" y="190336"/>
                </a:lnTo>
                <a:lnTo>
                  <a:pt x="2092946" y="208463"/>
                </a:lnTo>
                <a:lnTo>
                  <a:pt x="2046691" y="227472"/>
                </a:lnTo>
                <a:lnTo>
                  <a:pt x="2000878" y="247372"/>
                </a:lnTo>
                <a:lnTo>
                  <a:pt x="1955534" y="268168"/>
                </a:lnTo>
                <a:lnTo>
                  <a:pt x="1910685" y="289868"/>
                </a:lnTo>
                <a:lnTo>
                  <a:pt x="1866355" y="312478"/>
                </a:lnTo>
                <a:lnTo>
                  <a:pt x="1822572" y="336005"/>
                </a:lnTo>
                <a:lnTo>
                  <a:pt x="1779359" y="360456"/>
                </a:lnTo>
                <a:lnTo>
                  <a:pt x="1736744" y="385837"/>
                </a:lnTo>
                <a:lnTo>
                  <a:pt x="1694751" y="412155"/>
                </a:lnTo>
                <a:lnTo>
                  <a:pt x="1653407" y="439416"/>
                </a:lnTo>
                <a:lnTo>
                  <a:pt x="1612737" y="467629"/>
                </a:lnTo>
                <a:lnTo>
                  <a:pt x="1572767" y="496799"/>
                </a:lnTo>
                <a:lnTo>
                  <a:pt x="1533522" y="526932"/>
                </a:lnTo>
                <a:lnTo>
                  <a:pt x="1495028" y="558037"/>
                </a:lnTo>
                <a:lnTo>
                  <a:pt x="1457312" y="590119"/>
                </a:lnTo>
                <a:lnTo>
                  <a:pt x="1420397" y="623186"/>
                </a:lnTo>
                <a:lnTo>
                  <a:pt x="1384311" y="657243"/>
                </a:lnTo>
                <a:lnTo>
                  <a:pt x="1349078" y="692298"/>
                </a:lnTo>
                <a:lnTo>
                  <a:pt x="1314725" y="728358"/>
                </a:lnTo>
                <a:lnTo>
                  <a:pt x="1281278" y="765428"/>
                </a:lnTo>
                <a:lnTo>
                  <a:pt x="1249702" y="802273"/>
                </a:lnTo>
                <a:lnTo>
                  <a:pt x="1218980" y="839929"/>
                </a:lnTo>
                <a:lnTo>
                  <a:pt x="1189042" y="878327"/>
                </a:lnTo>
                <a:lnTo>
                  <a:pt x="1159821" y="917398"/>
                </a:lnTo>
                <a:lnTo>
                  <a:pt x="1131247" y="957072"/>
                </a:lnTo>
                <a:lnTo>
                  <a:pt x="1103252" y="997280"/>
                </a:lnTo>
                <a:lnTo>
                  <a:pt x="1075767" y="1037953"/>
                </a:lnTo>
                <a:lnTo>
                  <a:pt x="1048723" y="1079021"/>
                </a:lnTo>
                <a:lnTo>
                  <a:pt x="1022052" y="1120416"/>
                </a:lnTo>
                <a:lnTo>
                  <a:pt x="995684" y="1162067"/>
                </a:lnTo>
                <a:lnTo>
                  <a:pt x="969551" y="1203906"/>
                </a:lnTo>
                <a:lnTo>
                  <a:pt x="865992" y="1371749"/>
                </a:lnTo>
                <a:lnTo>
                  <a:pt x="840002" y="1413485"/>
                </a:lnTo>
                <a:lnTo>
                  <a:pt x="813834" y="1454993"/>
                </a:lnTo>
                <a:lnTo>
                  <a:pt x="787420" y="1496204"/>
                </a:lnTo>
                <a:lnTo>
                  <a:pt x="760690" y="1537047"/>
                </a:lnTo>
                <a:lnTo>
                  <a:pt x="733577" y="1577454"/>
                </a:lnTo>
                <a:lnTo>
                  <a:pt x="706010" y="1617355"/>
                </a:lnTo>
                <a:lnTo>
                  <a:pt x="677923" y="1656681"/>
                </a:lnTo>
                <a:lnTo>
                  <a:pt x="649244" y="1695363"/>
                </a:lnTo>
                <a:lnTo>
                  <a:pt x="619907" y="1733331"/>
                </a:lnTo>
                <a:lnTo>
                  <a:pt x="589842" y="1770517"/>
                </a:lnTo>
                <a:lnTo>
                  <a:pt x="558981" y="1806850"/>
                </a:lnTo>
                <a:lnTo>
                  <a:pt x="527254" y="1842261"/>
                </a:lnTo>
                <a:lnTo>
                  <a:pt x="494593" y="1876682"/>
                </a:lnTo>
                <a:lnTo>
                  <a:pt x="460929" y="1910043"/>
                </a:lnTo>
                <a:lnTo>
                  <a:pt x="426194" y="1942274"/>
                </a:lnTo>
                <a:lnTo>
                  <a:pt x="390318" y="1973306"/>
                </a:lnTo>
                <a:lnTo>
                  <a:pt x="353233" y="2003070"/>
                </a:lnTo>
                <a:lnTo>
                  <a:pt x="314870" y="2031497"/>
                </a:lnTo>
                <a:lnTo>
                  <a:pt x="275161" y="2058517"/>
                </a:lnTo>
                <a:lnTo>
                  <a:pt x="234036" y="2084061"/>
                </a:lnTo>
                <a:lnTo>
                  <a:pt x="190269" y="2108789"/>
                </a:lnTo>
                <a:lnTo>
                  <a:pt x="145898" y="2131377"/>
                </a:lnTo>
                <a:lnTo>
                  <a:pt x="100944" y="2151906"/>
                </a:lnTo>
                <a:lnTo>
                  <a:pt x="55430" y="2170460"/>
                </a:lnTo>
                <a:lnTo>
                  <a:pt x="9378" y="2187122"/>
                </a:lnTo>
                <a:lnTo>
                  <a:pt x="0" y="2190113"/>
                </a:lnTo>
                <a:lnTo>
                  <a:pt x="3431388" y="2190113"/>
                </a:lnTo>
                <a:lnTo>
                  <a:pt x="3431388" y="2829"/>
                </a:lnTo>
                <a:lnTo>
                  <a:pt x="3416402" y="2270"/>
                </a:lnTo>
                <a:lnTo>
                  <a:pt x="3369327" y="1011"/>
                </a:lnTo>
                <a:lnTo>
                  <a:pt x="3322210" y="253"/>
                </a:lnTo>
                <a:lnTo>
                  <a:pt x="3275051" y="0"/>
                </a:lnTo>
                <a:close/>
              </a:path>
            </a:pathLst>
          </a:custGeom>
          <a:solidFill>
            <a:srgbClr val="F9EB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2270" y="2125038"/>
            <a:ext cx="755015" cy="3018790"/>
          </a:xfrm>
          <a:custGeom>
            <a:avLst/>
            <a:gdLst/>
            <a:ahLst/>
            <a:cxnLst/>
            <a:rect l="l" t="t" r="r" b="b"/>
            <a:pathLst>
              <a:path w="755015" h="3018790">
                <a:moveTo>
                  <a:pt x="754799" y="0"/>
                </a:moveTo>
                <a:lnTo>
                  <a:pt x="0" y="0"/>
                </a:lnTo>
                <a:lnTo>
                  <a:pt x="0" y="3018461"/>
                </a:lnTo>
                <a:lnTo>
                  <a:pt x="754799" y="3018461"/>
                </a:lnTo>
                <a:lnTo>
                  <a:pt x="754799" y="0"/>
                </a:lnTo>
                <a:close/>
              </a:path>
            </a:pathLst>
          </a:custGeom>
          <a:solidFill>
            <a:srgbClr val="B5E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PEMROGRAMAN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279140" y="2140661"/>
            <a:ext cx="2585085" cy="1108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100" b="1" spc="-180" dirty="0">
                <a:solidFill>
                  <a:srgbClr val="2B2B2B"/>
                </a:solidFill>
                <a:latin typeface="Tahoma"/>
                <a:cs typeface="Tahoma"/>
              </a:rPr>
              <a:t>WEB</a:t>
            </a:r>
            <a:r>
              <a:rPr sz="7100" b="1" spc="-605" dirty="0">
                <a:solidFill>
                  <a:srgbClr val="2B2B2B"/>
                </a:solidFill>
                <a:latin typeface="Tahoma"/>
                <a:cs typeface="Tahoma"/>
              </a:rPr>
              <a:t> </a:t>
            </a:r>
            <a:r>
              <a:rPr sz="7100" b="1" spc="-1850" dirty="0">
                <a:solidFill>
                  <a:srgbClr val="2B2B2B"/>
                </a:solidFill>
                <a:latin typeface="Tahoma"/>
                <a:cs typeface="Tahoma"/>
              </a:rPr>
              <a:t>1</a:t>
            </a:r>
            <a:endParaRPr sz="7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41601" y="3475342"/>
            <a:ext cx="5861050" cy="409575"/>
          </a:xfrm>
          <a:prstGeom prst="rect">
            <a:avLst/>
          </a:prstGeom>
          <a:solidFill>
            <a:srgbClr val="F7CFAF"/>
          </a:solidFill>
        </p:spPr>
        <p:txBody>
          <a:bodyPr vert="horz" wrap="square" lIns="0" tIns="5969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70"/>
              </a:spcBef>
            </a:pPr>
            <a:r>
              <a:rPr sz="1800" spc="-120" dirty="0">
                <a:solidFill>
                  <a:srgbClr val="2B2B2B"/>
                </a:solidFill>
                <a:latin typeface="Verdana"/>
                <a:cs typeface="Verdana"/>
              </a:rPr>
              <a:t>Inclu</a:t>
            </a:r>
            <a:r>
              <a:rPr sz="1800" spc="-155" dirty="0">
                <a:solidFill>
                  <a:srgbClr val="2B2B2B"/>
                </a:solidFill>
                <a:latin typeface="Verdana"/>
                <a:cs typeface="Verdana"/>
              </a:rPr>
              <a:t>d</a:t>
            </a:r>
            <a:r>
              <a:rPr sz="1800" spc="-135" dirty="0">
                <a:solidFill>
                  <a:srgbClr val="2B2B2B"/>
                </a:solidFill>
                <a:latin typeface="Verdana"/>
                <a:cs typeface="Verdana"/>
              </a:rPr>
              <a:t>e.once</a:t>
            </a:r>
            <a:r>
              <a:rPr sz="1800" spc="-22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800" spc="-100" dirty="0">
                <a:solidFill>
                  <a:srgbClr val="2B2B2B"/>
                </a:solidFill>
                <a:latin typeface="Verdana"/>
                <a:cs typeface="Verdana"/>
              </a:rPr>
              <a:t>nd</a:t>
            </a:r>
            <a:r>
              <a:rPr sz="1800" spc="-22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170" dirty="0">
                <a:solidFill>
                  <a:srgbClr val="2B2B2B"/>
                </a:solidFill>
                <a:latin typeface="Verdana"/>
                <a:cs typeface="Verdana"/>
              </a:rPr>
              <a:t>R</a:t>
            </a:r>
            <a:r>
              <a:rPr sz="1800" spc="-155" dirty="0">
                <a:solidFill>
                  <a:srgbClr val="2B2B2B"/>
                </a:solidFill>
                <a:latin typeface="Verdana"/>
                <a:cs typeface="Verdana"/>
              </a:rPr>
              <a:t>e</a:t>
            </a:r>
            <a:r>
              <a:rPr sz="1800" spc="-95" dirty="0">
                <a:solidFill>
                  <a:srgbClr val="2B2B2B"/>
                </a:solidFill>
                <a:latin typeface="Verdana"/>
                <a:cs typeface="Verdana"/>
              </a:rPr>
              <a:t>q</a:t>
            </a:r>
            <a:r>
              <a:rPr sz="1800" spc="-155" dirty="0">
                <a:solidFill>
                  <a:srgbClr val="2B2B2B"/>
                </a:solidFill>
                <a:latin typeface="Verdana"/>
                <a:cs typeface="Verdana"/>
              </a:rPr>
              <a:t>u</a:t>
            </a:r>
            <a:r>
              <a:rPr sz="1800" spc="-80" dirty="0">
                <a:solidFill>
                  <a:srgbClr val="2B2B2B"/>
                </a:solidFill>
                <a:latin typeface="Verdana"/>
                <a:cs typeface="Verdana"/>
              </a:rPr>
              <a:t>i</a:t>
            </a:r>
            <a:r>
              <a:rPr sz="1800" spc="-105" dirty="0">
                <a:solidFill>
                  <a:srgbClr val="2B2B2B"/>
                </a:solidFill>
                <a:latin typeface="Verdana"/>
                <a:cs typeface="Verdana"/>
              </a:rPr>
              <a:t>r</a:t>
            </a:r>
            <a:r>
              <a:rPr sz="1800" spc="-135" dirty="0">
                <a:solidFill>
                  <a:srgbClr val="2B2B2B"/>
                </a:solidFill>
                <a:latin typeface="Verdana"/>
                <a:cs typeface="Verdana"/>
              </a:rPr>
              <a:t>e.once</a:t>
            </a:r>
            <a:endParaRPr sz="1800" dirty="0">
              <a:latin typeface="Verdana"/>
              <a:cs typeface="Verdan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352155" y="4793957"/>
            <a:ext cx="69596" cy="6955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182229" y="4793957"/>
            <a:ext cx="69596" cy="6955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012430" y="4793957"/>
            <a:ext cx="69469" cy="69557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842122" y="4793957"/>
            <a:ext cx="69976" cy="69557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672196" y="4793957"/>
            <a:ext cx="69976" cy="69557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502397" y="4793957"/>
            <a:ext cx="69850" cy="69557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352155" y="4573536"/>
            <a:ext cx="69596" cy="6990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182229" y="4573536"/>
            <a:ext cx="69596" cy="6990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012430" y="4573536"/>
            <a:ext cx="69469" cy="6990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842122" y="4573536"/>
            <a:ext cx="69976" cy="6990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672196" y="4573536"/>
            <a:ext cx="69976" cy="69900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502397" y="4573536"/>
            <a:ext cx="69850" cy="69900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352155" y="4353458"/>
            <a:ext cx="69596" cy="6990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8182229" y="4353458"/>
            <a:ext cx="69596" cy="6990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8012430" y="4353458"/>
            <a:ext cx="69469" cy="6990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7842122" y="4353458"/>
            <a:ext cx="69976" cy="69900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7672196" y="4353458"/>
            <a:ext cx="69976" cy="69900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7502397" y="4353458"/>
            <a:ext cx="69850" cy="69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3"/>
          <p:cNvSpPr/>
          <p:nvPr/>
        </p:nvSpPr>
        <p:spPr>
          <a:xfrm>
            <a:off x="7240650" y="1548525"/>
            <a:ext cx="1903500" cy="95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86" name="Google Shape;586;p33"/>
          <p:cNvSpPr txBox="1">
            <a:spLocks noGrp="1"/>
          </p:cNvSpPr>
          <p:nvPr>
            <p:ph type="subTitle" idx="1"/>
          </p:nvPr>
        </p:nvSpPr>
        <p:spPr>
          <a:xfrm>
            <a:off x="2053482" y="2058297"/>
            <a:ext cx="3408625" cy="2312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600" dirty="0">
                <a:latin typeface="Verdana" panose="020B0604030504040204" pitchFamily="34" charset="0"/>
                <a:ea typeface="Verdana" panose="020B0604030504040204" pitchFamily="34" charset="0"/>
              </a:rPr>
              <a:t>Isma Ayu Fitriyani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Nalia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Ismatul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Zahra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Retno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Arum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Kemangi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Farhatunnisa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Indira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Azka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Nobel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Ovi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Aulin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Febi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Mauliani</a:t>
            </a:r>
            <a:endParaRPr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8" name="Google Shape;588;p33"/>
          <p:cNvSpPr/>
          <p:nvPr/>
        </p:nvSpPr>
        <p:spPr>
          <a:xfrm rot="5400000">
            <a:off x="578825" y="640500"/>
            <a:ext cx="1626300" cy="34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89" name="Google Shape;589;p33"/>
          <p:cNvSpPr/>
          <p:nvPr/>
        </p:nvSpPr>
        <p:spPr>
          <a:xfrm rot="5400000">
            <a:off x="7578650" y="4607125"/>
            <a:ext cx="817500" cy="3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586;p33">
            <a:extLst>
              <a:ext uri="{FF2B5EF4-FFF2-40B4-BE49-F238E27FC236}">
                <a16:creationId xmlns:a16="http://schemas.microsoft.com/office/drawing/2014/main" id="{694E3F4C-F6B6-4F36-BA95-07DAA75F8D6A}"/>
              </a:ext>
            </a:extLst>
          </p:cNvPr>
          <p:cNvSpPr txBox="1">
            <a:spLocks/>
          </p:cNvSpPr>
          <p:nvPr/>
        </p:nvSpPr>
        <p:spPr>
          <a:xfrm>
            <a:off x="1563518" y="1599861"/>
            <a:ext cx="970542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None/>
              <a:defRPr sz="18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marL="0" indent="0"/>
            <a:r>
              <a:rPr lang="en-US" sz="2000" kern="0" dirty="0"/>
              <a:t>Nama :</a:t>
            </a:r>
          </a:p>
        </p:txBody>
      </p:sp>
      <p:sp>
        <p:nvSpPr>
          <p:cNvPr id="11" name="object 22">
            <a:extLst>
              <a:ext uri="{FF2B5EF4-FFF2-40B4-BE49-F238E27FC236}">
                <a16:creationId xmlns:a16="http://schemas.microsoft.com/office/drawing/2014/main" id="{21CDFAB8-DCE7-4577-8979-C9BC7BE98B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4625" y="629820"/>
            <a:ext cx="2514600" cy="487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5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Kelompok</a:t>
            </a:r>
            <a:r>
              <a:rPr lang="en-US" sz="3000" spc="55" dirty="0"/>
              <a:t> </a:t>
            </a:r>
            <a:r>
              <a:rPr lang="en-US" sz="3000" spc="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sz="3000" spc="145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92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724150" cy="558800"/>
          </a:xfrm>
          <a:custGeom>
            <a:avLst/>
            <a:gdLst/>
            <a:ahLst/>
            <a:cxnLst/>
            <a:rect l="l" t="t" r="r" b="b"/>
            <a:pathLst>
              <a:path w="2724150" h="558800">
                <a:moveTo>
                  <a:pt x="2153324" y="421894"/>
                </a:moveTo>
                <a:lnTo>
                  <a:pt x="426008" y="421894"/>
                </a:lnTo>
                <a:lnTo>
                  <a:pt x="442339" y="421925"/>
                </a:lnTo>
                <a:lnTo>
                  <a:pt x="458736" y="422148"/>
                </a:lnTo>
                <a:lnTo>
                  <a:pt x="507850" y="423853"/>
                </a:lnTo>
                <a:lnTo>
                  <a:pt x="556844" y="426933"/>
                </a:lnTo>
                <a:lnTo>
                  <a:pt x="605732" y="431248"/>
                </a:lnTo>
                <a:lnTo>
                  <a:pt x="654525" y="436654"/>
                </a:lnTo>
                <a:lnTo>
                  <a:pt x="703235" y="443010"/>
                </a:lnTo>
                <a:lnTo>
                  <a:pt x="751874" y="450174"/>
                </a:lnTo>
                <a:lnTo>
                  <a:pt x="800454" y="458003"/>
                </a:lnTo>
                <a:lnTo>
                  <a:pt x="848986" y="466357"/>
                </a:lnTo>
                <a:lnTo>
                  <a:pt x="1091349" y="511012"/>
                </a:lnTo>
                <a:lnTo>
                  <a:pt x="1188378" y="527572"/>
                </a:lnTo>
                <a:lnTo>
                  <a:pt x="1236957" y="535005"/>
                </a:lnTo>
                <a:lnTo>
                  <a:pt x="1285596" y="541684"/>
                </a:lnTo>
                <a:lnTo>
                  <a:pt x="1334306" y="547467"/>
                </a:lnTo>
                <a:lnTo>
                  <a:pt x="1383099" y="552212"/>
                </a:lnTo>
                <a:lnTo>
                  <a:pt x="1431987" y="555777"/>
                </a:lnTo>
                <a:lnTo>
                  <a:pt x="1480982" y="558020"/>
                </a:lnTo>
                <a:lnTo>
                  <a:pt x="1530096" y="558800"/>
                </a:lnTo>
                <a:lnTo>
                  <a:pt x="1579819" y="557929"/>
                </a:lnTo>
                <a:lnTo>
                  <a:pt x="1629413" y="555336"/>
                </a:lnTo>
                <a:lnTo>
                  <a:pt x="1678839" y="551047"/>
                </a:lnTo>
                <a:lnTo>
                  <a:pt x="1728057" y="545092"/>
                </a:lnTo>
                <a:lnTo>
                  <a:pt x="1777030" y="537497"/>
                </a:lnTo>
                <a:lnTo>
                  <a:pt x="1825718" y="528290"/>
                </a:lnTo>
                <a:lnTo>
                  <a:pt x="1874083" y="517499"/>
                </a:lnTo>
                <a:lnTo>
                  <a:pt x="1922085" y="505151"/>
                </a:lnTo>
                <a:lnTo>
                  <a:pt x="1969685" y="491276"/>
                </a:lnTo>
                <a:lnTo>
                  <a:pt x="2016846" y="475899"/>
                </a:lnTo>
                <a:lnTo>
                  <a:pt x="2063527" y="459049"/>
                </a:lnTo>
                <a:lnTo>
                  <a:pt x="2109690" y="440754"/>
                </a:lnTo>
                <a:lnTo>
                  <a:pt x="2153324" y="421894"/>
                </a:lnTo>
                <a:close/>
              </a:path>
              <a:path w="2724150" h="558800">
                <a:moveTo>
                  <a:pt x="2723696" y="0"/>
                </a:moveTo>
                <a:lnTo>
                  <a:pt x="0" y="0"/>
                </a:lnTo>
                <a:lnTo>
                  <a:pt x="0" y="485483"/>
                </a:lnTo>
                <a:lnTo>
                  <a:pt x="25392" y="477936"/>
                </a:lnTo>
                <a:lnTo>
                  <a:pt x="74446" y="465062"/>
                </a:lnTo>
                <a:lnTo>
                  <a:pt x="123879" y="453800"/>
                </a:lnTo>
                <a:lnTo>
                  <a:pt x="173647" y="444184"/>
                </a:lnTo>
                <a:lnTo>
                  <a:pt x="223707" y="436244"/>
                </a:lnTo>
                <a:lnTo>
                  <a:pt x="274016" y="430014"/>
                </a:lnTo>
                <a:lnTo>
                  <a:pt x="324532" y="425524"/>
                </a:lnTo>
                <a:lnTo>
                  <a:pt x="375210" y="422806"/>
                </a:lnTo>
                <a:lnTo>
                  <a:pt x="426008" y="421894"/>
                </a:lnTo>
                <a:lnTo>
                  <a:pt x="2153324" y="421894"/>
                </a:lnTo>
                <a:lnTo>
                  <a:pt x="2155296" y="421041"/>
                </a:lnTo>
                <a:lnTo>
                  <a:pt x="2200306" y="399938"/>
                </a:lnTo>
                <a:lnTo>
                  <a:pt x="2244682" y="377473"/>
                </a:lnTo>
                <a:lnTo>
                  <a:pt x="2288384" y="353674"/>
                </a:lnTo>
                <a:lnTo>
                  <a:pt x="2331374" y="328568"/>
                </a:lnTo>
                <a:lnTo>
                  <a:pt x="2373612" y="302183"/>
                </a:lnTo>
                <a:lnTo>
                  <a:pt x="2415060" y="274547"/>
                </a:lnTo>
                <a:lnTo>
                  <a:pt x="2455679" y="245687"/>
                </a:lnTo>
                <a:lnTo>
                  <a:pt x="2495430" y="215632"/>
                </a:lnTo>
                <a:lnTo>
                  <a:pt x="2534275" y="184408"/>
                </a:lnTo>
                <a:lnTo>
                  <a:pt x="2572173" y="152044"/>
                </a:lnTo>
                <a:lnTo>
                  <a:pt x="2609088" y="118568"/>
                </a:lnTo>
                <a:lnTo>
                  <a:pt x="2644978" y="84007"/>
                </a:lnTo>
                <a:lnTo>
                  <a:pt x="2679806" y="48388"/>
                </a:lnTo>
                <a:lnTo>
                  <a:pt x="2713533" y="11741"/>
                </a:lnTo>
                <a:lnTo>
                  <a:pt x="2723696" y="0"/>
                </a:lnTo>
                <a:close/>
              </a:path>
            </a:pathLst>
          </a:custGeom>
          <a:solidFill>
            <a:srgbClr val="F9EB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90711" y="0"/>
            <a:ext cx="345440" cy="1022985"/>
          </a:xfrm>
          <a:custGeom>
            <a:avLst/>
            <a:gdLst/>
            <a:ahLst/>
            <a:cxnLst/>
            <a:rect l="l" t="t" r="r" b="b"/>
            <a:pathLst>
              <a:path w="345440" h="1022985">
                <a:moveTo>
                  <a:pt x="0" y="1022858"/>
                </a:moveTo>
                <a:lnTo>
                  <a:pt x="345300" y="1022858"/>
                </a:lnTo>
                <a:lnTo>
                  <a:pt x="345300" y="0"/>
                </a:lnTo>
                <a:lnTo>
                  <a:pt x="0" y="0"/>
                </a:lnTo>
                <a:lnTo>
                  <a:pt x="0" y="1022858"/>
                </a:lnTo>
                <a:close/>
              </a:path>
            </a:pathLst>
          </a:custGeom>
          <a:solidFill>
            <a:srgbClr val="B5E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948" y="136779"/>
            <a:ext cx="69545" cy="6959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2948" y="306704"/>
            <a:ext cx="69545" cy="695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2948" y="476630"/>
            <a:ext cx="69545" cy="6946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2948" y="646556"/>
            <a:ext cx="69545" cy="698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2948" y="816355"/>
            <a:ext cx="69545" cy="6997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2948" y="986282"/>
            <a:ext cx="69545" cy="6997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3026" y="136779"/>
            <a:ext cx="69900" cy="6959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3026" y="306704"/>
            <a:ext cx="69900" cy="6959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43026" y="476630"/>
            <a:ext cx="69900" cy="6946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43026" y="816355"/>
            <a:ext cx="69900" cy="6997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43026" y="646556"/>
            <a:ext cx="69900" cy="6985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43026" y="986282"/>
            <a:ext cx="69900" cy="6997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63091" y="136779"/>
            <a:ext cx="69900" cy="6959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63091" y="306704"/>
            <a:ext cx="69900" cy="6959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63091" y="476630"/>
            <a:ext cx="69900" cy="6946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63091" y="646556"/>
            <a:ext cx="69900" cy="6985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63091" y="816355"/>
            <a:ext cx="69900" cy="69977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63091" y="986282"/>
            <a:ext cx="69900" cy="69976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081020" y="583438"/>
            <a:ext cx="29806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Under</a:t>
            </a:r>
            <a:r>
              <a:rPr spc="50" dirty="0"/>
              <a:t>s</a:t>
            </a:r>
            <a:r>
              <a:rPr spc="95" dirty="0"/>
              <a:t>ta</a:t>
            </a:r>
            <a:r>
              <a:rPr spc="130" dirty="0"/>
              <a:t>n</a:t>
            </a:r>
            <a:r>
              <a:rPr spc="65" dirty="0"/>
              <a:t>di</a:t>
            </a:r>
            <a:r>
              <a:rPr spc="95" dirty="0"/>
              <a:t>n</a:t>
            </a:r>
            <a:r>
              <a:rPr spc="145" dirty="0"/>
              <a:t>g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50493" y="1667002"/>
            <a:ext cx="7258684" cy="1527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5" dirty="0">
                <a:solidFill>
                  <a:srgbClr val="2B2B2B"/>
                </a:solidFill>
                <a:latin typeface="Arial MT"/>
                <a:cs typeface="Arial MT"/>
              </a:rPr>
              <a:t>Include.once</a:t>
            </a:r>
            <a:r>
              <a:rPr sz="2000" spc="-75" dirty="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2B2B2B"/>
                </a:solidFill>
                <a:latin typeface="Arial MT"/>
                <a:cs typeface="Arial MT"/>
              </a:rPr>
              <a:t>dan</a:t>
            </a:r>
            <a:r>
              <a:rPr sz="2000" spc="-70" dirty="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2B2B2B"/>
                </a:solidFill>
                <a:latin typeface="Arial MT"/>
                <a:cs typeface="Arial MT"/>
              </a:rPr>
              <a:t>Require.once</a:t>
            </a:r>
            <a:endParaRPr sz="2000" dirty="0">
              <a:latin typeface="Arial MT"/>
              <a:cs typeface="Arial MT"/>
            </a:endParaRPr>
          </a:p>
          <a:p>
            <a:pPr marL="116205" marR="5080" indent="-635" algn="ctr">
              <a:lnSpc>
                <a:spcPct val="100000"/>
              </a:lnSpc>
              <a:spcBef>
                <a:spcPts val="1015"/>
              </a:spcBef>
            </a:pPr>
            <a:r>
              <a:rPr sz="1400" spc="-60" dirty="0">
                <a:solidFill>
                  <a:srgbClr val="2B2B2B"/>
                </a:solidFill>
                <a:latin typeface="Verdana"/>
                <a:cs typeface="Verdana"/>
              </a:rPr>
              <a:t>Perintah </a:t>
            </a:r>
            <a:r>
              <a:rPr sz="1400" spc="-70" dirty="0">
                <a:solidFill>
                  <a:srgbClr val="2B2B2B"/>
                </a:solidFill>
                <a:latin typeface="Verdana"/>
                <a:cs typeface="Verdana"/>
              </a:rPr>
              <a:t>include </a:t>
            </a:r>
            <a:r>
              <a:rPr sz="1400" spc="-65" dirty="0">
                <a:solidFill>
                  <a:srgbClr val="2B2B2B"/>
                </a:solidFill>
                <a:latin typeface="Verdana"/>
                <a:cs typeface="Verdana"/>
              </a:rPr>
              <a:t>dan </a:t>
            </a:r>
            <a:r>
              <a:rPr sz="1400" spc="-80" dirty="0">
                <a:solidFill>
                  <a:srgbClr val="2B2B2B"/>
                </a:solidFill>
                <a:latin typeface="Verdana"/>
                <a:cs typeface="Verdana"/>
              </a:rPr>
              <a:t>require digunakan </a:t>
            </a:r>
            <a:r>
              <a:rPr sz="1400" spc="-100" dirty="0">
                <a:solidFill>
                  <a:srgbClr val="2B2B2B"/>
                </a:solidFill>
                <a:latin typeface="Verdana"/>
                <a:cs typeface="Verdana"/>
              </a:rPr>
              <a:t>untuk </a:t>
            </a:r>
            <a:r>
              <a:rPr sz="1400" spc="-85" dirty="0">
                <a:solidFill>
                  <a:srgbClr val="2B2B2B"/>
                </a:solidFill>
                <a:latin typeface="Verdana"/>
                <a:cs typeface="Verdana"/>
              </a:rPr>
              <a:t>menyisipkan </a:t>
            </a:r>
            <a:r>
              <a:rPr sz="1400" spc="-80" dirty="0">
                <a:solidFill>
                  <a:srgbClr val="2B2B2B"/>
                </a:solidFill>
                <a:latin typeface="Verdana"/>
                <a:cs typeface="Verdana"/>
              </a:rPr>
              <a:t>sebuah </a:t>
            </a:r>
            <a:r>
              <a:rPr sz="1400" spc="-50" dirty="0">
                <a:solidFill>
                  <a:srgbClr val="2B2B2B"/>
                </a:solidFill>
                <a:latin typeface="Verdana"/>
                <a:cs typeface="Verdana"/>
              </a:rPr>
              <a:t>file </a:t>
            </a:r>
            <a:r>
              <a:rPr sz="1400" spc="-75" dirty="0">
                <a:solidFill>
                  <a:srgbClr val="2B2B2B"/>
                </a:solidFill>
                <a:latin typeface="Verdana"/>
                <a:cs typeface="Verdana"/>
              </a:rPr>
              <a:t>php </a:t>
            </a:r>
            <a:r>
              <a:rPr sz="1400" spc="-135" dirty="0">
                <a:solidFill>
                  <a:srgbClr val="2B2B2B"/>
                </a:solidFill>
                <a:latin typeface="Verdana"/>
                <a:cs typeface="Verdana"/>
              </a:rPr>
              <a:t>ke </a:t>
            </a:r>
            <a:r>
              <a:rPr sz="1400" spc="-50" dirty="0">
                <a:solidFill>
                  <a:srgbClr val="2B2B2B"/>
                </a:solidFill>
                <a:latin typeface="Verdana"/>
                <a:cs typeface="Verdana"/>
              </a:rPr>
              <a:t>dalam file </a:t>
            </a:r>
            <a:r>
              <a:rPr sz="1400" spc="-48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B2B2B"/>
                </a:solidFill>
                <a:latin typeface="Verdana"/>
                <a:cs typeface="Verdana"/>
              </a:rPr>
              <a:t>php </a:t>
            </a:r>
            <a:r>
              <a:rPr sz="1400" spc="-80" dirty="0">
                <a:solidFill>
                  <a:srgbClr val="2B2B2B"/>
                </a:solidFill>
                <a:latin typeface="Verdana"/>
                <a:cs typeface="Verdana"/>
              </a:rPr>
              <a:t>lainnya. Fungsinya </a:t>
            </a:r>
            <a:r>
              <a:rPr sz="1400" spc="-50" dirty="0">
                <a:solidFill>
                  <a:srgbClr val="2B2B2B"/>
                </a:solidFill>
                <a:latin typeface="Verdana"/>
                <a:cs typeface="Verdana"/>
              </a:rPr>
              <a:t>adalah </a:t>
            </a:r>
            <a:r>
              <a:rPr sz="1400" spc="-100" dirty="0">
                <a:solidFill>
                  <a:srgbClr val="2B2B2B"/>
                </a:solidFill>
                <a:latin typeface="Verdana"/>
                <a:cs typeface="Verdana"/>
              </a:rPr>
              <a:t>untuk </a:t>
            </a:r>
            <a:r>
              <a:rPr sz="1400" spc="-75" dirty="0">
                <a:solidFill>
                  <a:srgbClr val="2B2B2B"/>
                </a:solidFill>
                <a:latin typeface="Verdana"/>
                <a:cs typeface="Verdana"/>
              </a:rPr>
              <a:t>mengurangi </a:t>
            </a:r>
            <a:r>
              <a:rPr sz="1400" spc="-55" dirty="0">
                <a:solidFill>
                  <a:srgbClr val="2B2B2B"/>
                </a:solidFill>
                <a:latin typeface="Verdana"/>
                <a:cs typeface="Verdana"/>
              </a:rPr>
              <a:t>upaya </a:t>
            </a:r>
            <a:r>
              <a:rPr sz="1400" spc="-70" dirty="0">
                <a:solidFill>
                  <a:srgbClr val="2B2B2B"/>
                </a:solidFill>
                <a:latin typeface="Verdana"/>
                <a:cs typeface="Verdana"/>
              </a:rPr>
              <a:t>programmer </a:t>
            </a:r>
            <a:r>
              <a:rPr sz="1400" spc="-50" dirty="0">
                <a:solidFill>
                  <a:srgbClr val="2B2B2B"/>
                </a:solidFill>
                <a:latin typeface="Verdana"/>
                <a:cs typeface="Verdana"/>
              </a:rPr>
              <a:t>dalam </a:t>
            </a:r>
            <a:r>
              <a:rPr sz="1400" spc="-75" dirty="0">
                <a:solidFill>
                  <a:srgbClr val="2B2B2B"/>
                </a:solidFill>
                <a:latin typeface="Verdana"/>
                <a:cs typeface="Verdana"/>
              </a:rPr>
              <a:t>membuat </a:t>
            </a:r>
            <a:r>
              <a:rPr sz="1400" spc="-7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B2B2B"/>
                </a:solidFill>
                <a:latin typeface="Verdana"/>
                <a:cs typeface="Verdana"/>
              </a:rPr>
              <a:t>script</a:t>
            </a:r>
            <a:r>
              <a:rPr sz="1400" spc="-16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2B2B2B"/>
                </a:solidFill>
                <a:latin typeface="Verdana"/>
                <a:cs typeface="Verdana"/>
              </a:rPr>
              <a:t>yang</a:t>
            </a:r>
            <a:r>
              <a:rPr sz="1400" spc="-16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B2B2B"/>
                </a:solidFill>
                <a:latin typeface="Verdana"/>
                <a:cs typeface="Verdana"/>
              </a:rPr>
              <a:t>sama</a:t>
            </a:r>
            <a:r>
              <a:rPr sz="1400" spc="-14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B2B2B"/>
                </a:solidFill>
                <a:latin typeface="Verdana"/>
                <a:cs typeface="Verdana"/>
              </a:rPr>
              <a:t>di</a:t>
            </a:r>
            <a:r>
              <a:rPr sz="1400" spc="-15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2B2B2B"/>
                </a:solidFill>
                <a:latin typeface="Verdana"/>
                <a:cs typeface="Verdana"/>
              </a:rPr>
              <a:t>setiap</a:t>
            </a:r>
            <a:r>
              <a:rPr sz="1400" spc="-16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2B2B2B"/>
                </a:solidFill>
                <a:latin typeface="Verdana"/>
                <a:cs typeface="Verdana"/>
              </a:rPr>
              <a:t>halaman.</a:t>
            </a:r>
            <a:r>
              <a:rPr sz="1400" spc="-13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B2B2B"/>
                </a:solidFill>
                <a:latin typeface="Verdana"/>
                <a:cs typeface="Verdana"/>
              </a:rPr>
              <a:t>Di</a:t>
            </a:r>
            <a:r>
              <a:rPr sz="1400" spc="-16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2B2B2B"/>
                </a:solidFill>
                <a:latin typeface="Verdana"/>
                <a:cs typeface="Verdana"/>
              </a:rPr>
              <a:t>dalam</a:t>
            </a:r>
            <a:r>
              <a:rPr sz="1400" spc="-14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2B2B2B"/>
                </a:solidFill>
                <a:latin typeface="Verdana"/>
                <a:cs typeface="Verdana"/>
              </a:rPr>
              <a:t>inlude</a:t>
            </a:r>
            <a:r>
              <a:rPr sz="1400" spc="-16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B2B2B"/>
                </a:solidFill>
                <a:latin typeface="Verdana"/>
                <a:cs typeface="Verdana"/>
              </a:rPr>
              <a:t>dan</a:t>
            </a:r>
            <a:r>
              <a:rPr sz="1400" spc="-15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2B2B2B"/>
                </a:solidFill>
                <a:latin typeface="Verdana"/>
                <a:cs typeface="Verdana"/>
              </a:rPr>
              <a:t>require,</a:t>
            </a:r>
            <a:r>
              <a:rPr sz="1400" spc="-17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2B2B2B"/>
                </a:solidFill>
                <a:latin typeface="Verdana"/>
                <a:cs typeface="Verdana"/>
              </a:rPr>
              <a:t>ternyata</a:t>
            </a:r>
            <a:r>
              <a:rPr sz="1400" spc="-17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2B2B2B"/>
                </a:solidFill>
                <a:latin typeface="Verdana"/>
                <a:cs typeface="Verdana"/>
              </a:rPr>
              <a:t>ada</a:t>
            </a:r>
            <a:r>
              <a:rPr sz="1400" spc="-14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B2B2B"/>
                </a:solidFill>
                <a:latin typeface="Verdana"/>
                <a:cs typeface="Verdana"/>
              </a:rPr>
              <a:t>fungsi</a:t>
            </a:r>
            <a:r>
              <a:rPr sz="1400" spc="-16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2B2B2B"/>
                </a:solidFill>
                <a:latin typeface="Verdana"/>
                <a:cs typeface="Verdana"/>
              </a:rPr>
              <a:t>lain </a:t>
            </a:r>
            <a:r>
              <a:rPr sz="1400" spc="-4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2B2B2B"/>
                </a:solidFill>
                <a:latin typeface="Verdana"/>
                <a:cs typeface="Verdana"/>
              </a:rPr>
              <a:t>yaitu </a:t>
            </a:r>
            <a:r>
              <a:rPr sz="1400" spc="-85" dirty="0">
                <a:solidFill>
                  <a:srgbClr val="2B2B2B"/>
                </a:solidFill>
                <a:latin typeface="Verdana"/>
                <a:cs typeface="Verdana"/>
              </a:rPr>
              <a:t>include_once </a:t>
            </a:r>
            <a:r>
              <a:rPr sz="1400" spc="-65" dirty="0">
                <a:solidFill>
                  <a:srgbClr val="2B2B2B"/>
                </a:solidFill>
                <a:latin typeface="Verdana"/>
                <a:cs typeface="Verdana"/>
              </a:rPr>
              <a:t>dan </a:t>
            </a:r>
            <a:r>
              <a:rPr sz="1400" spc="-105" dirty="0">
                <a:solidFill>
                  <a:srgbClr val="2B2B2B"/>
                </a:solidFill>
                <a:latin typeface="Verdana"/>
                <a:cs typeface="Verdana"/>
              </a:rPr>
              <a:t>require_once. </a:t>
            </a:r>
            <a:r>
              <a:rPr sz="1400" spc="-90" dirty="0">
                <a:solidFill>
                  <a:srgbClr val="2B2B2B"/>
                </a:solidFill>
                <a:latin typeface="Verdana"/>
                <a:cs typeface="Verdana"/>
              </a:rPr>
              <a:t>Fungsi </a:t>
            </a:r>
            <a:r>
              <a:rPr sz="1400" spc="-80" dirty="0">
                <a:solidFill>
                  <a:srgbClr val="2B2B2B"/>
                </a:solidFill>
                <a:latin typeface="Verdana"/>
                <a:cs typeface="Verdana"/>
              </a:rPr>
              <a:t>ini digunakan </a:t>
            </a:r>
            <a:r>
              <a:rPr sz="1400" spc="-100" dirty="0">
                <a:solidFill>
                  <a:srgbClr val="2B2B2B"/>
                </a:solidFill>
                <a:latin typeface="Verdana"/>
                <a:cs typeface="Verdana"/>
              </a:rPr>
              <a:t>untuk </a:t>
            </a:r>
            <a:r>
              <a:rPr sz="1400" spc="-70" dirty="0">
                <a:solidFill>
                  <a:srgbClr val="2B2B2B"/>
                </a:solidFill>
                <a:latin typeface="Verdana"/>
                <a:cs typeface="Verdana"/>
              </a:rPr>
              <a:t>mencegah </a:t>
            </a:r>
            <a:r>
              <a:rPr sz="1400" spc="-75" dirty="0">
                <a:solidFill>
                  <a:srgbClr val="2B2B2B"/>
                </a:solidFill>
                <a:latin typeface="Verdana"/>
                <a:cs typeface="Verdana"/>
              </a:rPr>
              <a:t>php </a:t>
            </a:r>
            <a:r>
              <a:rPr sz="1400" spc="-7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2B2B2B"/>
                </a:solidFill>
                <a:latin typeface="Verdana"/>
                <a:cs typeface="Verdana"/>
              </a:rPr>
              <a:t>m</a:t>
            </a:r>
            <a:r>
              <a:rPr sz="1400" spc="-85" dirty="0">
                <a:solidFill>
                  <a:srgbClr val="2B2B2B"/>
                </a:solidFill>
                <a:latin typeface="Verdana"/>
                <a:cs typeface="Verdana"/>
              </a:rPr>
              <a:t>e</a:t>
            </a:r>
            <a:r>
              <a:rPr sz="1400" spc="-80" dirty="0">
                <a:solidFill>
                  <a:srgbClr val="2B2B2B"/>
                </a:solidFill>
                <a:latin typeface="Verdana"/>
                <a:cs typeface="Verdana"/>
              </a:rPr>
              <a:t>nyisipk</a:t>
            </a:r>
            <a:r>
              <a:rPr sz="1400" spc="-105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400" spc="-85" dirty="0">
                <a:solidFill>
                  <a:srgbClr val="2B2B2B"/>
                </a:solidFill>
                <a:latin typeface="Verdana"/>
                <a:cs typeface="Verdana"/>
              </a:rPr>
              <a:t>n</a:t>
            </a:r>
            <a:r>
              <a:rPr sz="1400" spc="-16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2B2B2B"/>
                </a:solidFill>
                <a:latin typeface="Verdana"/>
                <a:cs typeface="Verdana"/>
              </a:rPr>
              <a:t>hal</a:t>
            </a:r>
            <a:r>
              <a:rPr sz="1400" spc="-60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400" spc="-95" dirty="0">
                <a:solidFill>
                  <a:srgbClr val="2B2B2B"/>
                </a:solidFill>
                <a:latin typeface="Verdana"/>
                <a:cs typeface="Verdana"/>
              </a:rPr>
              <a:t>m</a:t>
            </a:r>
            <a:r>
              <a:rPr sz="1400" spc="-40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400" spc="-85" dirty="0">
                <a:solidFill>
                  <a:srgbClr val="2B2B2B"/>
                </a:solidFill>
                <a:latin typeface="Verdana"/>
                <a:cs typeface="Verdana"/>
              </a:rPr>
              <a:t>n</a:t>
            </a:r>
            <a:r>
              <a:rPr sz="1400" spc="-14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2B2B2B"/>
                </a:solidFill>
                <a:latin typeface="Verdana"/>
                <a:cs typeface="Verdana"/>
              </a:rPr>
              <a:t>y</a:t>
            </a:r>
            <a:r>
              <a:rPr sz="1400" spc="-45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400" spc="-75" dirty="0">
                <a:solidFill>
                  <a:srgbClr val="2B2B2B"/>
                </a:solidFill>
                <a:latin typeface="Verdana"/>
                <a:cs typeface="Verdana"/>
              </a:rPr>
              <a:t>ng</a:t>
            </a:r>
            <a:r>
              <a:rPr sz="14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2B2B2B"/>
                </a:solidFill>
                <a:latin typeface="Verdana"/>
                <a:cs typeface="Verdana"/>
              </a:rPr>
              <a:t>s</a:t>
            </a:r>
            <a:r>
              <a:rPr sz="1400" spc="-80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400" spc="-95" dirty="0">
                <a:solidFill>
                  <a:srgbClr val="2B2B2B"/>
                </a:solidFill>
                <a:latin typeface="Verdana"/>
                <a:cs typeface="Verdana"/>
              </a:rPr>
              <a:t>m</a:t>
            </a:r>
            <a:r>
              <a:rPr sz="1400" spc="-35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400" spc="-15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2B2B2B"/>
                </a:solidFill>
                <a:latin typeface="Verdana"/>
                <a:cs typeface="Verdana"/>
              </a:rPr>
              <a:t>2</a:t>
            </a:r>
            <a:r>
              <a:rPr sz="14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2B2B2B"/>
                </a:solidFill>
                <a:latin typeface="Verdana"/>
                <a:cs typeface="Verdana"/>
              </a:rPr>
              <a:t>kali.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35122" y="3672370"/>
            <a:ext cx="3276600" cy="609600"/>
          </a:xfrm>
          <a:prstGeom prst="rect">
            <a:avLst/>
          </a:prstGeom>
          <a:solidFill>
            <a:srgbClr val="F7CFAF"/>
          </a:solidFill>
        </p:spPr>
        <p:txBody>
          <a:bodyPr vert="horz" wrap="square" lIns="0" tIns="0" rIns="0" bIns="0" rtlCol="0">
            <a:spAutoFit/>
          </a:bodyPr>
          <a:lstStyle/>
          <a:p>
            <a:pPr marL="339090">
              <a:lnSpc>
                <a:spcPts val="2230"/>
              </a:lnSpc>
            </a:pPr>
            <a:r>
              <a:rPr sz="2000" spc="-45" dirty="0">
                <a:solidFill>
                  <a:srgbClr val="2B2B2B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2B2B2B"/>
                </a:solidFill>
                <a:latin typeface="Times New Roman"/>
                <a:cs typeface="Times New Roman"/>
              </a:rPr>
              <a:t>n</a:t>
            </a:r>
            <a:r>
              <a:rPr sz="2000" spc="10" dirty="0">
                <a:solidFill>
                  <a:srgbClr val="2B2B2B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2B2B2B"/>
                </a:solidFill>
                <a:latin typeface="Times New Roman"/>
                <a:cs typeface="Times New Roman"/>
              </a:rPr>
              <a:t>lud</a:t>
            </a:r>
            <a:r>
              <a:rPr sz="2000" spc="-5" dirty="0">
                <a:solidFill>
                  <a:srgbClr val="2B2B2B"/>
                </a:solidFill>
                <a:latin typeface="Times New Roman"/>
                <a:cs typeface="Times New Roman"/>
              </a:rPr>
              <a:t>e</a:t>
            </a:r>
            <a:r>
              <a:rPr sz="2000" spc="5" dirty="0">
                <a:solidFill>
                  <a:srgbClr val="2B2B2B"/>
                </a:solidFill>
                <a:latin typeface="Times New Roman"/>
                <a:cs typeface="Times New Roman"/>
              </a:rPr>
              <a:t>_</a:t>
            </a:r>
            <a:r>
              <a:rPr sz="2000" spc="20" dirty="0">
                <a:solidFill>
                  <a:srgbClr val="2B2B2B"/>
                </a:solidFill>
                <a:latin typeface="Times New Roman"/>
                <a:cs typeface="Times New Roman"/>
              </a:rPr>
              <a:t>o</a:t>
            </a:r>
            <a:r>
              <a:rPr sz="2000" spc="25" dirty="0">
                <a:solidFill>
                  <a:srgbClr val="2B2B2B"/>
                </a:solidFill>
                <a:latin typeface="Times New Roman"/>
                <a:cs typeface="Times New Roman"/>
              </a:rPr>
              <a:t>n</a:t>
            </a:r>
            <a:r>
              <a:rPr sz="2000" spc="-55" dirty="0">
                <a:solidFill>
                  <a:srgbClr val="2B2B2B"/>
                </a:solidFill>
                <a:latin typeface="Times New Roman"/>
                <a:cs typeface="Times New Roman"/>
              </a:rPr>
              <a:t>ce</a:t>
            </a:r>
            <a:r>
              <a:rPr sz="2000" spc="-50" dirty="0">
                <a:solidFill>
                  <a:srgbClr val="2B2B2B"/>
                </a:solidFill>
                <a:latin typeface="Times New Roman"/>
                <a:cs typeface="Times New Roman"/>
              </a:rPr>
              <a:t>(</a:t>
            </a:r>
            <a:r>
              <a:rPr sz="2000" spc="-195" dirty="0">
                <a:solidFill>
                  <a:srgbClr val="2B2B2B"/>
                </a:solidFill>
                <a:latin typeface="Times New Roman"/>
                <a:cs typeface="Times New Roman"/>
              </a:rPr>
              <a:t>„</a:t>
            </a:r>
            <a:r>
              <a:rPr sz="2000" spc="-210" dirty="0">
                <a:solidFill>
                  <a:srgbClr val="2B2B2B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2B2B2B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2B2B2B"/>
                </a:solidFill>
                <a:latin typeface="Times New Roman"/>
                <a:cs typeface="Times New Roman"/>
              </a:rPr>
              <a:t>ma</a:t>
            </a:r>
            <a:r>
              <a:rPr sz="2000" spc="-35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2B2B2B"/>
                </a:solidFill>
                <a:latin typeface="Times New Roman"/>
                <a:cs typeface="Times New Roman"/>
              </a:rPr>
              <a:t>fil</a:t>
            </a:r>
            <a:r>
              <a:rPr sz="2000" spc="-70" dirty="0">
                <a:solidFill>
                  <a:srgbClr val="2B2B2B"/>
                </a:solidFill>
                <a:latin typeface="Times New Roman"/>
                <a:cs typeface="Times New Roman"/>
              </a:rPr>
              <a:t>e</a:t>
            </a:r>
            <a:r>
              <a:rPr sz="2000" spc="-225" dirty="0">
                <a:solidFill>
                  <a:srgbClr val="2B2B2B"/>
                </a:solidFill>
                <a:latin typeface="Times New Roman"/>
                <a:cs typeface="Times New Roman"/>
              </a:rPr>
              <a:t>‟);</a:t>
            </a:r>
            <a:endParaRPr sz="2000">
              <a:latin typeface="Times New Roman"/>
              <a:cs typeface="Times New Roman"/>
            </a:endParaRPr>
          </a:p>
          <a:p>
            <a:pPr marL="340995">
              <a:lnSpc>
                <a:spcPct val="100000"/>
              </a:lnSpc>
            </a:pPr>
            <a:r>
              <a:rPr sz="2000" spc="-20" dirty="0">
                <a:solidFill>
                  <a:srgbClr val="2B2B2B"/>
                </a:solidFill>
                <a:latin typeface="Times New Roman"/>
                <a:cs typeface="Times New Roman"/>
              </a:rPr>
              <a:t>require_once(„nama</a:t>
            </a:r>
            <a:r>
              <a:rPr sz="2000" spc="-85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2000" spc="-125" dirty="0">
                <a:solidFill>
                  <a:srgbClr val="2B2B2B"/>
                </a:solidFill>
                <a:latin typeface="Times New Roman"/>
                <a:cs typeface="Times New Roman"/>
              </a:rPr>
              <a:t>file‟);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17315" y="4451373"/>
            <a:ext cx="4126865" cy="692150"/>
          </a:xfrm>
          <a:custGeom>
            <a:avLst/>
            <a:gdLst/>
            <a:ahLst/>
            <a:cxnLst/>
            <a:rect l="l" t="t" r="r" b="b"/>
            <a:pathLst>
              <a:path w="4126865" h="692150">
                <a:moveTo>
                  <a:pt x="1477591" y="110136"/>
                </a:moveTo>
                <a:lnTo>
                  <a:pt x="1428572" y="110738"/>
                </a:lnTo>
                <a:lnTo>
                  <a:pt x="1379633" y="112534"/>
                </a:lnTo>
                <a:lnTo>
                  <a:pt x="1330793" y="115511"/>
                </a:lnTo>
                <a:lnTo>
                  <a:pt x="1282072" y="119656"/>
                </a:lnTo>
                <a:lnTo>
                  <a:pt x="1233488" y="124955"/>
                </a:lnTo>
                <a:lnTo>
                  <a:pt x="1185060" y="131395"/>
                </a:lnTo>
                <a:lnTo>
                  <a:pt x="1136806" y="138962"/>
                </a:lnTo>
                <a:lnTo>
                  <a:pt x="1088746" y="147644"/>
                </a:lnTo>
                <a:lnTo>
                  <a:pt x="1040898" y="157426"/>
                </a:lnTo>
                <a:lnTo>
                  <a:pt x="993281" y="168296"/>
                </a:lnTo>
                <a:lnTo>
                  <a:pt x="945914" y="180239"/>
                </a:lnTo>
                <a:lnTo>
                  <a:pt x="898743" y="193264"/>
                </a:lnTo>
                <a:lnTo>
                  <a:pt x="852004" y="207293"/>
                </a:lnTo>
                <a:lnTo>
                  <a:pt x="805499" y="222378"/>
                </a:lnTo>
                <a:lnTo>
                  <a:pt x="759319" y="238482"/>
                </a:lnTo>
                <a:lnTo>
                  <a:pt x="713482" y="255594"/>
                </a:lnTo>
                <a:lnTo>
                  <a:pt x="668008" y="273699"/>
                </a:lnTo>
                <a:lnTo>
                  <a:pt x="622916" y="292784"/>
                </a:lnTo>
                <a:lnTo>
                  <a:pt x="578223" y="312835"/>
                </a:lnTo>
                <a:lnTo>
                  <a:pt x="533950" y="333840"/>
                </a:lnTo>
                <a:lnTo>
                  <a:pt x="490114" y="355785"/>
                </a:lnTo>
                <a:lnTo>
                  <a:pt x="446734" y="378656"/>
                </a:lnTo>
                <a:lnTo>
                  <a:pt x="403830" y="402440"/>
                </a:lnTo>
                <a:lnTo>
                  <a:pt x="361420" y="427124"/>
                </a:lnTo>
                <a:lnTo>
                  <a:pt x="319523" y="452694"/>
                </a:lnTo>
                <a:lnTo>
                  <a:pt x="278157" y="479136"/>
                </a:lnTo>
                <a:lnTo>
                  <a:pt x="237341" y="506439"/>
                </a:lnTo>
                <a:lnTo>
                  <a:pt x="197095" y="534587"/>
                </a:lnTo>
                <a:lnTo>
                  <a:pt x="157437" y="563568"/>
                </a:lnTo>
                <a:lnTo>
                  <a:pt x="118386" y="593368"/>
                </a:lnTo>
                <a:lnTo>
                  <a:pt x="79960" y="623974"/>
                </a:lnTo>
                <a:lnTo>
                  <a:pt x="42178" y="655372"/>
                </a:lnTo>
                <a:lnTo>
                  <a:pt x="5060" y="687549"/>
                </a:lnTo>
                <a:lnTo>
                  <a:pt x="0" y="692125"/>
                </a:lnTo>
                <a:lnTo>
                  <a:pt x="4126684" y="692125"/>
                </a:lnTo>
                <a:lnTo>
                  <a:pt x="4126684" y="302947"/>
                </a:lnTo>
                <a:lnTo>
                  <a:pt x="3032198" y="302947"/>
                </a:lnTo>
                <a:lnTo>
                  <a:pt x="2997676" y="302690"/>
                </a:lnTo>
                <a:lnTo>
                  <a:pt x="2935371" y="300917"/>
                </a:lnTo>
                <a:lnTo>
                  <a:pt x="2884736" y="298297"/>
                </a:lnTo>
                <a:lnTo>
                  <a:pt x="2834186" y="294685"/>
                </a:lnTo>
                <a:lnTo>
                  <a:pt x="2783715" y="290158"/>
                </a:lnTo>
                <a:lnTo>
                  <a:pt x="2733316" y="284796"/>
                </a:lnTo>
                <a:lnTo>
                  <a:pt x="2682982" y="278678"/>
                </a:lnTo>
                <a:lnTo>
                  <a:pt x="2632707" y="271883"/>
                </a:lnTo>
                <a:lnTo>
                  <a:pt x="2582485" y="264489"/>
                </a:lnTo>
                <a:lnTo>
                  <a:pt x="2482171" y="248222"/>
                </a:lnTo>
                <a:lnTo>
                  <a:pt x="2181688" y="193243"/>
                </a:lnTo>
                <a:lnTo>
                  <a:pt x="2031623" y="166229"/>
                </a:lnTo>
                <a:lnTo>
                  <a:pt x="1931381" y="149816"/>
                </a:lnTo>
                <a:lnTo>
                  <a:pt x="1881204" y="142330"/>
                </a:lnTo>
                <a:lnTo>
                  <a:pt x="1830982" y="135429"/>
                </a:lnTo>
                <a:lnTo>
                  <a:pt x="1780707" y="129192"/>
                </a:lnTo>
                <a:lnTo>
                  <a:pt x="1730373" y="123698"/>
                </a:lnTo>
                <a:lnTo>
                  <a:pt x="1679974" y="119026"/>
                </a:lnTo>
                <a:lnTo>
                  <a:pt x="1629503" y="115255"/>
                </a:lnTo>
                <a:lnTo>
                  <a:pt x="1578953" y="112464"/>
                </a:lnTo>
                <a:lnTo>
                  <a:pt x="1528318" y="110731"/>
                </a:lnTo>
                <a:lnTo>
                  <a:pt x="1477591" y="110136"/>
                </a:lnTo>
                <a:close/>
              </a:path>
              <a:path w="4126865" h="692150">
                <a:moveTo>
                  <a:pt x="4126684" y="0"/>
                </a:moveTo>
                <a:lnTo>
                  <a:pt x="4070627" y="31440"/>
                </a:lnTo>
                <a:lnTo>
                  <a:pt x="4026959" y="54480"/>
                </a:lnTo>
                <a:lnTo>
                  <a:pt x="3982822" y="76598"/>
                </a:lnTo>
                <a:lnTo>
                  <a:pt x="3938235" y="97782"/>
                </a:lnTo>
                <a:lnTo>
                  <a:pt x="3893219" y="118015"/>
                </a:lnTo>
                <a:lnTo>
                  <a:pt x="3847794" y="137283"/>
                </a:lnTo>
                <a:lnTo>
                  <a:pt x="3801980" y="155571"/>
                </a:lnTo>
                <a:lnTo>
                  <a:pt x="3755796" y="172866"/>
                </a:lnTo>
                <a:lnTo>
                  <a:pt x="3709262" y="189151"/>
                </a:lnTo>
                <a:lnTo>
                  <a:pt x="3662399" y="204412"/>
                </a:lnTo>
                <a:lnTo>
                  <a:pt x="3615225" y="218635"/>
                </a:lnTo>
                <a:lnTo>
                  <a:pt x="3567762" y="231805"/>
                </a:lnTo>
                <a:lnTo>
                  <a:pt x="3520028" y="243906"/>
                </a:lnTo>
                <a:lnTo>
                  <a:pt x="3472043" y="254925"/>
                </a:lnTo>
                <a:lnTo>
                  <a:pt x="3423829" y="264847"/>
                </a:lnTo>
                <a:lnTo>
                  <a:pt x="3375403" y="273657"/>
                </a:lnTo>
                <a:lnTo>
                  <a:pt x="3326787" y="281339"/>
                </a:lnTo>
                <a:lnTo>
                  <a:pt x="3278001" y="287880"/>
                </a:lnTo>
                <a:lnTo>
                  <a:pt x="3229063" y="293265"/>
                </a:lnTo>
                <a:lnTo>
                  <a:pt x="3179994" y="297479"/>
                </a:lnTo>
                <a:lnTo>
                  <a:pt x="3130813" y="300507"/>
                </a:lnTo>
                <a:lnTo>
                  <a:pt x="3081542" y="302335"/>
                </a:lnTo>
                <a:lnTo>
                  <a:pt x="3032198" y="302947"/>
                </a:lnTo>
                <a:lnTo>
                  <a:pt x="4126684" y="302947"/>
                </a:lnTo>
                <a:lnTo>
                  <a:pt x="4126684" y="0"/>
                </a:lnTo>
                <a:close/>
              </a:path>
            </a:pathLst>
          </a:custGeom>
          <a:solidFill>
            <a:srgbClr val="F3C5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3900" y="3225049"/>
            <a:ext cx="391795" cy="1920875"/>
          </a:xfrm>
          <a:custGeom>
            <a:avLst/>
            <a:gdLst/>
            <a:ahLst/>
            <a:cxnLst/>
            <a:rect l="l" t="t" r="r" b="b"/>
            <a:pathLst>
              <a:path w="391795" h="1920875">
                <a:moveTo>
                  <a:pt x="391198" y="0"/>
                </a:moveTo>
                <a:lnTo>
                  <a:pt x="0" y="0"/>
                </a:lnTo>
                <a:lnTo>
                  <a:pt x="0" y="1920875"/>
                </a:lnTo>
                <a:lnTo>
                  <a:pt x="391198" y="1920875"/>
                </a:lnTo>
                <a:lnTo>
                  <a:pt x="391198" y="0"/>
                </a:lnTo>
                <a:close/>
              </a:path>
            </a:pathLst>
          </a:custGeom>
          <a:solidFill>
            <a:srgbClr val="B5E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2415540" cy="1400810"/>
            <a:chOff x="0" y="0"/>
            <a:chExt cx="2415540" cy="140081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2415540" cy="1400810"/>
            </a:xfrm>
            <a:custGeom>
              <a:avLst/>
              <a:gdLst/>
              <a:ahLst/>
              <a:cxnLst/>
              <a:rect l="l" t="t" r="r" b="b"/>
              <a:pathLst>
                <a:path w="2415540" h="1400810">
                  <a:moveTo>
                    <a:pt x="2415472" y="0"/>
                  </a:moveTo>
                  <a:lnTo>
                    <a:pt x="0" y="0"/>
                  </a:lnTo>
                  <a:lnTo>
                    <a:pt x="0" y="1400613"/>
                  </a:lnTo>
                  <a:lnTo>
                    <a:pt x="18510" y="1394587"/>
                  </a:lnTo>
                  <a:lnTo>
                    <a:pt x="303434" y="1308082"/>
                  </a:lnTo>
                  <a:lnTo>
                    <a:pt x="350971" y="1292812"/>
                  </a:lnTo>
                  <a:lnTo>
                    <a:pt x="398145" y="1276894"/>
                  </a:lnTo>
                  <a:lnTo>
                    <a:pt x="444815" y="1260176"/>
                  </a:lnTo>
                  <a:lnTo>
                    <a:pt x="490839" y="1242505"/>
                  </a:lnTo>
                  <a:lnTo>
                    <a:pt x="536075" y="1223730"/>
                  </a:lnTo>
                  <a:lnTo>
                    <a:pt x="580383" y="1203698"/>
                  </a:lnTo>
                  <a:lnTo>
                    <a:pt x="623619" y="1182259"/>
                  </a:lnTo>
                  <a:lnTo>
                    <a:pt x="665644" y="1159260"/>
                  </a:lnTo>
                  <a:lnTo>
                    <a:pt x="706315" y="1134549"/>
                  </a:lnTo>
                  <a:lnTo>
                    <a:pt x="745491" y="1107975"/>
                  </a:lnTo>
                  <a:lnTo>
                    <a:pt x="783031" y="1079385"/>
                  </a:lnTo>
                  <a:lnTo>
                    <a:pt x="818792" y="1048627"/>
                  </a:lnTo>
                  <a:lnTo>
                    <a:pt x="852634" y="1015551"/>
                  </a:lnTo>
                  <a:lnTo>
                    <a:pt x="884415" y="980003"/>
                  </a:lnTo>
                  <a:lnTo>
                    <a:pt x="913993" y="941832"/>
                  </a:lnTo>
                  <a:lnTo>
                    <a:pt x="939973" y="902711"/>
                  </a:lnTo>
                  <a:lnTo>
                    <a:pt x="963779" y="861830"/>
                  </a:lnTo>
                  <a:lnTo>
                    <a:pt x="985806" y="819542"/>
                  </a:lnTo>
                  <a:lnTo>
                    <a:pt x="1006450" y="776202"/>
                  </a:lnTo>
                  <a:lnTo>
                    <a:pt x="1026108" y="732164"/>
                  </a:lnTo>
                  <a:lnTo>
                    <a:pt x="1045174" y="687781"/>
                  </a:lnTo>
                  <a:lnTo>
                    <a:pt x="1064044" y="643409"/>
                  </a:lnTo>
                  <a:lnTo>
                    <a:pt x="1083115" y="599400"/>
                  </a:lnTo>
                  <a:lnTo>
                    <a:pt x="1102781" y="556110"/>
                  </a:lnTo>
                  <a:lnTo>
                    <a:pt x="1123439" y="513892"/>
                  </a:lnTo>
                  <a:lnTo>
                    <a:pt x="1145485" y="473100"/>
                  </a:lnTo>
                  <a:lnTo>
                    <a:pt x="1169314" y="434088"/>
                  </a:lnTo>
                  <a:lnTo>
                    <a:pt x="1195321" y="397211"/>
                  </a:lnTo>
                  <a:lnTo>
                    <a:pt x="1223903" y="362823"/>
                  </a:lnTo>
                  <a:lnTo>
                    <a:pt x="1255456" y="331277"/>
                  </a:lnTo>
                  <a:lnTo>
                    <a:pt x="1290374" y="302928"/>
                  </a:lnTo>
                  <a:lnTo>
                    <a:pt x="1329055" y="278129"/>
                  </a:lnTo>
                  <a:lnTo>
                    <a:pt x="1372408" y="257237"/>
                  </a:lnTo>
                  <a:lnTo>
                    <a:pt x="1417141" y="241718"/>
                  </a:lnTo>
                  <a:lnTo>
                    <a:pt x="1463087" y="230870"/>
                  </a:lnTo>
                  <a:lnTo>
                    <a:pt x="1510081" y="223990"/>
                  </a:lnTo>
                  <a:lnTo>
                    <a:pt x="1557957" y="220377"/>
                  </a:lnTo>
                  <a:lnTo>
                    <a:pt x="1606550" y="219328"/>
                  </a:lnTo>
                  <a:lnTo>
                    <a:pt x="1999280" y="219328"/>
                  </a:lnTo>
                  <a:lnTo>
                    <a:pt x="2009821" y="217897"/>
                  </a:lnTo>
                  <a:lnTo>
                    <a:pt x="2058599" y="207603"/>
                  </a:lnTo>
                  <a:lnTo>
                    <a:pt x="2106238" y="193921"/>
                  </a:lnTo>
                  <a:lnTo>
                    <a:pt x="2152648" y="176993"/>
                  </a:lnTo>
                  <a:lnTo>
                    <a:pt x="2197743" y="156962"/>
                  </a:lnTo>
                  <a:lnTo>
                    <a:pt x="2241433" y="133970"/>
                  </a:lnTo>
                  <a:lnTo>
                    <a:pt x="2283631" y="108157"/>
                  </a:lnTo>
                  <a:lnTo>
                    <a:pt x="2324247" y="79668"/>
                  </a:lnTo>
                  <a:lnTo>
                    <a:pt x="2363196" y="48642"/>
                  </a:lnTo>
                  <a:lnTo>
                    <a:pt x="2400387" y="15223"/>
                  </a:lnTo>
                  <a:lnTo>
                    <a:pt x="2415472" y="0"/>
                  </a:lnTo>
                  <a:close/>
                </a:path>
                <a:path w="2415540" h="1400810">
                  <a:moveTo>
                    <a:pt x="1999280" y="219328"/>
                  </a:moveTo>
                  <a:lnTo>
                    <a:pt x="1606550" y="219328"/>
                  </a:lnTo>
                  <a:lnTo>
                    <a:pt x="1659487" y="220266"/>
                  </a:lnTo>
                  <a:lnTo>
                    <a:pt x="1819946" y="227408"/>
                  </a:lnTo>
                  <a:lnTo>
                    <a:pt x="1873250" y="228346"/>
                  </a:lnTo>
                  <a:lnTo>
                    <a:pt x="1895107" y="228145"/>
                  </a:lnTo>
                  <a:lnTo>
                    <a:pt x="1916858" y="227504"/>
                  </a:lnTo>
                  <a:lnTo>
                    <a:pt x="1938490" y="226363"/>
                  </a:lnTo>
                  <a:lnTo>
                    <a:pt x="1959991" y="224662"/>
                  </a:lnTo>
                  <a:lnTo>
                    <a:pt x="1999280" y="219328"/>
                  </a:lnTo>
                  <a:close/>
                </a:path>
              </a:pathLst>
            </a:custGeom>
            <a:solidFill>
              <a:srgbClr val="D2BB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2832" y="574420"/>
              <a:ext cx="69557" cy="698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2733" y="574420"/>
              <a:ext cx="69557" cy="698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2633" y="574420"/>
              <a:ext cx="69596" cy="698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2560" y="574420"/>
              <a:ext cx="69850" cy="698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378455" y="1694205"/>
            <a:ext cx="617855" cy="617855"/>
          </a:xfrm>
          <a:prstGeom prst="rect">
            <a:avLst/>
          </a:prstGeom>
          <a:solidFill>
            <a:srgbClr val="F7CFA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(</a:t>
            </a:r>
            <a:r>
              <a:rPr sz="1400" spc="3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47942" y="1694205"/>
            <a:ext cx="617855" cy="617855"/>
          </a:xfrm>
          <a:prstGeom prst="rect">
            <a:avLst/>
          </a:prstGeom>
          <a:solidFill>
            <a:srgbClr val="F7CFA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191135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(</a:t>
            </a:r>
            <a:r>
              <a:rPr sz="1400" spc="3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34153" y="2289859"/>
            <a:ext cx="2822575" cy="215646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934719">
              <a:lnSpc>
                <a:spcPct val="100000"/>
              </a:lnSpc>
              <a:spcBef>
                <a:spcPts val="645"/>
              </a:spcBef>
            </a:pPr>
            <a:r>
              <a:rPr sz="2000" spc="40" dirty="0">
                <a:solidFill>
                  <a:srgbClr val="2B2B2B"/>
                </a:solidFill>
                <a:latin typeface="Lucida Sans Unicode"/>
                <a:cs typeface="Lucida Sans Unicode"/>
              </a:rPr>
              <a:t>Require</a:t>
            </a:r>
            <a:endParaRPr sz="2000">
              <a:latin typeface="Lucida Sans Unicode"/>
              <a:cs typeface="Lucida Sans Unicode"/>
            </a:endParaRPr>
          </a:p>
          <a:p>
            <a:pPr marL="299085" indent="-287020">
              <a:lnSpc>
                <a:spcPct val="100000"/>
              </a:lnSpc>
              <a:spcBef>
                <a:spcPts val="385"/>
              </a:spcBef>
              <a:buClr>
                <a:srgbClr val="D2BBE6"/>
              </a:buClr>
              <a:buFont typeface="Wingdings"/>
              <a:buChar char=""/>
              <a:tabLst>
                <a:tab pos="299085" algn="l"/>
                <a:tab pos="299720" algn="l"/>
              </a:tabLst>
            </a:pPr>
            <a:r>
              <a:rPr sz="1400" spc="10" dirty="0">
                <a:solidFill>
                  <a:srgbClr val="2B2B2B"/>
                </a:solidFill>
                <a:latin typeface="Verdana"/>
                <a:cs typeface="Verdana"/>
              </a:rPr>
              <a:t>Me</a:t>
            </a:r>
            <a:r>
              <a:rPr sz="1400" spc="-85" dirty="0">
                <a:solidFill>
                  <a:srgbClr val="2B2B2B"/>
                </a:solidFill>
                <a:latin typeface="Verdana"/>
                <a:cs typeface="Verdana"/>
              </a:rPr>
              <a:t>miliki</a:t>
            </a:r>
            <a:r>
              <a:rPr sz="14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2B2B2B"/>
                </a:solidFill>
                <a:latin typeface="Verdana"/>
                <a:cs typeface="Verdana"/>
              </a:rPr>
              <a:t>fung</a:t>
            </a:r>
            <a:r>
              <a:rPr sz="1400" spc="-85" dirty="0">
                <a:solidFill>
                  <a:srgbClr val="2B2B2B"/>
                </a:solidFill>
                <a:latin typeface="Verdana"/>
                <a:cs typeface="Verdana"/>
              </a:rPr>
              <a:t>si</a:t>
            </a:r>
            <a:r>
              <a:rPr sz="1400" spc="-18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2B2B2B"/>
                </a:solidFill>
                <a:latin typeface="Verdana"/>
                <a:cs typeface="Verdana"/>
              </a:rPr>
              <a:t>y</a:t>
            </a:r>
            <a:r>
              <a:rPr sz="1400" spc="-45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400" spc="-75" dirty="0">
                <a:solidFill>
                  <a:srgbClr val="2B2B2B"/>
                </a:solidFill>
                <a:latin typeface="Verdana"/>
                <a:cs typeface="Verdana"/>
              </a:rPr>
              <a:t>ng</a:t>
            </a:r>
            <a:r>
              <a:rPr sz="1400" spc="-16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2B2B2B"/>
                </a:solidFill>
                <a:latin typeface="Verdana"/>
                <a:cs typeface="Verdana"/>
              </a:rPr>
              <a:t>sa</a:t>
            </a:r>
            <a:r>
              <a:rPr sz="1400" spc="-110" dirty="0">
                <a:solidFill>
                  <a:srgbClr val="2B2B2B"/>
                </a:solidFill>
                <a:latin typeface="Verdana"/>
                <a:cs typeface="Verdana"/>
              </a:rPr>
              <a:t>m</a:t>
            </a:r>
            <a:r>
              <a:rPr sz="1400" spc="-40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400" spc="-260" dirty="0">
                <a:solidFill>
                  <a:srgbClr val="2B2B2B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Clr>
                <a:srgbClr val="D2BBE6"/>
              </a:buClr>
              <a:buFont typeface="Wingdings"/>
              <a:buChar char=""/>
              <a:tabLst>
                <a:tab pos="299085" algn="l"/>
                <a:tab pos="299720" algn="l"/>
              </a:tabLst>
            </a:pPr>
            <a:r>
              <a:rPr sz="1400" spc="100" dirty="0">
                <a:solidFill>
                  <a:srgbClr val="2B2B2B"/>
                </a:solidFill>
                <a:latin typeface="Verdana"/>
                <a:cs typeface="Verdana"/>
              </a:rPr>
              <a:t>M</a:t>
            </a:r>
            <a:r>
              <a:rPr sz="1400" spc="-85" dirty="0">
                <a:solidFill>
                  <a:srgbClr val="2B2B2B"/>
                </a:solidFill>
                <a:latin typeface="Verdana"/>
                <a:cs typeface="Verdana"/>
              </a:rPr>
              <a:t>e</a:t>
            </a:r>
            <a:r>
              <a:rPr sz="1400" spc="-80" dirty="0">
                <a:solidFill>
                  <a:srgbClr val="2B2B2B"/>
                </a:solidFill>
                <a:latin typeface="Verdana"/>
                <a:cs typeface="Verdana"/>
              </a:rPr>
              <a:t>ngh</a:t>
            </a:r>
            <a:r>
              <a:rPr sz="1400" spc="-40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400" spc="-80" dirty="0">
                <a:solidFill>
                  <a:srgbClr val="2B2B2B"/>
                </a:solidFill>
                <a:latin typeface="Verdana"/>
                <a:cs typeface="Verdana"/>
              </a:rPr>
              <a:t>silkan</a:t>
            </a:r>
            <a:r>
              <a:rPr sz="1400" spc="-16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2B2B2B"/>
                </a:solidFill>
                <a:latin typeface="Verdana"/>
                <a:cs typeface="Verdana"/>
              </a:rPr>
              <a:t>f</a:t>
            </a:r>
            <a:r>
              <a:rPr sz="1400" spc="-45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2B2B2B"/>
                </a:solidFill>
                <a:latin typeface="Verdana"/>
                <a:cs typeface="Verdana"/>
              </a:rPr>
              <a:t>t</a:t>
            </a:r>
            <a:r>
              <a:rPr sz="1400" spc="-55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2B2B2B"/>
                </a:solidFill>
                <a:latin typeface="Verdana"/>
                <a:cs typeface="Verdana"/>
              </a:rPr>
              <a:t>l</a:t>
            </a:r>
            <a:r>
              <a:rPr sz="1400" spc="-15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2B2B2B"/>
                </a:solidFill>
                <a:latin typeface="Verdana"/>
                <a:cs typeface="Verdana"/>
              </a:rPr>
              <a:t>error</a:t>
            </a:r>
            <a:r>
              <a:rPr sz="1400" spc="14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2B2B2B"/>
                </a:solidFill>
                <a:latin typeface="Verdana"/>
                <a:cs typeface="Verdana"/>
              </a:rPr>
              <a:t>jik</a:t>
            </a:r>
            <a:r>
              <a:rPr sz="1400" spc="-35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400" spc="-25" dirty="0">
                <a:solidFill>
                  <a:srgbClr val="2B2B2B"/>
                </a:solidFill>
                <a:latin typeface="Verdana"/>
                <a:cs typeface="Verdana"/>
              </a:rPr>
              <a:t>f</a:t>
            </a:r>
            <a:r>
              <a:rPr sz="1400" spc="-55" dirty="0">
                <a:solidFill>
                  <a:srgbClr val="2B2B2B"/>
                </a:solidFill>
                <a:latin typeface="Verdana"/>
                <a:cs typeface="Verdana"/>
              </a:rPr>
              <a:t>ile</a:t>
            </a:r>
            <a:r>
              <a:rPr sz="1400" spc="-17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2B2B2B"/>
                </a:solidFill>
                <a:latin typeface="Verdana"/>
                <a:cs typeface="Verdana"/>
              </a:rPr>
              <a:t>ti</a:t>
            </a:r>
            <a:r>
              <a:rPr sz="1400" spc="-95" dirty="0">
                <a:solidFill>
                  <a:srgbClr val="2B2B2B"/>
                </a:solidFill>
                <a:latin typeface="Verdana"/>
                <a:cs typeface="Verdana"/>
              </a:rPr>
              <a:t>d</a:t>
            </a:r>
            <a:r>
              <a:rPr sz="1400" spc="-45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400" spc="-185" dirty="0">
                <a:solidFill>
                  <a:srgbClr val="2B2B2B"/>
                </a:solidFill>
                <a:latin typeface="Verdana"/>
                <a:cs typeface="Verdana"/>
              </a:rPr>
              <a:t>k</a:t>
            </a:r>
            <a:r>
              <a:rPr sz="1400" spc="-14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2B2B2B"/>
                </a:solidFill>
                <a:latin typeface="Verdana"/>
                <a:cs typeface="Verdana"/>
              </a:rPr>
              <a:t>ada</a:t>
            </a:r>
            <a:r>
              <a:rPr sz="1400" spc="-260" dirty="0">
                <a:solidFill>
                  <a:srgbClr val="2B2B2B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 marL="299085" marR="5080" indent="-287020">
              <a:lnSpc>
                <a:spcPct val="100000"/>
              </a:lnSpc>
              <a:buClr>
                <a:srgbClr val="D2BBE6"/>
              </a:buClr>
              <a:buFont typeface="Wingdings"/>
              <a:buChar char=""/>
              <a:tabLst>
                <a:tab pos="299085" algn="l"/>
                <a:tab pos="299720" algn="l"/>
              </a:tabLst>
            </a:pPr>
            <a:r>
              <a:rPr sz="1400" spc="-245" dirty="0">
                <a:solidFill>
                  <a:srgbClr val="FF0000"/>
                </a:solidFill>
                <a:latin typeface="Verdana"/>
                <a:cs typeface="Verdana"/>
              </a:rPr>
              <a:t>_</a:t>
            </a:r>
            <a:r>
              <a:rPr sz="1400" spc="-70" dirty="0">
                <a:solidFill>
                  <a:srgbClr val="FF0000"/>
                </a:solidFill>
                <a:latin typeface="Verdana"/>
                <a:cs typeface="Verdana"/>
              </a:rPr>
              <a:t>once</a:t>
            </a:r>
            <a:r>
              <a:rPr sz="1400" spc="-1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2B2B2B"/>
                </a:solidFill>
                <a:latin typeface="Verdana"/>
                <a:cs typeface="Verdana"/>
              </a:rPr>
              <a:t>u</a:t>
            </a:r>
            <a:r>
              <a:rPr sz="1400" spc="-75" dirty="0">
                <a:solidFill>
                  <a:srgbClr val="2B2B2B"/>
                </a:solidFill>
                <a:latin typeface="Verdana"/>
                <a:cs typeface="Verdana"/>
              </a:rPr>
              <a:t>ntu</a:t>
            </a:r>
            <a:r>
              <a:rPr sz="1400" spc="-185" dirty="0">
                <a:solidFill>
                  <a:srgbClr val="2B2B2B"/>
                </a:solidFill>
                <a:latin typeface="Verdana"/>
                <a:cs typeface="Verdana"/>
              </a:rPr>
              <a:t>k</a:t>
            </a:r>
            <a:r>
              <a:rPr sz="1400" spc="14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2B2B2B"/>
                </a:solidFill>
                <a:latin typeface="Verdana"/>
                <a:cs typeface="Verdana"/>
              </a:rPr>
              <a:t>ti</a:t>
            </a:r>
            <a:r>
              <a:rPr sz="1400" spc="-95" dirty="0">
                <a:solidFill>
                  <a:srgbClr val="2B2B2B"/>
                </a:solidFill>
                <a:latin typeface="Verdana"/>
                <a:cs typeface="Verdana"/>
              </a:rPr>
              <a:t>d</a:t>
            </a:r>
            <a:r>
              <a:rPr sz="1400" spc="-40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400" spc="-135" dirty="0">
                <a:solidFill>
                  <a:srgbClr val="2B2B2B"/>
                </a:solidFill>
                <a:latin typeface="Verdana"/>
                <a:cs typeface="Verdana"/>
              </a:rPr>
              <a:t>k  </a:t>
            </a:r>
            <a:r>
              <a:rPr sz="1400" spc="-85" dirty="0">
                <a:solidFill>
                  <a:srgbClr val="2B2B2B"/>
                </a:solidFill>
                <a:latin typeface="Verdana"/>
                <a:cs typeface="Verdana"/>
              </a:rPr>
              <a:t>men</a:t>
            </a:r>
            <a:r>
              <a:rPr sz="1400" spc="-40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400" spc="-95" dirty="0">
                <a:solidFill>
                  <a:srgbClr val="2B2B2B"/>
                </a:solidFill>
                <a:latin typeface="Verdana"/>
                <a:cs typeface="Verdana"/>
              </a:rPr>
              <a:t>m</a:t>
            </a:r>
            <a:r>
              <a:rPr sz="1400" spc="-70" dirty="0">
                <a:solidFill>
                  <a:srgbClr val="2B2B2B"/>
                </a:solidFill>
                <a:latin typeface="Verdana"/>
                <a:cs typeface="Verdana"/>
              </a:rPr>
              <a:t>p</a:t>
            </a:r>
            <a:r>
              <a:rPr sz="1400" spc="-80" dirty="0">
                <a:solidFill>
                  <a:srgbClr val="2B2B2B"/>
                </a:solidFill>
                <a:latin typeface="Verdana"/>
                <a:cs typeface="Verdana"/>
              </a:rPr>
              <a:t>ilkan</a:t>
            </a:r>
            <a:r>
              <a:rPr sz="1400" spc="-15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2B2B2B"/>
                </a:solidFill>
                <a:latin typeface="Verdana"/>
                <a:cs typeface="Verdana"/>
              </a:rPr>
              <a:t>ke</a:t>
            </a:r>
            <a:r>
              <a:rPr sz="1400" spc="-95" dirty="0">
                <a:solidFill>
                  <a:srgbClr val="2B2B2B"/>
                </a:solidFill>
                <a:latin typeface="Verdana"/>
                <a:cs typeface="Verdana"/>
              </a:rPr>
              <a:t>m</a:t>
            </a:r>
            <a:r>
              <a:rPr sz="1400" spc="-70" dirty="0">
                <a:solidFill>
                  <a:srgbClr val="2B2B2B"/>
                </a:solidFill>
                <a:latin typeface="Verdana"/>
                <a:cs typeface="Verdana"/>
              </a:rPr>
              <a:t>b</a:t>
            </a:r>
            <a:r>
              <a:rPr sz="1400" spc="-40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400" spc="-45" dirty="0">
                <a:solidFill>
                  <a:srgbClr val="2B2B2B"/>
                </a:solidFill>
                <a:latin typeface="Verdana"/>
                <a:cs typeface="Verdana"/>
              </a:rPr>
              <a:t>li</a:t>
            </a:r>
            <a:r>
              <a:rPr sz="1400" spc="-14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2B2B2B"/>
                </a:solidFill>
                <a:latin typeface="Verdana"/>
                <a:cs typeface="Verdana"/>
              </a:rPr>
              <a:t>file</a:t>
            </a:r>
            <a:r>
              <a:rPr sz="1400" spc="-17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2B2B2B"/>
                </a:solidFill>
                <a:latin typeface="Verdana"/>
                <a:cs typeface="Verdana"/>
              </a:rPr>
              <a:t>y</a:t>
            </a:r>
            <a:r>
              <a:rPr sz="1400" spc="-45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400" spc="-60" dirty="0">
                <a:solidFill>
                  <a:srgbClr val="2B2B2B"/>
                </a:solidFill>
                <a:latin typeface="Verdana"/>
                <a:cs typeface="Verdana"/>
              </a:rPr>
              <a:t>ng  </a:t>
            </a:r>
            <a:r>
              <a:rPr sz="1400" spc="-70" dirty="0">
                <a:solidFill>
                  <a:srgbClr val="2B2B2B"/>
                </a:solidFill>
                <a:latin typeface="Verdana"/>
                <a:cs typeface="Verdana"/>
              </a:rPr>
              <a:t>d</a:t>
            </a:r>
            <a:r>
              <a:rPr sz="1400" spc="-45" dirty="0">
                <a:solidFill>
                  <a:srgbClr val="2B2B2B"/>
                </a:solidFill>
                <a:latin typeface="Verdana"/>
                <a:cs typeface="Verdana"/>
              </a:rPr>
              <a:t>i</a:t>
            </a:r>
            <a:r>
              <a:rPr sz="1400" spc="-100" dirty="0">
                <a:solidFill>
                  <a:srgbClr val="2B2B2B"/>
                </a:solidFill>
                <a:latin typeface="Verdana"/>
                <a:cs typeface="Verdana"/>
              </a:rPr>
              <a:t>p</a:t>
            </a:r>
            <a:r>
              <a:rPr sz="1400" spc="-40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400" spc="-70" dirty="0">
                <a:solidFill>
                  <a:srgbClr val="2B2B2B"/>
                </a:solidFill>
                <a:latin typeface="Verdana"/>
                <a:cs typeface="Verdana"/>
              </a:rPr>
              <a:t>ngg</a:t>
            </a:r>
            <a:r>
              <a:rPr sz="1400" spc="-45" dirty="0">
                <a:solidFill>
                  <a:srgbClr val="2B2B2B"/>
                </a:solidFill>
                <a:latin typeface="Verdana"/>
                <a:cs typeface="Verdana"/>
              </a:rPr>
              <a:t>il</a:t>
            </a:r>
            <a:r>
              <a:rPr sz="1400" spc="18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2B2B2B"/>
                </a:solidFill>
                <a:latin typeface="Verdana"/>
                <a:cs typeface="Verdana"/>
              </a:rPr>
              <a:t>jik</a:t>
            </a:r>
            <a:r>
              <a:rPr sz="1400" spc="-35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400" spc="-16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2B2B2B"/>
                </a:solidFill>
                <a:latin typeface="Verdana"/>
                <a:cs typeface="Verdana"/>
              </a:rPr>
              <a:t>file</a:t>
            </a:r>
            <a:r>
              <a:rPr sz="1400" spc="-17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B2B2B"/>
                </a:solidFill>
                <a:latin typeface="Verdana"/>
                <a:cs typeface="Verdana"/>
              </a:rPr>
              <a:t>ter</a:t>
            </a:r>
            <a:r>
              <a:rPr sz="1400" spc="-90" dirty="0">
                <a:solidFill>
                  <a:srgbClr val="2B2B2B"/>
                </a:solidFill>
                <a:latin typeface="Verdana"/>
                <a:cs typeface="Verdana"/>
              </a:rPr>
              <a:t>se</a:t>
            </a:r>
            <a:r>
              <a:rPr sz="1400" spc="-70" dirty="0">
                <a:solidFill>
                  <a:srgbClr val="2B2B2B"/>
                </a:solidFill>
                <a:latin typeface="Verdana"/>
                <a:cs typeface="Verdana"/>
              </a:rPr>
              <a:t>b</a:t>
            </a:r>
            <a:r>
              <a:rPr sz="1400" spc="-100" dirty="0">
                <a:solidFill>
                  <a:srgbClr val="2B2B2B"/>
                </a:solidFill>
                <a:latin typeface="Verdana"/>
                <a:cs typeface="Verdana"/>
              </a:rPr>
              <a:t>u</a:t>
            </a:r>
            <a:r>
              <a:rPr sz="1400" spc="-35" dirty="0">
                <a:solidFill>
                  <a:srgbClr val="2B2B2B"/>
                </a:solidFill>
                <a:latin typeface="Verdana"/>
                <a:cs typeface="Verdana"/>
              </a:rPr>
              <a:t>t  </a:t>
            </a:r>
            <a:r>
              <a:rPr sz="1400" spc="-100" dirty="0">
                <a:solidFill>
                  <a:srgbClr val="2B2B2B"/>
                </a:solidFill>
                <a:latin typeface="Verdana"/>
                <a:cs typeface="Verdana"/>
              </a:rPr>
              <a:t>su</a:t>
            </a:r>
            <a:r>
              <a:rPr sz="1400" spc="-70" dirty="0">
                <a:solidFill>
                  <a:srgbClr val="2B2B2B"/>
                </a:solidFill>
                <a:latin typeface="Verdana"/>
                <a:cs typeface="Verdana"/>
              </a:rPr>
              <a:t>d</a:t>
            </a:r>
            <a:r>
              <a:rPr sz="1400" spc="-40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400" spc="-85" dirty="0">
                <a:solidFill>
                  <a:srgbClr val="2B2B2B"/>
                </a:solidFill>
                <a:latin typeface="Verdana"/>
                <a:cs typeface="Verdana"/>
              </a:rPr>
              <a:t>h</a:t>
            </a:r>
            <a:r>
              <a:rPr sz="1400" spc="17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2B2B2B"/>
                </a:solidFill>
                <a:latin typeface="Verdana"/>
                <a:cs typeface="Verdana"/>
              </a:rPr>
              <a:t>p</a:t>
            </a:r>
            <a:r>
              <a:rPr sz="1400" spc="-85" dirty="0">
                <a:solidFill>
                  <a:srgbClr val="2B2B2B"/>
                </a:solidFill>
                <a:latin typeface="Verdana"/>
                <a:cs typeface="Verdana"/>
              </a:rPr>
              <a:t>e</a:t>
            </a:r>
            <a:r>
              <a:rPr sz="1400" spc="-70" dirty="0">
                <a:solidFill>
                  <a:srgbClr val="2B2B2B"/>
                </a:solidFill>
                <a:latin typeface="Verdana"/>
                <a:cs typeface="Verdana"/>
              </a:rPr>
              <a:t>rnah</a:t>
            </a:r>
            <a:r>
              <a:rPr sz="1400" spc="-17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2B2B2B"/>
                </a:solidFill>
                <a:latin typeface="Verdana"/>
                <a:cs typeface="Verdana"/>
              </a:rPr>
              <a:t>d</a:t>
            </a:r>
            <a:r>
              <a:rPr sz="1400" spc="-45" dirty="0">
                <a:solidFill>
                  <a:srgbClr val="2B2B2B"/>
                </a:solidFill>
                <a:latin typeface="Verdana"/>
                <a:cs typeface="Verdana"/>
              </a:rPr>
              <a:t>i</a:t>
            </a:r>
            <a:r>
              <a:rPr sz="1400" spc="-100" dirty="0">
                <a:solidFill>
                  <a:srgbClr val="2B2B2B"/>
                </a:solidFill>
                <a:latin typeface="Verdana"/>
                <a:cs typeface="Verdana"/>
              </a:rPr>
              <a:t>p</a:t>
            </a:r>
            <a:r>
              <a:rPr sz="1400" spc="-40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400" spc="-70" dirty="0">
                <a:solidFill>
                  <a:srgbClr val="2B2B2B"/>
                </a:solidFill>
                <a:latin typeface="Verdana"/>
                <a:cs typeface="Verdana"/>
              </a:rPr>
              <a:t>ngg</a:t>
            </a:r>
            <a:r>
              <a:rPr sz="1400" spc="-50" dirty="0">
                <a:solidFill>
                  <a:srgbClr val="2B2B2B"/>
                </a:solidFill>
                <a:latin typeface="Verdana"/>
                <a:cs typeface="Verdana"/>
              </a:rPr>
              <a:t>il  </a:t>
            </a:r>
            <a:r>
              <a:rPr sz="1400" spc="-85" dirty="0">
                <a:solidFill>
                  <a:srgbClr val="2B2B2B"/>
                </a:solidFill>
                <a:latin typeface="Verdana"/>
                <a:cs typeface="Verdana"/>
              </a:rPr>
              <a:t>sebelumnya.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761731" y="1300733"/>
            <a:ext cx="1379855" cy="393700"/>
            <a:chOff x="7761731" y="1300733"/>
            <a:chExt cx="1379855" cy="393700"/>
          </a:xfrm>
        </p:grpSpPr>
        <p:sp>
          <p:nvSpPr>
            <p:cNvPr id="14" name="object 14"/>
            <p:cNvSpPr/>
            <p:nvPr/>
          </p:nvSpPr>
          <p:spPr>
            <a:xfrm>
              <a:off x="7761731" y="1302981"/>
              <a:ext cx="1379855" cy="391795"/>
            </a:xfrm>
            <a:custGeom>
              <a:avLst/>
              <a:gdLst/>
              <a:ahLst/>
              <a:cxnLst/>
              <a:rect l="l" t="t" r="r" b="b"/>
              <a:pathLst>
                <a:path w="1379854" h="391794">
                  <a:moveTo>
                    <a:pt x="1379347" y="0"/>
                  </a:moveTo>
                  <a:lnTo>
                    <a:pt x="0" y="0"/>
                  </a:lnTo>
                  <a:lnTo>
                    <a:pt x="0" y="391198"/>
                  </a:lnTo>
                  <a:lnTo>
                    <a:pt x="1379347" y="391198"/>
                  </a:lnTo>
                  <a:lnTo>
                    <a:pt x="1379347" y="0"/>
                  </a:lnTo>
                  <a:close/>
                </a:path>
              </a:pathLst>
            </a:custGeom>
            <a:solidFill>
              <a:srgbClr val="F9EB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22462" y="1300733"/>
              <a:ext cx="69595" cy="695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42553" y="1300733"/>
              <a:ext cx="69850" cy="695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62644" y="1300733"/>
              <a:ext cx="69850" cy="69595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22463" y="1130808"/>
            <a:ext cx="69595" cy="6959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22463" y="960882"/>
            <a:ext cx="69595" cy="69595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22463" y="790701"/>
            <a:ext cx="69595" cy="6985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022463" y="450850"/>
            <a:ext cx="69595" cy="6997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022463" y="620776"/>
            <a:ext cx="69595" cy="6985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42554" y="1130808"/>
            <a:ext cx="69850" cy="69595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242554" y="960882"/>
            <a:ext cx="69850" cy="69595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242554" y="790701"/>
            <a:ext cx="69850" cy="6985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242554" y="620776"/>
            <a:ext cx="69850" cy="6985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242554" y="450850"/>
            <a:ext cx="69850" cy="69976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462644" y="1130808"/>
            <a:ext cx="69850" cy="69595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462644" y="960882"/>
            <a:ext cx="69850" cy="69595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462644" y="790701"/>
            <a:ext cx="69850" cy="6985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462644" y="620776"/>
            <a:ext cx="69850" cy="6985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462644" y="450850"/>
            <a:ext cx="69850" cy="69976"/>
          </a:xfrm>
          <a:prstGeom prst="rect">
            <a:avLst/>
          </a:prstGeom>
        </p:spPr>
      </p:pic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Differe</a:t>
            </a:r>
            <a:r>
              <a:rPr dirty="0"/>
              <a:t>n</a:t>
            </a:r>
            <a:r>
              <a:rPr spc="145" dirty="0"/>
              <a:t>ce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264158" y="2289859"/>
            <a:ext cx="2821940" cy="215646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949960">
              <a:lnSpc>
                <a:spcPct val="100000"/>
              </a:lnSpc>
              <a:spcBef>
                <a:spcPts val="645"/>
              </a:spcBef>
            </a:pPr>
            <a:r>
              <a:rPr sz="2000" spc="55" dirty="0">
                <a:solidFill>
                  <a:srgbClr val="2B2B2B"/>
                </a:solidFill>
                <a:latin typeface="Lucida Sans Unicode"/>
                <a:cs typeface="Lucida Sans Unicode"/>
              </a:rPr>
              <a:t>Include</a:t>
            </a:r>
            <a:endParaRPr sz="2000" dirty="0">
              <a:latin typeface="Lucida Sans Unicode"/>
              <a:cs typeface="Lucida Sans Unicode"/>
            </a:endParaRPr>
          </a:p>
          <a:p>
            <a:pPr marL="299085" indent="-287020">
              <a:lnSpc>
                <a:spcPct val="100000"/>
              </a:lnSpc>
              <a:spcBef>
                <a:spcPts val="385"/>
              </a:spcBef>
              <a:buClr>
                <a:srgbClr val="B5EBE7"/>
              </a:buClr>
              <a:buFont typeface="Wingdings"/>
              <a:buChar char=""/>
              <a:tabLst>
                <a:tab pos="299085" algn="l"/>
                <a:tab pos="299720" algn="l"/>
              </a:tabLst>
            </a:pPr>
            <a:r>
              <a:rPr sz="1400" spc="10" dirty="0">
                <a:solidFill>
                  <a:srgbClr val="2B2B2B"/>
                </a:solidFill>
                <a:latin typeface="Verdana"/>
                <a:cs typeface="Verdana"/>
              </a:rPr>
              <a:t>Me</a:t>
            </a:r>
            <a:r>
              <a:rPr sz="1400" spc="-85" dirty="0">
                <a:solidFill>
                  <a:srgbClr val="2B2B2B"/>
                </a:solidFill>
                <a:latin typeface="Verdana"/>
                <a:cs typeface="Verdana"/>
              </a:rPr>
              <a:t>miliki</a:t>
            </a:r>
            <a:r>
              <a:rPr sz="14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2B2B2B"/>
                </a:solidFill>
                <a:latin typeface="Verdana"/>
                <a:cs typeface="Verdana"/>
              </a:rPr>
              <a:t>fung</a:t>
            </a:r>
            <a:r>
              <a:rPr sz="1400" spc="-85" dirty="0">
                <a:solidFill>
                  <a:srgbClr val="2B2B2B"/>
                </a:solidFill>
                <a:latin typeface="Verdana"/>
                <a:cs typeface="Verdana"/>
              </a:rPr>
              <a:t>si</a:t>
            </a:r>
            <a:r>
              <a:rPr sz="1400" spc="-18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2B2B2B"/>
                </a:solidFill>
                <a:latin typeface="Verdana"/>
                <a:cs typeface="Verdana"/>
              </a:rPr>
              <a:t>y</a:t>
            </a:r>
            <a:r>
              <a:rPr sz="1400" spc="-45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400" spc="-75" dirty="0">
                <a:solidFill>
                  <a:srgbClr val="2B2B2B"/>
                </a:solidFill>
                <a:latin typeface="Verdana"/>
                <a:cs typeface="Verdana"/>
              </a:rPr>
              <a:t>ng</a:t>
            </a:r>
            <a:r>
              <a:rPr sz="1400" spc="-16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2B2B2B"/>
                </a:solidFill>
                <a:latin typeface="Verdana"/>
                <a:cs typeface="Verdana"/>
              </a:rPr>
              <a:t>sa</a:t>
            </a:r>
            <a:r>
              <a:rPr sz="1400" spc="-110" dirty="0">
                <a:solidFill>
                  <a:srgbClr val="2B2B2B"/>
                </a:solidFill>
                <a:latin typeface="Verdana"/>
                <a:cs typeface="Verdana"/>
              </a:rPr>
              <a:t>m</a:t>
            </a:r>
            <a:r>
              <a:rPr sz="1400" spc="-40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400" spc="-260" dirty="0">
                <a:solidFill>
                  <a:srgbClr val="2B2B2B"/>
                </a:solidFill>
                <a:latin typeface="Verdana"/>
                <a:cs typeface="Verdana"/>
              </a:rPr>
              <a:t>.</a:t>
            </a:r>
            <a:endParaRPr sz="1400" dirty="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Clr>
                <a:srgbClr val="B5EBE7"/>
              </a:buClr>
              <a:buFont typeface="Wingdings"/>
              <a:buChar char=""/>
              <a:tabLst>
                <a:tab pos="299085" algn="l"/>
                <a:tab pos="299720" algn="l"/>
              </a:tabLst>
            </a:pPr>
            <a:r>
              <a:rPr sz="1400" spc="-50" dirty="0">
                <a:solidFill>
                  <a:srgbClr val="2B2B2B"/>
                </a:solidFill>
                <a:latin typeface="Verdana"/>
                <a:cs typeface="Verdana"/>
              </a:rPr>
              <a:t>Hanya</a:t>
            </a:r>
            <a:r>
              <a:rPr sz="1400" spc="-18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400" spc="-100" dirty="0">
                <a:solidFill>
                  <a:srgbClr val="2B2B2B"/>
                </a:solidFill>
                <a:latin typeface="Verdana"/>
                <a:cs typeface="Verdana"/>
              </a:rPr>
              <a:t>kan</a:t>
            </a:r>
            <a:r>
              <a:rPr sz="1400" spc="-16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2B2B2B"/>
                </a:solidFill>
                <a:latin typeface="Verdana"/>
                <a:cs typeface="Verdana"/>
              </a:rPr>
              <a:t>men</a:t>
            </a:r>
            <a:r>
              <a:rPr sz="1400" spc="-75" dirty="0">
                <a:solidFill>
                  <a:srgbClr val="2B2B2B"/>
                </a:solidFill>
                <a:latin typeface="Verdana"/>
                <a:cs typeface="Verdana"/>
              </a:rPr>
              <a:t>ghasilkan</a:t>
            </a:r>
            <a:endParaRPr sz="1400" dirty="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400" spc="-70" dirty="0">
                <a:solidFill>
                  <a:srgbClr val="2B2B2B"/>
                </a:solidFill>
                <a:latin typeface="Verdana"/>
                <a:cs typeface="Verdana"/>
              </a:rPr>
              <a:t>n</a:t>
            </a:r>
            <a:r>
              <a:rPr sz="1400" spc="-75" dirty="0">
                <a:solidFill>
                  <a:srgbClr val="2B2B2B"/>
                </a:solidFill>
                <a:latin typeface="Verdana"/>
                <a:cs typeface="Verdana"/>
              </a:rPr>
              <a:t>o</a:t>
            </a:r>
            <a:r>
              <a:rPr sz="1400" spc="-60" dirty="0">
                <a:solidFill>
                  <a:srgbClr val="2B2B2B"/>
                </a:solidFill>
                <a:latin typeface="Verdana"/>
                <a:cs typeface="Verdana"/>
              </a:rPr>
              <a:t>tice</a:t>
            </a:r>
            <a:r>
              <a:rPr sz="1400" spc="-17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2B2B2B"/>
                </a:solidFill>
                <a:latin typeface="Verdana"/>
                <a:cs typeface="Verdana"/>
              </a:rPr>
              <a:t>jika</a:t>
            </a:r>
            <a:r>
              <a:rPr sz="1400" spc="-16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2B2B2B"/>
                </a:solidFill>
                <a:latin typeface="Verdana"/>
                <a:cs typeface="Verdana"/>
              </a:rPr>
              <a:t>f</a:t>
            </a:r>
            <a:r>
              <a:rPr sz="1400" spc="-55" dirty="0">
                <a:solidFill>
                  <a:srgbClr val="2B2B2B"/>
                </a:solidFill>
                <a:latin typeface="Verdana"/>
                <a:cs typeface="Verdana"/>
              </a:rPr>
              <a:t>ile</a:t>
            </a:r>
            <a:r>
              <a:rPr sz="1400" spc="-15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2B2B2B"/>
                </a:solidFill>
                <a:latin typeface="Verdana"/>
                <a:cs typeface="Verdana"/>
              </a:rPr>
              <a:t>ti</a:t>
            </a:r>
            <a:r>
              <a:rPr sz="1400" spc="-95" dirty="0">
                <a:solidFill>
                  <a:srgbClr val="2B2B2B"/>
                </a:solidFill>
                <a:latin typeface="Verdana"/>
                <a:cs typeface="Verdana"/>
              </a:rPr>
              <a:t>d</a:t>
            </a:r>
            <a:r>
              <a:rPr sz="1400" spc="-45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400" spc="-185" dirty="0">
                <a:solidFill>
                  <a:srgbClr val="2B2B2B"/>
                </a:solidFill>
                <a:latin typeface="Verdana"/>
                <a:cs typeface="Verdana"/>
              </a:rPr>
              <a:t>k</a:t>
            </a:r>
            <a:r>
              <a:rPr sz="1400" spc="-16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2B2B2B"/>
                </a:solidFill>
                <a:latin typeface="Verdana"/>
                <a:cs typeface="Verdana"/>
              </a:rPr>
              <a:t>ad</a:t>
            </a:r>
            <a:r>
              <a:rPr sz="1400" spc="-50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400" spc="-260" dirty="0">
                <a:solidFill>
                  <a:srgbClr val="2B2B2B"/>
                </a:solidFill>
                <a:latin typeface="Verdana"/>
                <a:cs typeface="Verdana"/>
              </a:rPr>
              <a:t>.</a:t>
            </a:r>
            <a:endParaRPr sz="1400" dirty="0">
              <a:latin typeface="Verdana"/>
              <a:cs typeface="Verdana"/>
            </a:endParaRPr>
          </a:p>
          <a:p>
            <a:pPr marL="299085" marR="5080" indent="-287020">
              <a:lnSpc>
                <a:spcPct val="100000"/>
              </a:lnSpc>
              <a:buClr>
                <a:srgbClr val="B5EBE7"/>
              </a:buClr>
              <a:buFont typeface="Wingdings"/>
              <a:buChar char=""/>
              <a:tabLst>
                <a:tab pos="299085" algn="l"/>
                <a:tab pos="299720" algn="l"/>
              </a:tabLst>
            </a:pPr>
            <a:r>
              <a:rPr sz="1400" spc="-245" dirty="0">
                <a:solidFill>
                  <a:srgbClr val="FF0000"/>
                </a:solidFill>
                <a:latin typeface="Verdana"/>
                <a:cs typeface="Verdana"/>
              </a:rPr>
              <a:t>_</a:t>
            </a:r>
            <a:r>
              <a:rPr sz="1400" spc="-70" dirty="0">
                <a:solidFill>
                  <a:srgbClr val="FF0000"/>
                </a:solidFill>
                <a:latin typeface="Verdana"/>
                <a:cs typeface="Verdana"/>
              </a:rPr>
              <a:t>once</a:t>
            </a:r>
            <a:r>
              <a:rPr sz="1400" spc="-1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2B2B2B"/>
                </a:solidFill>
                <a:latin typeface="Verdana"/>
                <a:cs typeface="Verdana"/>
              </a:rPr>
              <a:t>u</a:t>
            </a:r>
            <a:r>
              <a:rPr sz="1400" spc="-75" dirty="0">
                <a:solidFill>
                  <a:srgbClr val="2B2B2B"/>
                </a:solidFill>
                <a:latin typeface="Verdana"/>
                <a:cs typeface="Verdana"/>
              </a:rPr>
              <a:t>ntu</a:t>
            </a:r>
            <a:r>
              <a:rPr sz="1400" spc="-185" dirty="0">
                <a:solidFill>
                  <a:srgbClr val="2B2B2B"/>
                </a:solidFill>
                <a:latin typeface="Verdana"/>
                <a:cs typeface="Verdana"/>
              </a:rPr>
              <a:t>k</a:t>
            </a:r>
            <a:r>
              <a:rPr sz="1400" spc="14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2B2B2B"/>
                </a:solidFill>
                <a:latin typeface="Verdana"/>
                <a:cs typeface="Verdana"/>
              </a:rPr>
              <a:t>ti</a:t>
            </a:r>
            <a:r>
              <a:rPr sz="1400" spc="-95" dirty="0">
                <a:solidFill>
                  <a:srgbClr val="2B2B2B"/>
                </a:solidFill>
                <a:latin typeface="Verdana"/>
                <a:cs typeface="Verdana"/>
              </a:rPr>
              <a:t>d</a:t>
            </a:r>
            <a:r>
              <a:rPr sz="1400" spc="-40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400" spc="-135" dirty="0">
                <a:solidFill>
                  <a:srgbClr val="2B2B2B"/>
                </a:solidFill>
                <a:latin typeface="Verdana"/>
                <a:cs typeface="Verdana"/>
              </a:rPr>
              <a:t>k  </a:t>
            </a:r>
            <a:r>
              <a:rPr sz="1400" spc="-85" dirty="0">
                <a:solidFill>
                  <a:srgbClr val="2B2B2B"/>
                </a:solidFill>
                <a:latin typeface="Verdana"/>
                <a:cs typeface="Verdana"/>
              </a:rPr>
              <a:t>men</a:t>
            </a:r>
            <a:r>
              <a:rPr sz="1400" spc="-40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400" spc="-95" dirty="0">
                <a:solidFill>
                  <a:srgbClr val="2B2B2B"/>
                </a:solidFill>
                <a:latin typeface="Verdana"/>
                <a:cs typeface="Verdana"/>
              </a:rPr>
              <a:t>m</a:t>
            </a:r>
            <a:r>
              <a:rPr sz="1400" spc="-70" dirty="0">
                <a:solidFill>
                  <a:srgbClr val="2B2B2B"/>
                </a:solidFill>
                <a:latin typeface="Verdana"/>
                <a:cs typeface="Verdana"/>
              </a:rPr>
              <a:t>p</a:t>
            </a:r>
            <a:r>
              <a:rPr sz="1400" spc="-80" dirty="0">
                <a:solidFill>
                  <a:srgbClr val="2B2B2B"/>
                </a:solidFill>
                <a:latin typeface="Verdana"/>
                <a:cs typeface="Verdana"/>
              </a:rPr>
              <a:t>ilkan</a:t>
            </a:r>
            <a:r>
              <a:rPr sz="1400" spc="-15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2B2B2B"/>
                </a:solidFill>
                <a:latin typeface="Verdana"/>
                <a:cs typeface="Verdana"/>
              </a:rPr>
              <a:t>ke</a:t>
            </a:r>
            <a:r>
              <a:rPr sz="1400" spc="-95" dirty="0">
                <a:solidFill>
                  <a:srgbClr val="2B2B2B"/>
                </a:solidFill>
                <a:latin typeface="Verdana"/>
                <a:cs typeface="Verdana"/>
              </a:rPr>
              <a:t>m</a:t>
            </a:r>
            <a:r>
              <a:rPr sz="1400" spc="-70" dirty="0">
                <a:solidFill>
                  <a:srgbClr val="2B2B2B"/>
                </a:solidFill>
                <a:latin typeface="Verdana"/>
                <a:cs typeface="Verdana"/>
              </a:rPr>
              <a:t>b</a:t>
            </a:r>
            <a:r>
              <a:rPr sz="1400" spc="-40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400" spc="-45" dirty="0">
                <a:solidFill>
                  <a:srgbClr val="2B2B2B"/>
                </a:solidFill>
                <a:latin typeface="Verdana"/>
                <a:cs typeface="Verdana"/>
              </a:rPr>
              <a:t>li</a:t>
            </a:r>
            <a:r>
              <a:rPr sz="1400" spc="-14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2B2B2B"/>
                </a:solidFill>
                <a:latin typeface="Verdana"/>
                <a:cs typeface="Verdana"/>
              </a:rPr>
              <a:t>file</a:t>
            </a:r>
            <a:r>
              <a:rPr sz="1400" spc="-17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2B2B2B"/>
                </a:solidFill>
                <a:latin typeface="Verdana"/>
                <a:cs typeface="Verdana"/>
              </a:rPr>
              <a:t>y</a:t>
            </a:r>
            <a:r>
              <a:rPr sz="1400" spc="-45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400" spc="-60" dirty="0">
                <a:solidFill>
                  <a:srgbClr val="2B2B2B"/>
                </a:solidFill>
                <a:latin typeface="Verdana"/>
                <a:cs typeface="Verdana"/>
              </a:rPr>
              <a:t>ng  </a:t>
            </a:r>
            <a:r>
              <a:rPr sz="1400" spc="-70" dirty="0">
                <a:solidFill>
                  <a:srgbClr val="2B2B2B"/>
                </a:solidFill>
                <a:latin typeface="Verdana"/>
                <a:cs typeface="Verdana"/>
              </a:rPr>
              <a:t>d</a:t>
            </a:r>
            <a:r>
              <a:rPr sz="1400" spc="-45" dirty="0">
                <a:solidFill>
                  <a:srgbClr val="2B2B2B"/>
                </a:solidFill>
                <a:latin typeface="Verdana"/>
                <a:cs typeface="Verdana"/>
              </a:rPr>
              <a:t>i</a:t>
            </a:r>
            <a:r>
              <a:rPr sz="1400" spc="-100" dirty="0">
                <a:solidFill>
                  <a:srgbClr val="2B2B2B"/>
                </a:solidFill>
                <a:latin typeface="Verdana"/>
                <a:cs typeface="Verdana"/>
              </a:rPr>
              <a:t>p</a:t>
            </a:r>
            <a:r>
              <a:rPr sz="1400" spc="-40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400" spc="-70" dirty="0">
                <a:solidFill>
                  <a:srgbClr val="2B2B2B"/>
                </a:solidFill>
                <a:latin typeface="Verdana"/>
                <a:cs typeface="Verdana"/>
              </a:rPr>
              <a:t>ngg</a:t>
            </a:r>
            <a:r>
              <a:rPr sz="1400" spc="-45" dirty="0">
                <a:solidFill>
                  <a:srgbClr val="2B2B2B"/>
                </a:solidFill>
                <a:latin typeface="Verdana"/>
                <a:cs typeface="Verdana"/>
              </a:rPr>
              <a:t>il</a:t>
            </a:r>
            <a:r>
              <a:rPr sz="1400" spc="18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2B2B2B"/>
                </a:solidFill>
                <a:latin typeface="Verdana"/>
                <a:cs typeface="Verdana"/>
              </a:rPr>
              <a:t>jik</a:t>
            </a:r>
            <a:r>
              <a:rPr sz="1400" spc="-35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400" spc="-16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2B2B2B"/>
                </a:solidFill>
                <a:latin typeface="Verdana"/>
                <a:cs typeface="Verdana"/>
              </a:rPr>
              <a:t>file</a:t>
            </a:r>
            <a:r>
              <a:rPr sz="1400" spc="-17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B2B2B"/>
                </a:solidFill>
                <a:latin typeface="Verdana"/>
                <a:cs typeface="Verdana"/>
              </a:rPr>
              <a:t>ter</a:t>
            </a:r>
            <a:r>
              <a:rPr sz="1400" spc="-90" dirty="0">
                <a:solidFill>
                  <a:srgbClr val="2B2B2B"/>
                </a:solidFill>
                <a:latin typeface="Verdana"/>
                <a:cs typeface="Verdana"/>
              </a:rPr>
              <a:t>se</a:t>
            </a:r>
            <a:r>
              <a:rPr sz="1400" spc="-70" dirty="0">
                <a:solidFill>
                  <a:srgbClr val="2B2B2B"/>
                </a:solidFill>
                <a:latin typeface="Verdana"/>
                <a:cs typeface="Verdana"/>
              </a:rPr>
              <a:t>b</a:t>
            </a:r>
            <a:r>
              <a:rPr sz="1400" spc="-100" dirty="0">
                <a:solidFill>
                  <a:srgbClr val="2B2B2B"/>
                </a:solidFill>
                <a:latin typeface="Verdana"/>
                <a:cs typeface="Verdana"/>
              </a:rPr>
              <a:t>u</a:t>
            </a:r>
            <a:r>
              <a:rPr sz="1400" spc="-35" dirty="0">
                <a:solidFill>
                  <a:srgbClr val="2B2B2B"/>
                </a:solidFill>
                <a:latin typeface="Verdana"/>
                <a:cs typeface="Verdana"/>
              </a:rPr>
              <a:t>t  </a:t>
            </a:r>
            <a:r>
              <a:rPr sz="1400" spc="-100" dirty="0">
                <a:solidFill>
                  <a:srgbClr val="2B2B2B"/>
                </a:solidFill>
                <a:latin typeface="Verdana"/>
                <a:cs typeface="Verdana"/>
              </a:rPr>
              <a:t>su</a:t>
            </a:r>
            <a:r>
              <a:rPr sz="1400" spc="-70" dirty="0">
                <a:solidFill>
                  <a:srgbClr val="2B2B2B"/>
                </a:solidFill>
                <a:latin typeface="Verdana"/>
                <a:cs typeface="Verdana"/>
              </a:rPr>
              <a:t>d</a:t>
            </a:r>
            <a:r>
              <a:rPr sz="1400" spc="-40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400" spc="-85" dirty="0">
                <a:solidFill>
                  <a:srgbClr val="2B2B2B"/>
                </a:solidFill>
                <a:latin typeface="Verdana"/>
                <a:cs typeface="Verdana"/>
              </a:rPr>
              <a:t>h</a:t>
            </a:r>
            <a:r>
              <a:rPr sz="1400" spc="17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2B2B2B"/>
                </a:solidFill>
                <a:latin typeface="Verdana"/>
                <a:cs typeface="Verdana"/>
              </a:rPr>
              <a:t>p</a:t>
            </a:r>
            <a:r>
              <a:rPr sz="1400" spc="-85" dirty="0">
                <a:solidFill>
                  <a:srgbClr val="2B2B2B"/>
                </a:solidFill>
                <a:latin typeface="Verdana"/>
                <a:cs typeface="Verdana"/>
              </a:rPr>
              <a:t>e</a:t>
            </a:r>
            <a:r>
              <a:rPr sz="1400" spc="-70" dirty="0">
                <a:solidFill>
                  <a:srgbClr val="2B2B2B"/>
                </a:solidFill>
                <a:latin typeface="Verdana"/>
                <a:cs typeface="Verdana"/>
              </a:rPr>
              <a:t>rnah</a:t>
            </a:r>
            <a:r>
              <a:rPr sz="1400" spc="-17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2B2B2B"/>
                </a:solidFill>
                <a:latin typeface="Verdana"/>
                <a:cs typeface="Verdana"/>
              </a:rPr>
              <a:t>d</a:t>
            </a:r>
            <a:r>
              <a:rPr sz="1400" spc="-45" dirty="0">
                <a:solidFill>
                  <a:srgbClr val="2B2B2B"/>
                </a:solidFill>
                <a:latin typeface="Verdana"/>
                <a:cs typeface="Verdana"/>
              </a:rPr>
              <a:t>i</a:t>
            </a:r>
            <a:r>
              <a:rPr sz="1400" spc="-100" dirty="0">
                <a:solidFill>
                  <a:srgbClr val="2B2B2B"/>
                </a:solidFill>
                <a:latin typeface="Verdana"/>
                <a:cs typeface="Verdana"/>
              </a:rPr>
              <a:t>p</a:t>
            </a:r>
            <a:r>
              <a:rPr sz="1400" spc="-40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400" spc="-70" dirty="0">
                <a:solidFill>
                  <a:srgbClr val="2B2B2B"/>
                </a:solidFill>
                <a:latin typeface="Verdana"/>
                <a:cs typeface="Verdana"/>
              </a:rPr>
              <a:t>ngg</a:t>
            </a:r>
            <a:r>
              <a:rPr sz="1400" spc="-50" dirty="0">
                <a:solidFill>
                  <a:srgbClr val="2B2B2B"/>
                </a:solidFill>
                <a:latin typeface="Verdana"/>
                <a:cs typeface="Verdana"/>
              </a:rPr>
              <a:t>il  </a:t>
            </a:r>
            <a:r>
              <a:rPr sz="1400" spc="-85" dirty="0">
                <a:solidFill>
                  <a:srgbClr val="2B2B2B"/>
                </a:solidFill>
                <a:latin typeface="Verdana"/>
                <a:cs typeface="Verdana"/>
              </a:rPr>
              <a:t>sebelumnya.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0865" cy="1584325"/>
          </a:xfrm>
          <a:custGeom>
            <a:avLst/>
            <a:gdLst/>
            <a:ahLst/>
            <a:cxnLst/>
            <a:rect l="l" t="t" r="r" b="b"/>
            <a:pathLst>
              <a:path w="570865" h="1584325">
                <a:moveTo>
                  <a:pt x="532814" y="0"/>
                </a:moveTo>
                <a:lnTo>
                  <a:pt x="0" y="0"/>
                </a:lnTo>
                <a:lnTo>
                  <a:pt x="0" y="1584013"/>
                </a:lnTo>
                <a:lnTo>
                  <a:pt x="59999" y="1530075"/>
                </a:lnTo>
                <a:lnTo>
                  <a:pt x="95619" y="1495247"/>
                </a:lnTo>
                <a:lnTo>
                  <a:pt x="130182" y="1459356"/>
                </a:lnTo>
                <a:lnTo>
                  <a:pt x="163661" y="1422442"/>
                </a:lnTo>
                <a:lnTo>
                  <a:pt x="196027" y="1384544"/>
                </a:lnTo>
                <a:lnTo>
                  <a:pt x="227253" y="1345699"/>
                </a:lnTo>
                <a:lnTo>
                  <a:pt x="257311" y="1305948"/>
                </a:lnTo>
                <a:lnTo>
                  <a:pt x="286173" y="1265329"/>
                </a:lnTo>
                <a:lnTo>
                  <a:pt x="313811" y="1223881"/>
                </a:lnTo>
                <a:lnTo>
                  <a:pt x="340199" y="1181643"/>
                </a:lnTo>
                <a:lnTo>
                  <a:pt x="365307" y="1138653"/>
                </a:lnTo>
                <a:lnTo>
                  <a:pt x="389109" y="1094951"/>
                </a:lnTo>
                <a:lnTo>
                  <a:pt x="411576" y="1050575"/>
                </a:lnTo>
                <a:lnTo>
                  <a:pt x="432681" y="1005565"/>
                </a:lnTo>
                <a:lnTo>
                  <a:pt x="452397" y="959959"/>
                </a:lnTo>
                <a:lnTo>
                  <a:pt x="470694" y="913796"/>
                </a:lnTo>
                <a:lnTo>
                  <a:pt x="487546" y="867115"/>
                </a:lnTo>
                <a:lnTo>
                  <a:pt x="502924" y="819954"/>
                </a:lnTo>
                <a:lnTo>
                  <a:pt x="516802" y="772354"/>
                </a:lnTo>
                <a:lnTo>
                  <a:pt x="529151" y="724352"/>
                </a:lnTo>
                <a:lnTo>
                  <a:pt x="539944" y="675987"/>
                </a:lnTo>
                <a:lnTo>
                  <a:pt x="549152" y="627299"/>
                </a:lnTo>
                <a:lnTo>
                  <a:pt x="556748" y="578326"/>
                </a:lnTo>
                <a:lnTo>
                  <a:pt x="562705" y="529108"/>
                </a:lnTo>
                <a:lnTo>
                  <a:pt x="566994" y="479682"/>
                </a:lnTo>
                <a:lnTo>
                  <a:pt x="569587" y="430088"/>
                </a:lnTo>
                <a:lnTo>
                  <a:pt x="570458" y="380364"/>
                </a:lnTo>
                <a:lnTo>
                  <a:pt x="569678" y="331245"/>
                </a:lnTo>
                <a:lnTo>
                  <a:pt x="567434" y="282246"/>
                </a:lnTo>
                <a:lnTo>
                  <a:pt x="563868" y="233355"/>
                </a:lnTo>
                <a:lnTo>
                  <a:pt x="559121" y="184560"/>
                </a:lnTo>
                <a:lnTo>
                  <a:pt x="553336" y="135849"/>
                </a:lnTo>
                <a:lnTo>
                  <a:pt x="546655" y="87210"/>
                </a:lnTo>
                <a:lnTo>
                  <a:pt x="539219" y="38632"/>
                </a:lnTo>
                <a:lnTo>
                  <a:pt x="532814" y="0"/>
                </a:lnTo>
                <a:close/>
              </a:path>
            </a:pathLst>
          </a:custGeom>
          <a:solidFill>
            <a:srgbClr val="F9EBB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006957" y="0"/>
            <a:ext cx="1137285" cy="2081530"/>
            <a:chOff x="8006957" y="0"/>
            <a:chExt cx="1137285" cy="2081530"/>
          </a:xfrm>
        </p:grpSpPr>
        <p:sp>
          <p:nvSpPr>
            <p:cNvPr id="4" name="object 4"/>
            <p:cNvSpPr/>
            <p:nvPr/>
          </p:nvSpPr>
          <p:spPr>
            <a:xfrm>
              <a:off x="8006957" y="0"/>
              <a:ext cx="1137285" cy="2081530"/>
            </a:xfrm>
            <a:custGeom>
              <a:avLst/>
              <a:gdLst/>
              <a:ahLst/>
              <a:cxnLst/>
              <a:rect l="l" t="t" r="r" b="b"/>
              <a:pathLst>
                <a:path w="1137284" h="2081530">
                  <a:moveTo>
                    <a:pt x="1137042" y="0"/>
                  </a:moveTo>
                  <a:lnTo>
                    <a:pt x="0" y="0"/>
                  </a:lnTo>
                  <a:lnTo>
                    <a:pt x="8298" y="20005"/>
                  </a:lnTo>
                  <a:lnTo>
                    <a:pt x="27169" y="68063"/>
                  </a:lnTo>
                  <a:lnTo>
                    <a:pt x="45123" y="116487"/>
                  </a:lnTo>
                  <a:lnTo>
                    <a:pt x="62150" y="165263"/>
                  </a:lnTo>
                  <a:lnTo>
                    <a:pt x="78243" y="214375"/>
                  </a:lnTo>
                  <a:lnTo>
                    <a:pt x="92477" y="260212"/>
                  </a:lnTo>
                  <a:lnTo>
                    <a:pt x="106443" y="306580"/>
                  </a:lnTo>
                  <a:lnTo>
                    <a:pt x="120343" y="353289"/>
                  </a:lnTo>
                  <a:lnTo>
                    <a:pt x="134380" y="400151"/>
                  </a:lnTo>
                  <a:lnTo>
                    <a:pt x="148755" y="446977"/>
                  </a:lnTo>
                  <a:lnTo>
                    <a:pt x="163671" y="493578"/>
                  </a:lnTo>
                  <a:lnTo>
                    <a:pt x="179331" y="539765"/>
                  </a:lnTo>
                  <a:lnTo>
                    <a:pt x="195936" y="585349"/>
                  </a:lnTo>
                  <a:lnTo>
                    <a:pt x="213688" y="630142"/>
                  </a:lnTo>
                  <a:lnTo>
                    <a:pt x="232791" y="673953"/>
                  </a:lnTo>
                  <a:lnTo>
                    <a:pt x="253445" y="716596"/>
                  </a:lnTo>
                  <a:lnTo>
                    <a:pt x="275855" y="757879"/>
                  </a:lnTo>
                  <a:lnTo>
                    <a:pt x="300221" y="797615"/>
                  </a:lnTo>
                  <a:lnTo>
                    <a:pt x="326746" y="835615"/>
                  </a:lnTo>
                  <a:lnTo>
                    <a:pt x="355632" y="871689"/>
                  </a:lnTo>
                  <a:lnTo>
                    <a:pt x="387081" y="905649"/>
                  </a:lnTo>
                  <a:lnTo>
                    <a:pt x="421297" y="937305"/>
                  </a:lnTo>
                  <a:lnTo>
                    <a:pt x="458481" y="966470"/>
                  </a:lnTo>
                  <a:lnTo>
                    <a:pt x="498566" y="992710"/>
                  </a:lnTo>
                  <a:lnTo>
                    <a:pt x="540742" y="1016365"/>
                  </a:lnTo>
                  <a:lnTo>
                    <a:pt x="584476" y="1038029"/>
                  </a:lnTo>
                  <a:lnTo>
                    <a:pt x="629235" y="1058298"/>
                  </a:lnTo>
                  <a:lnTo>
                    <a:pt x="719694" y="1097028"/>
                  </a:lnTo>
                  <a:lnTo>
                    <a:pt x="764328" y="1116679"/>
                  </a:lnTo>
                  <a:lnTo>
                    <a:pt x="807854" y="1137313"/>
                  </a:lnTo>
                  <a:lnTo>
                    <a:pt x="849739" y="1159526"/>
                  </a:lnTo>
                  <a:lnTo>
                    <a:pt x="889449" y="1183912"/>
                  </a:lnTo>
                  <a:lnTo>
                    <a:pt x="926452" y="1211066"/>
                  </a:lnTo>
                  <a:lnTo>
                    <a:pt x="960214" y="1241583"/>
                  </a:lnTo>
                  <a:lnTo>
                    <a:pt x="990202" y="1276057"/>
                  </a:lnTo>
                  <a:lnTo>
                    <a:pt x="1015884" y="1315085"/>
                  </a:lnTo>
                  <a:lnTo>
                    <a:pt x="1036383" y="1358903"/>
                  </a:lnTo>
                  <a:lnTo>
                    <a:pt x="1050556" y="1404385"/>
                  </a:lnTo>
                  <a:lnTo>
                    <a:pt x="1059418" y="1451275"/>
                  </a:lnTo>
                  <a:lnTo>
                    <a:pt x="1063989" y="1499318"/>
                  </a:lnTo>
                  <a:lnTo>
                    <a:pt x="1065287" y="1548257"/>
                  </a:lnTo>
                  <a:lnTo>
                    <a:pt x="1064116" y="1603851"/>
                  </a:lnTo>
                  <a:lnTo>
                    <a:pt x="1058964" y="1716135"/>
                  </a:lnTo>
                  <a:lnTo>
                    <a:pt x="1057794" y="1772158"/>
                  </a:lnTo>
                  <a:lnTo>
                    <a:pt x="1059401" y="1826986"/>
                  </a:lnTo>
                  <a:lnTo>
                    <a:pt x="1068190" y="1896077"/>
                  </a:lnTo>
                  <a:lnTo>
                    <a:pt x="1079930" y="1945759"/>
                  </a:lnTo>
                  <a:lnTo>
                    <a:pt x="1095842" y="1993965"/>
                  </a:lnTo>
                  <a:lnTo>
                    <a:pt x="1115708" y="2040560"/>
                  </a:lnTo>
                  <a:lnTo>
                    <a:pt x="1137042" y="2081095"/>
                  </a:lnTo>
                  <a:lnTo>
                    <a:pt x="1137042" y="0"/>
                  </a:lnTo>
                  <a:close/>
                </a:path>
              </a:pathLst>
            </a:custGeom>
            <a:solidFill>
              <a:srgbClr val="D2BB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99677" y="923163"/>
              <a:ext cx="69850" cy="6946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99677" y="1092961"/>
              <a:ext cx="69850" cy="695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99677" y="1262888"/>
              <a:ext cx="69850" cy="695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99677" y="1432813"/>
              <a:ext cx="69850" cy="698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99677" y="1602739"/>
              <a:ext cx="69850" cy="698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99677" y="1772539"/>
              <a:ext cx="69850" cy="6997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19768" y="923163"/>
              <a:ext cx="69850" cy="6946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19768" y="1092961"/>
              <a:ext cx="69850" cy="695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19768" y="1262888"/>
              <a:ext cx="69850" cy="695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19768" y="1432813"/>
              <a:ext cx="69850" cy="698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819768" y="1602739"/>
              <a:ext cx="69850" cy="6985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819768" y="1772539"/>
              <a:ext cx="69850" cy="69976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0" y="4720220"/>
            <a:ext cx="1112520" cy="423545"/>
          </a:xfrm>
          <a:custGeom>
            <a:avLst/>
            <a:gdLst/>
            <a:ahLst/>
            <a:cxnLst/>
            <a:rect l="l" t="t" r="r" b="b"/>
            <a:pathLst>
              <a:path w="1112520" h="423545">
                <a:moveTo>
                  <a:pt x="1111895" y="423279"/>
                </a:moveTo>
                <a:lnTo>
                  <a:pt x="1111895" y="0"/>
                </a:lnTo>
                <a:lnTo>
                  <a:pt x="0" y="0"/>
                </a:lnTo>
                <a:lnTo>
                  <a:pt x="0" y="423279"/>
                </a:lnTo>
                <a:lnTo>
                  <a:pt x="1111895" y="423279"/>
                </a:lnTo>
                <a:close/>
              </a:path>
            </a:pathLst>
          </a:custGeom>
          <a:solidFill>
            <a:srgbClr val="B5E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79717" y="266191"/>
            <a:ext cx="69545" cy="6985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49618" y="266191"/>
            <a:ext cx="69545" cy="6985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19518" y="266191"/>
            <a:ext cx="69545" cy="6985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89406" y="266191"/>
            <a:ext cx="69900" cy="69850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052064" y="583438"/>
            <a:ext cx="30391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Examp</a:t>
            </a:r>
            <a:r>
              <a:rPr spc="35" dirty="0"/>
              <a:t>l</a:t>
            </a:r>
            <a:r>
              <a:rPr spc="65" dirty="0"/>
              <a:t>e</a:t>
            </a:r>
            <a:r>
              <a:rPr spc="-245" dirty="0"/>
              <a:t> </a:t>
            </a:r>
            <a:r>
              <a:rPr spc="100" dirty="0"/>
              <a:t>Usa</a:t>
            </a:r>
            <a:r>
              <a:rPr spc="110" dirty="0"/>
              <a:t>g</a:t>
            </a:r>
            <a:r>
              <a:rPr spc="65" dirty="0"/>
              <a:t>e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062139" y="2341372"/>
            <a:ext cx="2727960" cy="721360"/>
          </a:xfrm>
          <a:prstGeom prst="rect">
            <a:avLst/>
          </a:prstGeom>
          <a:solidFill>
            <a:srgbClr val="F7CFAF"/>
          </a:solidFill>
        </p:spPr>
        <p:txBody>
          <a:bodyPr vert="horz" wrap="square" lIns="0" tIns="247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95"/>
              </a:spcBef>
            </a:pPr>
            <a:r>
              <a:rPr sz="1400" spc="30" dirty="0">
                <a:solidFill>
                  <a:srgbClr val="2B2B2B"/>
                </a:solidFill>
                <a:latin typeface="Times New Roman"/>
                <a:cs typeface="Times New Roman"/>
              </a:rPr>
              <a:t>&lt;?php</a:t>
            </a:r>
            <a:endParaRPr sz="1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spc="-10" dirty="0">
                <a:solidFill>
                  <a:srgbClr val="2B2B2B"/>
                </a:solidFill>
                <a:latin typeface="Times New Roman"/>
                <a:cs typeface="Times New Roman"/>
              </a:rPr>
              <a:t>echo </a:t>
            </a:r>
            <a:r>
              <a:rPr sz="1400" spc="-40" dirty="0">
                <a:solidFill>
                  <a:srgbClr val="2B2B2B"/>
                </a:solidFill>
                <a:latin typeface="Times New Roman"/>
                <a:cs typeface="Times New Roman"/>
              </a:rPr>
              <a:t>“ini</a:t>
            </a:r>
            <a:r>
              <a:rPr sz="1400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2B2B2B"/>
                </a:solidFill>
                <a:latin typeface="Times New Roman"/>
                <a:cs typeface="Times New Roman"/>
              </a:rPr>
              <a:t>Include</a:t>
            </a:r>
            <a:r>
              <a:rPr sz="1400" spc="-20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B2B2B"/>
                </a:solidFill>
                <a:latin typeface="Times New Roman"/>
                <a:cs typeface="Times New Roman"/>
              </a:rPr>
              <a:t>1 </a:t>
            </a:r>
            <a:r>
              <a:rPr sz="1400" spc="65" dirty="0">
                <a:solidFill>
                  <a:srgbClr val="2B2B2B"/>
                </a:solidFill>
                <a:latin typeface="Times New Roman"/>
                <a:cs typeface="Times New Roman"/>
              </a:rPr>
              <a:t>&lt;br/&gt;”;</a:t>
            </a:r>
            <a:endParaRPr sz="1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spc="55" dirty="0">
                <a:solidFill>
                  <a:srgbClr val="2B2B2B"/>
                </a:solidFill>
                <a:latin typeface="Times New Roman"/>
                <a:cs typeface="Times New Roman"/>
              </a:rPr>
              <a:t>?&gt;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37919" y="1972182"/>
            <a:ext cx="11868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0" dirty="0">
                <a:solidFill>
                  <a:srgbClr val="2B2B2B"/>
                </a:solidFill>
                <a:latin typeface="Verdana"/>
                <a:cs typeface="Verdana"/>
              </a:rPr>
              <a:t>include1.php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287004" y="3643502"/>
            <a:ext cx="391795" cy="1500505"/>
          </a:xfrm>
          <a:custGeom>
            <a:avLst/>
            <a:gdLst/>
            <a:ahLst/>
            <a:cxnLst/>
            <a:rect l="l" t="t" r="r" b="b"/>
            <a:pathLst>
              <a:path w="391795" h="1500504">
                <a:moveTo>
                  <a:pt x="391198" y="0"/>
                </a:moveTo>
                <a:lnTo>
                  <a:pt x="0" y="0"/>
                </a:lnTo>
                <a:lnTo>
                  <a:pt x="0" y="1499997"/>
                </a:lnTo>
                <a:lnTo>
                  <a:pt x="391198" y="1499997"/>
                </a:lnTo>
                <a:lnTo>
                  <a:pt x="391198" y="0"/>
                </a:lnTo>
                <a:close/>
              </a:path>
            </a:pathLst>
          </a:custGeom>
          <a:solidFill>
            <a:srgbClr val="F3C5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40967" y="3148964"/>
            <a:ext cx="7581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70" dirty="0">
                <a:solidFill>
                  <a:srgbClr val="2B2B2B"/>
                </a:solidFill>
                <a:latin typeface="Verdana"/>
                <a:cs typeface="Verdana"/>
              </a:rPr>
              <a:t>Outp</a:t>
            </a:r>
            <a:r>
              <a:rPr sz="1600" spc="-85" dirty="0">
                <a:solidFill>
                  <a:srgbClr val="2B2B2B"/>
                </a:solidFill>
                <a:latin typeface="Verdana"/>
                <a:cs typeface="Verdana"/>
              </a:rPr>
              <a:t>ut</a:t>
            </a:r>
            <a:r>
              <a:rPr sz="1600" spc="-20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600" spc="-445" dirty="0">
                <a:solidFill>
                  <a:srgbClr val="2B2B2B"/>
                </a:solidFill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62139" y="3472980"/>
            <a:ext cx="2727960" cy="668020"/>
          </a:xfrm>
          <a:prstGeom prst="rect">
            <a:avLst/>
          </a:prstGeom>
          <a:solidFill>
            <a:srgbClr val="F7CFA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spc="-10" dirty="0">
                <a:solidFill>
                  <a:srgbClr val="2B2B2B"/>
                </a:solidFill>
                <a:latin typeface="Times New Roman"/>
                <a:cs typeface="Times New Roman"/>
              </a:rPr>
              <a:t>ini</a:t>
            </a:r>
            <a:r>
              <a:rPr sz="1400" spc="-25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2B2B2B"/>
                </a:solidFill>
                <a:latin typeface="Times New Roman"/>
                <a:cs typeface="Times New Roman"/>
              </a:rPr>
              <a:t>Include</a:t>
            </a:r>
            <a:r>
              <a:rPr sz="1400" spc="-20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B2B2B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85028" y="1972182"/>
            <a:ext cx="11868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0" dirty="0">
                <a:solidFill>
                  <a:srgbClr val="2B2B2B"/>
                </a:solidFill>
                <a:latin typeface="Verdana"/>
                <a:cs typeface="Verdana"/>
              </a:rPr>
              <a:t>include2.php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05400" y="2341372"/>
            <a:ext cx="2727960" cy="721360"/>
          </a:xfrm>
          <a:prstGeom prst="rect">
            <a:avLst/>
          </a:prstGeom>
          <a:solidFill>
            <a:srgbClr val="F7CFAF"/>
          </a:solidFill>
        </p:spPr>
        <p:txBody>
          <a:bodyPr vert="horz" wrap="square" lIns="0" tIns="247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95"/>
              </a:spcBef>
            </a:pPr>
            <a:r>
              <a:rPr sz="1400" spc="30" dirty="0">
                <a:solidFill>
                  <a:srgbClr val="2B2B2B"/>
                </a:solidFill>
                <a:latin typeface="Times New Roman"/>
                <a:cs typeface="Times New Roman"/>
              </a:rPr>
              <a:t>&lt;?php</a:t>
            </a:r>
            <a:endParaRPr sz="14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400" spc="-10" dirty="0">
                <a:solidFill>
                  <a:srgbClr val="2B2B2B"/>
                </a:solidFill>
                <a:latin typeface="Times New Roman"/>
                <a:cs typeface="Times New Roman"/>
              </a:rPr>
              <a:t>echo </a:t>
            </a:r>
            <a:r>
              <a:rPr sz="1400" spc="-40" dirty="0">
                <a:solidFill>
                  <a:srgbClr val="2B2B2B"/>
                </a:solidFill>
                <a:latin typeface="Times New Roman"/>
                <a:cs typeface="Times New Roman"/>
              </a:rPr>
              <a:t>“ini</a:t>
            </a:r>
            <a:r>
              <a:rPr sz="1400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2B2B2B"/>
                </a:solidFill>
                <a:latin typeface="Times New Roman"/>
                <a:cs typeface="Times New Roman"/>
              </a:rPr>
              <a:t>Include</a:t>
            </a:r>
            <a:r>
              <a:rPr sz="1400" spc="-20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B2B2B"/>
                </a:solidFill>
                <a:latin typeface="Times New Roman"/>
                <a:cs typeface="Times New Roman"/>
              </a:rPr>
              <a:t>2 </a:t>
            </a:r>
            <a:r>
              <a:rPr sz="1400" spc="65" dirty="0">
                <a:solidFill>
                  <a:srgbClr val="2B2B2B"/>
                </a:solidFill>
                <a:latin typeface="Times New Roman"/>
                <a:cs typeface="Times New Roman"/>
              </a:rPr>
              <a:t>&lt;br/&gt;”;</a:t>
            </a:r>
            <a:endParaRPr sz="14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400" spc="55" dirty="0">
                <a:solidFill>
                  <a:srgbClr val="2B2B2B"/>
                </a:solidFill>
                <a:latin typeface="Times New Roman"/>
                <a:cs typeface="Times New Roman"/>
              </a:rPr>
              <a:t>?&gt;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85028" y="3156584"/>
            <a:ext cx="7581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70" dirty="0">
                <a:solidFill>
                  <a:srgbClr val="2B2B2B"/>
                </a:solidFill>
                <a:latin typeface="Verdana"/>
                <a:cs typeface="Verdana"/>
              </a:rPr>
              <a:t>Outp</a:t>
            </a:r>
            <a:r>
              <a:rPr sz="1600" spc="-85" dirty="0">
                <a:solidFill>
                  <a:srgbClr val="2B2B2B"/>
                </a:solidFill>
                <a:latin typeface="Verdana"/>
                <a:cs typeface="Verdana"/>
              </a:rPr>
              <a:t>ut</a:t>
            </a:r>
            <a:r>
              <a:rPr sz="1600" spc="-20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600" spc="-445" dirty="0">
                <a:solidFill>
                  <a:srgbClr val="2B2B2B"/>
                </a:solidFill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05400" y="3472980"/>
            <a:ext cx="2732405" cy="668020"/>
          </a:xfrm>
          <a:prstGeom prst="rect">
            <a:avLst/>
          </a:prstGeom>
          <a:solidFill>
            <a:srgbClr val="F7CFA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400" spc="-10" dirty="0">
                <a:solidFill>
                  <a:srgbClr val="2B2B2B"/>
                </a:solidFill>
                <a:latin typeface="Times New Roman"/>
                <a:cs typeface="Times New Roman"/>
              </a:rPr>
              <a:t>ini</a:t>
            </a:r>
            <a:r>
              <a:rPr sz="1400" spc="-25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2B2B2B"/>
                </a:solidFill>
                <a:latin typeface="Times New Roman"/>
                <a:cs typeface="Times New Roman"/>
              </a:rPr>
              <a:t>Include</a:t>
            </a:r>
            <a:r>
              <a:rPr sz="1400" spc="-20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B2B2B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70140" y="0"/>
            <a:ext cx="2174240" cy="1439545"/>
          </a:xfrm>
          <a:custGeom>
            <a:avLst/>
            <a:gdLst/>
            <a:ahLst/>
            <a:cxnLst/>
            <a:rect l="l" t="t" r="r" b="b"/>
            <a:pathLst>
              <a:path w="2174240" h="1439545">
                <a:moveTo>
                  <a:pt x="2173859" y="0"/>
                </a:moveTo>
                <a:lnTo>
                  <a:pt x="0" y="0"/>
                </a:lnTo>
                <a:lnTo>
                  <a:pt x="29161" y="34113"/>
                </a:lnTo>
                <a:lnTo>
                  <a:pt x="58894" y="71107"/>
                </a:lnTo>
                <a:lnTo>
                  <a:pt x="87745" y="109051"/>
                </a:lnTo>
                <a:lnTo>
                  <a:pt x="115822" y="147837"/>
                </a:lnTo>
                <a:lnTo>
                  <a:pt x="143230" y="187359"/>
                </a:lnTo>
                <a:lnTo>
                  <a:pt x="170077" y="227507"/>
                </a:lnTo>
                <a:lnTo>
                  <a:pt x="196469" y="268176"/>
                </a:lnTo>
                <a:lnTo>
                  <a:pt x="222514" y="309257"/>
                </a:lnTo>
                <a:lnTo>
                  <a:pt x="248317" y="350644"/>
                </a:lnTo>
                <a:lnTo>
                  <a:pt x="325346" y="475559"/>
                </a:lnTo>
                <a:lnTo>
                  <a:pt x="351251" y="517092"/>
                </a:lnTo>
                <a:lnTo>
                  <a:pt x="377448" y="558393"/>
                </a:lnTo>
                <a:lnTo>
                  <a:pt x="404045" y="599354"/>
                </a:lnTo>
                <a:lnTo>
                  <a:pt x="431147" y="639868"/>
                </a:lnTo>
                <a:lnTo>
                  <a:pt x="458861" y="679828"/>
                </a:lnTo>
                <a:lnTo>
                  <a:pt x="487295" y="719127"/>
                </a:lnTo>
                <a:lnTo>
                  <a:pt x="516554" y="757656"/>
                </a:lnTo>
                <a:lnTo>
                  <a:pt x="546746" y="795308"/>
                </a:lnTo>
                <a:lnTo>
                  <a:pt x="577977" y="831976"/>
                </a:lnTo>
                <a:lnTo>
                  <a:pt x="611723" y="869112"/>
                </a:lnTo>
                <a:lnTo>
                  <a:pt x="646612" y="904962"/>
                </a:lnTo>
                <a:lnTo>
                  <a:pt x="682604" y="939536"/>
                </a:lnTo>
                <a:lnTo>
                  <a:pt x="719657" y="972846"/>
                </a:lnTo>
                <a:lnTo>
                  <a:pt x="757730" y="1004903"/>
                </a:lnTo>
                <a:lnTo>
                  <a:pt x="796782" y="1035717"/>
                </a:lnTo>
                <a:lnTo>
                  <a:pt x="836771" y="1065300"/>
                </a:lnTo>
                <a:lnTo>
                  <a:pt x="877655" y="1093662"/>
                </a:lnTo>
                <a:lnTo>
                  <a:pt x="919394" y="1120814"/>
                </a:lnTo>
                <a:lnTo>
                  <a:pt x="961945" y="1146767"/>
                </a:lnTo>
                <a:lnTo>
                  <a:pt x="1005269" y="1171533"/>
                </a:lnTo>
                <a:lnTo>
                  <a:pt x="1049322" y="1195121"/>
                </a:lnTo>
                <a:lnTo>
                  <a:pt x="1094064" y="1217544"/>
                </a:lnTo>
                <a:lnTo>
                  <a:pt x="1139454" y="1238811"/>
                </a:lnTo>
                <a:lnTo>
                  <a:pt x="1185450" y="1258935"/>
                </a:lnTo>
                <a:lnTo>
                  <a:pt x="1232011" y="1277925"/>
                </a:lnTo>
                <a:lnTo>
                  <a:pt x="1279095" y="1295792"/>
                </a:lnTo>
                <a:lnTo>
                  <a:pt x="1326661" y="1312549"/>
                </a:lnTo>
                <a:lnTo>
                  <a:pt x="1374667" y="1328204"/>
                </a:lnTo>
                <a:lnTo>
                  <a:pt x="1423073" y="1342771"/>
                </a:lnTo>
                <a:lnTo>
                  <a:pt x="1471837" y="1356258"/>
                </a:lnTo>
                <a:lnTo>
                  <a:pt x="1520917" y="1368678"/>
                </a:lnTo>
                <a:lnTo>
                  <a:pt x="1570272" y="1380041"/>
                </a:lnTo>
                <a:lnTo>
                  <a:pt x="1619861" y="1390358"/>
                </a:lnTo>
                <a:lnTo>
                  <a:pt x="1669642" y="1399640"/>
                </a:lnTo>
                <a:lnTo>
                  <a:pt x="1719575" y="1407898"/>
                </a:lnTo>
                <a:lnTo>
                  <a:pt x="1769616" y="1415143"/>
                </a:lnTo>
                <a:lnTo>
                  <a:pt x="1819727" y="1421386"/>
                </a:lnTo>
                <a:lnTo>
                  <a:pt x="1869864" y="1426637"/>
                </a:lnTo>
                <a:lnTo>
                  <a:pt x="1919986" y="1430909"/>
                </a:lnTo>
                <a:lnTo>
                  <a:pt x="1968130" y="1433988"/>
                </a:lnTo>
                <a:lnTo>
                  <a:pt x="2016250" y="1436373"/>
                </a:lnTo>
                <a:lnTo>
                  <a:pt x="2064352" y="1438068"/>
                </a:lnTo>
                <a:lnTo>
                  <a:pt x="2112441" y="1439081"/>
                </a:lnTo>
                <a:lnTo>
                  <a:pt x="2160524" y="1439417"/>
                </a:lnTo>
                <a:lnTo>
                  <a:pt x="2173859" y="1439311"/>
                </a:lnTo>
                <a:lnTo>
                  <a:pt x="2173859" y="0"/>
                </a:lnTo>
                <a:close/>
              </a:path>
            </a:pathLst>
          </a:custGeom>
          <a:solidFill>
            <a:srgbClr val="F9EB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101" y="0"/>
            <a:ext cx="345440" cy="2132965"/>
          </a:xfrm>
          <a:custGeom>
            <a:avLst/>
            <a:gdLst/>
            <a:ahLst/>
            <a:cxnLst/>
            <a:rect l="l" t="t" r="r" b="b"/>
            <a:pathLst>
              <a:path w="345440" h="2132965">
                <a:moveTo>
                  <a:pt x="0" y="2132584"/>
                </a:moveTo>
                <a:lnTo>
                  <a:pt x="345300" y="2132584"/>
                </a:lnTo>
                <a:lnTo>
                  <a:pt x="345300" y="0"/>
                </a:lnTo>
                <a:lnTo>
                  <a:pt x="0" y="0"/>
                </a:lnTo>
                <a:lnTo>
                  <a:pt x="0" y="2132584"/>
                </a:lnTo>
                <a:close/>
              </a:path>
            </a:pathLst>
          </a:custGeom>
          <a:solidFill>
            <a:srgbClr val="B5E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73619" y="4659998"/>
            <a:ext cx="1770380" cy="345440"/>
          </a:xfrm>
          <a:custGeom>
            <a:avLst/>
            <a:gdLst/>
            <a:ahLst/>
            <a:cxnLst/>
            <a:rect l="l" t="t" r="r" b="b"/>
            <a:pathLst>
              <a:path w="1770379" h="345439">
                <a:moveTo>
                  <a:pt x="1770252" y="0"/>
                </a:moveTo>
                <a:lnTo>
                  <a:pt x="0" y="0"/>
                </a:lnTo>
                <a:lnTo>
                  <a:pt x="0" y="345300"/>
                </a:lnTo>
                <a:lnTo>
                  <a:pt x="1770252" y="345300"/>
                </a:lnTo>
                <a:lnTo>
                  <a:pt x="1770252" y="0"/>
                </a:lnTo>
                <a:close/>
              </a:path>
            </a:pathLst>
          </a:custGeom>
          <a:solidFill>
            <a:srgbClr val="D2B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594310"/>
            <a:ext cx="2999740" cy="549275"/>
          </a:xfrm>
          <a:custGeom>
            <a:avLst/>
            <a:gdLst/>
            <a:ahLst/>
            <a:cxnLst/>
            <a:rect l="l" t="t" r="r" b="b"/>
            <a:pathLst>
              <a:path w="2999740" h="549275">
                <a:moveTo>
                  <a:pt x="0" y="0"/>
                </a:moveTo>
                <a:lnTo>
                  <a:pt x="0" y="549187"/>
                </a:lnTo>
                <a:lnTo>
                  <a:pt x="2999452" y="549187"/>
                </a:lnTo>
                <a:lnTo>
                  <a:pt x="2957764" y="512890"/>
                </a:lnTo>
                <a:lnTo>
                  <a:pt x="2919478" y="481526"/>
                </a:lnTo>
                <a:lnTo>
                  <a:pt x="2880616" y="451459"/>
                </a:lnTo>
                <a:lnTo>
                  <a:pt x="2841204" y="422714"/>
                </a:lnTo>
                <a:lnTo>
                  <a:pt x="2801267" y="395313"/>
                </a:lnTo>
                <a:lnTo>
                  <a:pt x="2760830" y="369282"/>
                </a:lnTo>
                <a:lnTo>
                  <a:pt x="889508" y="351221"/>
                </a:lnTo>
                <a:lnTo>
                  <a:pt x="842407" y="350249"/>
                </a:lnTo>
                <a:lnTo>
                  <a:pt x="795399" y="347350"/>
                </a:lnTo>
                <a:lnTo>
                  <a:pt x="748514" y="342556"/>
                </a:lnTo>
                <a:lnTo>
                  <a:pt x="701782" y="335895"/>
                </a:lnTo>
                <a:lnTo>
                  <a:pt x="655232" y="327397"/>
                </a:lnTo>
                <a:lnTo>
                  <a:pt x="608895" y="317091"/>
                </a:lnTo>
                <a:lnTo>
                  <a:pt x="562801" y="305007"/>
                </a:lnTo>
                <a:lnTo>
                  <a:pt x="516980" y="291174"/>
                </a:lnTo>
                <a:lnTo>
                  <a:pt x="471463" y="275623"/>
                </a:lnTo>
                <a:lnTo>
                  <a:pt x="426279" y="258381"/>
                </a:lnTo>
                <a:lnTo>
                  <a:pt x="381459" y="239480"/>
                </a:lnTo>
                <a:lnTo>
                  <a:pt x="337033" y="218948"/>
                </a:lnTo>
                <a:lnTo>
                  <a:pt x="293030" y="196814"/>
                </a:lnTo>
                <a:lnTo>
                  <a:pt x="249482" y="173109"/>
                </a:lnTo>
                <a:lnTo>
                  <a:pt x="206418" y="147862"/>
                </a:lnTo>
                <a:lnTo>
                  <a:pt x="163868" y="121102"/>
                </a:lnTo>
                <a:lnTo>
                  <a:pt x="121862" y="92859"/>
                </a:lnTo>
                <a:lnTo>
                  <a:pt x="80432" y="63163"/>
                </a:lnTo>
                <a:lnTo>
                  <a:pt x="39606" y="32042"/>
                </a:lnTo>
                <a:lnTo>
                  <a:pt x="0" y="0"/>
                </a:lnTo>
                <a:close/>
              </a:path>
              <a:path w="2999740" h="549275">
                <a:moveTo>
                  <a:pt x="2066544" y="158423"/>
                </a:moveTo>
                <a:lnTo>
                  <a:pt x="2016462" y="159428"/>
                </a:lnTo>
                <a:lnTo>
                  <a:pt x="1966496" y="162328"/>
                </a:lnTo>
                <a:lnTo>
                  <a:pt x="1916635" y="166948"/>
                </a:lnTo>
                <a:lnTo>
                  <a:pt x="1866868" y="173112"/>
                </a:lnTo>
                <a:lnTo>
                  <a:pt x="1817183" y="180645"/>
                </a:lnTo>
                <a:lnTo>
                  <a:pt x="1767570" y="189372"/>
                </a:lnTo>
                <a:lnTo>
                  <a:pt x="1718017" y="199118"/>
                </a:lnTo>
                <a:lnTo>
                  <a:pt x="1668514" y="209709"/>
                </a:lnTo>
                <a:lnTo>
                  <a:pt x="1619049" y="220967"/>
                </a:lnTo>
                <a:lnTo>
                  <a:pt x="1322446" y="292759"/>
                </a:lnTo>
                <a:lnTo>
                  <a:pt x="1272940" y="303796"/>
                </a:lnTo>
                <a:lnTo>
                  <a:pt x="1223385" y="314101"/>
                </a:lnTo>
                <a:lnTo>
                  <a:pt x="1173768" y="323499"/>
                </a:lnTo>
                <a:lnTo>
                  <a:pt x="1124079" y="331814"/>
                </a:lnTo>
                <a:lnTo>
                  <a:pt x="1074307" y="338873"/>
                </a:lnTo>
                <a:lnTo>
                  <a:pt x="1024441" y="344498"/>
                </a:lnTo>
                <a:lnTo>
                  <a:pt x="974469" y="348516"/>
                </a:lnTo>
                <a:lnTo>
                  <a:pt x="924382" y="350751"/>
                </a:lnTo>
                <a:lnTo>
                  <a:pt x="889508" y="351221"/>
                </a:lnTo>
                <a:lnTo>
                  <a:pt x="2730842" y="351221"/>
                </a:lnTo>
                <a:lnTo>
                  <a:pt x="2678558" y="321421"/>
                </a:lnTo>
                <a:lnTo>
                  <a:pt x="2636774" y="299639"/>
                </a:lnTo>
                <a:lnTo>
                  <a:pt x="2594592" y="279322"/>
                </a:lnTo>
                <a:lnTo>
                  <a:pt x="2552036" y="260493"/>
                </a:lnTo>
                <a:lnTo>
                  <a:pt x="2509133" y="243176"/>
                </a:lnTo>
                <a:lnTo>
                  <a:pt x="2465907" y="227395"/>
                </a:lnTo>
                <a:lnTo>
                  <a:pt x="2422385" y="213174"/>
                </a:lnTo>
                <a:lnTo>
                  <a:pt x="2378590" y="200536"/>
                </a:lnTo>
                <a:lnTo>
                  <a:pt x="2334549" y="189507"/>
                </a:lnTo>
                <a:lnTo>
                  <a:pt x="2290287" y="180108"/>
                </a:lnTo>
                <a:lnTo>
                  <a:pt x="2245828" y="172365"/>
                </a:lnTo>
                <a:lnTo>
                  <a:pt x="2201200" y="166301"/>
                </a:lnTo>
                <a:lnTo>
                  <a:pt x="2156426" y="161940"/>
                </a:lnTo>
                <a:lnTo>
                  <a:pt x="2111532" y="159306"/>
                </a:lnTo>
                <a:lnTo>
                  <a:pt x="2066544" y="158423"/>
                </a:lnTo>
                <a:close/>
              </a:path>
            </a:pathLst>
          </a:custGeom>
          <a:solidFill>
            <a:srgbClr val="F3C5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2136" y="1820798"/>
            <a:ext cx="69596" cy="695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62136" y="1481074"/>
            <a:ext cx="69596" cy="6946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62136" y="1651000"/>
            <a:ext cx="69596" cy="6946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62136" y="1310766"/>
            <a:ext cx="69596" cy="6997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62136" y="1140841"/>
            <a:ext cx="69596" cy="6997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62136" y="971041"/>
            <a:ext cx="69596" cy="6985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82228" y="1820798"/>
            <a:ext cx="69976" cy="6959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82228" y="1651000"/>
            <a:ext cx="69976" cy="6946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82228" y="1481074"/>
            <a:ext cx="69976" cy="6946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682228" y="1310766"/>
            <a:ext cx="69976" cy="6997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682228" y="1140841"/>
            <a:ext cx="69976" cy="6997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682228" y="971041"/>
            <a:ext cx="69976" cy="6985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902318" y="1820798"/>
            <a:ext cx="69976" cy="6959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902318" y="1651000"/>
            <a:ext cx="69976" cy="6946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902318" y="1481074"/>
            <a:ext cx="69976" cy="69468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902318" y="1310766"/>
            <a:ext cx="69976" cy="6997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902318" y="1140841"/>
            <a:ext cx="69976" cy="6997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902318" y="971041"/>
            <a:ext cx="69976" cy="69850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764540" y="633476"/>
            <a:ext cx="3721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100" dirty="0">
                <a:latin typeface="Arial MT"/>
                <a:cs typeface="Arial MT"/>
              </a:rPr>
              <a:t>Application</a:t>
            </a:r>
            <a:r>
              <a:rPr sz="1800" b="0" spc="-60" dirty="0">
                <a:latin typeface="Arial MT"/>
                <a:cs typeface="Arial MT"/>
              </a:rPr>
              <a:t> </a:t>
            </a:r>
            <a:r>
              <a:rPr sz="1800" b="0" spc="95" dirty="0">
                <a:latin typeface="Arial MT"/>
                <a:cs typeface="Arial MT"/>
              </a:rPr>
              <a:t>Include</a:t>
            </a:r>
            <a:r>
              <a:rPr sz="1800" b="0" spc="-65" dirty="0">
                <a:latin typeface="Arial MT"/>
                <a:cs typeface="Arial MT"/>
              </a:rPr>
              <a:t> </a:t>
            </a:r>
            <a:r>
              <a:rPr sz="1800" b="0" spc="85" dirty="0">
                <a:latin typeface="Arial MT"/>
                <a:cs typeface="Arial MT"/>
              </a:rPr>
              <a:t>and</a:t>
            </a:r>
            <a:r>
              <a:rPr sz="1800" b="0" spc="-55" dirty="0">
                <a:latin typeface="Arial MT"/>
                <a:cs typeface="Arial MT"/>
              </a:rPr>
              <a:t> </a:t>
            </a:r>
            <a:r>
              <a:rPr sz="1800" b="0" spc="95" dirty="0">
                <a:latin typeface="Arial MT"/>
                <a:cs typeface="Arial MT"/>
              </a:rPr>
              <a:t>Requirec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56759" y="1383284"/>
            <a:ext cx="11741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90" dirty="0">
                <a:solidFill>
                  <a:srgbClr val="2B2B2B"/>
                </a:solidFill>
                <a:latin typeface="Verdana"/>
                <a:cs typeface="Verdana"/>
              </a:rPr>
              <a:t>latihan2.php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1288" y="1752726"/>
            <a:ext cx="3276600" cy="990600"/>
          </a:xfrm>
          <a:prstGeom prst="rect">
            <a:avLst/>
          </a:prstGeom>
          <a:solidFill>
            <a:srgbClr val="F7CFAF"/>
          </a:solidFill>
        </p:spPr>
        <p:txBody>
          <a:bodyPr vert="horz" wrap="square" lIns="0" tIns="52705" rIns="0" bIns="0" rtlCol="0">
            <a:spAutoFit/>
          </a:bodyPr>
          <a:lstStyle/>
          <a:p>
            <a:pPr marL="91440" marR="1509395">
              <a:lnSpc>
                <a:spcPct val="100000"/>
              </a:lnSpc>
              <a:spcBef>
                <a:spcPts val="415"/>
              </a:spcBef>
            </a:pPr>
            <a:r>
              <a:rPr sz="1400" spc="30" dirty="0">
                <a:solidFill>
                  <a:srgbClr val="2B2B2B"/>
                </a:solidFill>
                <a:latin typeface="Times New Roman"/>
                <a:cs typeface="Times New Roman"/>
              </a:rPr>
              <a:t>&lt;?php </a:t>
            </a:r>
            <a:r>
              <a:rPr sz="1400" spc="35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400" spc="-40" dirty="0">
                <a:solidFill>
                  <a:srgbClr val="2B2B2B"/>
                </a:solidFill>
                <a:latin typeface="Times New Roman"/>
                <a:cs typeface="Times New Roman"/>
              </a:rPr>
              <a:t>include(„include1.php‟); </a:t>
            </a:r>
            <a:r>
              <a:rPr sz="1400" spc="-335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400" spc="-35" dirty="0">
                <a:solidFill>
                  <a:srgbClr val="2B2B2B"/>
                </a:solidFill>
                <a:latin typeface="Times New Roman"/>
                <a:cs typeface="Times New Roman"/>
              </a:rPr>
              <a:t>require(„include2.php‟);</a:t>
            </a:r>
            <a:endParaRPr sz="1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spc="60" dirty="0">
                <a:solidFill>
                  <a:srgbClr val="2B2B2B"/>
                </a:solidFill>
                <a:latin typeface="Times New Roman"/>
                <a:cs typeface="Times New Roman"/>
              </a:rPr>
              <a:t>?&gt;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93444" y="2829509"/>
            <a:ext cx="7581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solidFill>
                  <a:srgbClr val="2B2B2B"/>
                </a:solidFill>
                <a:latin typeface="Verdana"/>
                <a:cs typeface="Verdana"/>
              </a:rPr>
              <a:t>O</a:t>
            </a:r>
            <a:r>
              <a:rPr sz="1600" spc="-80" dirty="0">
                <a:solidFill>
                  <a:srgbClr val="2B2B2B"/>
                </a:solidFill>
                <a:latin typeface="Verdana"/>
                <a:cs typeface="Verdana"/>
              </a:rPr>
              <a:t>utput</a:t>
            </a:r>
            <a:r>
              <a:rPr sz="1600" spc="-20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600" spc="-445" dirty="0">
                <a:solidFill>
                  <a:srgbClr val="2B2B2B"/>
                </a:solidFill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11288" y="3175012"/>
            <a:ext cx="3276600" cy="1013460"/>
          </a:xfrm>
          <a:prstGeom prst="rect">
            <a:avLst/>
          </a:prstGeom>
          <a:solidFill>
            <a:srgbClr val="F7CFA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2B2B2B"/>
                </a:solidFill>
                <a:latin typeface="Times New Roman"/>
                <a:cs typeface="Times New Roman"/>
              </a:rPr>
              <a:t>ini</a:t>
            </a:r>
            <a:r>
              <a:rPr sz="1400" spc="-35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2B2B2B"/>
                </a:solidFill>
                <a:latin typeface="Times New Roman"/>
                <a:cs typeface="Times New Roman"/>
              </a:rPr>
              <a:t>Include</a:t>
            </a:r>
            <a:r>
              <a:rPr sz="1400" spc="-35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B2B2B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spc="-10" dirty="0">
                <a:solidFill>
                  <a:srgbClr val="2B2B2B"/>
                </a:solidFill>
                <a:latin typeface="Times New Roman"/>
                <a:cs typeface="Times New Roman"/>
              </a:rPr>
              <a:t>ini</a:t>
            </a:r>
            <a:r>
              <a:rPr sz="1400" spc="-35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2B2B2B"/>
                </a:solidFill>
                <a:latin typeface="Times New Roman"/>
                <a:cs typeface="Times New Roman"/>
              </a:rPr>
              <a:t>Include</a:t>
            </a:r>
            <a:r>
              <a:rPr sz="1400" spc="-35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B2B2B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77129" y="1752726"/>
            <a:ext cx="3340100" cy="1371600"/>
          </a:xfrm>
          <a:prstGeom prst="rect">
            <a:avLst/>
          </a:prstGeom>
          <a:solidFill>
            <a:srgbClr val="F7CFAF"/>
          </a:solidFill>
        </p:spPr>
        <p:txBody>
          <a:bodyPr vert="horz" wrap="square" lIns="0" tIns="29845" rIns="0" bIns="0" rtlCol="0">
            <a:spAutoFit/>
          </a:bodyPr>
          <a:lstStyle/>
          <a:p>
            <a:pPr marL="92075" marR="1570355">
              <a:lnSpc>
                <a:spcPct val="100000"/>
              </a:lnSpc>
              <a:spcBef>
                <a:spcPts val="235"/>
              </a:spcBef>
            </a:pPr>
            <a:r>
              <a:rPr sz="1400" spc="30" dirty="0">
                <a:solidFill>
                  <a:srgbClr val="2B2B2B"/>
                </a:solidFill>
                <a:latin typeface="Times New Roman"/>
                <a:cs typeface="Times New Roman"/>
              </a:rPr>
              <a:t>&lt;?php </a:t>
            </a:r>
            <a:r>
              <a:rPr sz="1400" spc="35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400" spc="-40" dirty="0">
                <a:solidFill>
                  <a:srgbClr val="2B2B2B"/>
                </a:solidFill>
                <a:latin typeface="Times New Roman"/>
                <a:cs typeface="Times New Roman"/>
              </a:rPr>
              <a:t>include(„include1.php‟); </a:t>
            </a:r>
            <a:r>
              <a:rPr sz="1400" spc="-335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400" spc="-40" dirty="0">
                <a:solidFill>
                  <a:srgbClr val="2B2B2B"/>
                </a:solidFill>
                <a:latin typeface="Times New Roman"/>
                <a:cs typeface="Times New Roman"/>
              </a:rPr>
              <a:t>include(„include1.php‟); </a:t>
            </a:r>
            <a:r>
              <a:rPr sz="1400" spc="-335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400" spc="-40" dirty="0">
                <a:solidFill>
                  <a:srgbClr val="2B2B2B"/>
                </a:solidFill>
                <a:latin typeface="Times New Roman"/>
                <a:cs typeface="Times New Roman"/>
              </a:rPr>
              <a:t>include(„include1.php‟); </a:t>
            </a:r>
            <a:r>
              <a:rPr sz="1400" spc="-335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400" spc="-35" dirty="0">
                <a:solidFill>
                  <a:srgbClr val="2B2B2B"/>
                </a:solidFill>
                <a:latin typeface="Times New Roman"/>
                <a:cs typeface="Times New Roman"/>
              </a:rPr>
              <a:t>require(„include2.php‟);</a:t>
            </a:r>
            <a:endParaRPr sz="14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400" spc="55" dirty="0">
                <a:solidFill>
                  <a:srgbClr val="2B2B2B"/>
                </a:solidFill>
                <a:latin typeface="Times New Roman"/>
                <a:cs typeface="Times New Roman"/>
              </a:rPr>
              <a:t>?&gt;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93444" y="1383284"/>
            <a:ext cx="1173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90" dirty="0">
                <a:solidFill>
                  <a:srgbClr val="2B2B2B"/>
                </a:solidFill>
                <a:latin typeface="Verdana"/>
                <a:cs typeface="Verdana"/>
              </a:rPr>
              <a:t>latihan1.php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36311" y="3210813"/>
            <a:ext cx="7581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70" dirty="0">
                <a:solidFill>
                  <a:srgbClr val="2B2B2B"/>
                </a:solidFill>
                <a:latin typeface="Verdana"/>
                <a:cs typeface="Verdana"/>
              </a:rPr>
              <a:t>Outp</a:t>
            </a:r>
            <a:r>
              <a:rPr sz="1600" spc="-85" dirty="0">
                <a:solidFill>
                  <a:srgbClr val="2B2B2B"/>
                </a:solidFill>
                <a:latin typeface="Verdana"/>
                <a:cs typeface="Verdana"/>
              </a:rPr>
              <a:t>ut</a:t>
            </a:r>
            <a:r>
              <a:rPr sz="1600" spc="-20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600" spc="-445" dirty="0">
                <a:solidFill>
                  <a:srgbClr val="2B2B2B"/>
                </a:solidFill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48301" y="3539045"/>
            <a:ext cx="3354704" cy="1013460"/>
          </a:xfrm>
          <a:prstGeom prst="rect">
            <a:avLst/>
          </a:prstGeom>
          <a:solidFill>
            <a:srgbClr val="F7CFAF"/>
          </a:solidFill>
        </p:spPr>
        <p:txBody>
          <a:bodyPr vert="horz" wrap="square" lIns="0" tIns="6476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09"/>
              </a:spcBef>
            </a:pPr>
            <a:r>
              <a:rPr sz="1400" spc="-10" dirty="0">
                <a:solidFill>
                  <a:srgbClr val="2B2B2B"/>
                </a:solidFill>
                <a:latin typeface="Times New Roman"/>
                <a:cs typeface="Times New Roman"/>
              </a:rPr>
              <a:t>ini</a:t>
            </a:r>
            <a:r>
              <a:rPr sz="1400" spc="-35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2B2B2B"/>
                </a:solidFill>
                <a:latin typeface="Times New Roman"/>
                <a:cs typeface="Times New Roman"/>
              </a:rPr>
              <a:t>Include</a:t>
            </a:r>
            <a:r>
              <a:rPr sz="1400" spc="-35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B2B2B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400" spc="-10" dirty="0">
                <a:solidFill>
                  <a:srgbClr val="2B2B2B"/>
                </a:solidFill>
                <a:latin typeface="Times New Roman"/>
                <a:cs typeface="Times New Roman"/>
              </a:rPr>
              <a:t>ini</a:t>
            </a:r>
            <a:r>
              <a:rPr sz="1400" spc="-35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2B2B2B"/>
                </a:solidFill>
                <a:latin typeface="Times New Roman"/>
                <a:cs typeface="Times New Roman"/>
              </a:rPr>
              <a:t>Include</a:t>
            </a:r>
            <a:r>
              <a:rPr sz="1400" spc="-35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B2B2B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400" spc="-10" dirty="0">
                <a:solidFill>
                  <a:srgbClr val="2B2B2B"/>
                </a:solidFill>
                <a:latin typeface="Times New Roman"/>
                <a:cs typeface="Times New Roman"/>
              </a:rPr>
              <a:t>ini</a:t>
            </a:r>
            <a:r>
              <a:rPr sz="1400" spc="-35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2B2B2B"/>
                </a:solidFill>
                <a:latin typeface="Times New Roman"/>
                <a:cs typeface="Times New Roman"/>
              </a:rPr>
              <a:t>Include</a:t>
            </a:r>
            <a:r>
              <a:rPr sz="1400" spc="-30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B2B2B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400" spc="-10" dirty="0">
                <a:solidFill>
                  <a:srgbClr val="2B2B2B"/>
                </a:solidFill>
                <a:latin typeface="Times New Roman"/>
                <a:cs typeface="Times New Roman"/>
              </a:rPr>
              <a:t>ini</a:t>
            </a:r>
            <a:r>
              <a:rPr sz="1400" spc="-35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2B2B2B"/>
                </a:solidFill>
                <a:latin typeface="Times New Roman"/>
                <a:cs typeface="Times New Roman"/>
              </a:rPr>
              <a:t>Include</a:t>
            </a:r>
            <a:r>
              <a:rPr sz="1400" spc="-35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B2B2B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622675" cy="765175"/>
          </a:xfrm>
          <a:custGeom>
            <a:avLst/>
            <a:gdLst/>
            <a:ahLst/>
            <a:cxnLst/>
            <a:rect l="l" t="t" r="r" b="b"/>
            <a:pathLst>
              <a:path w="3622675" h="765175">
                <a:moveTo>
                  <a:pt x="3622478" y="0"/>
                </a:moveTo>
                <a:lnTo>
                  <a:pt x="0" y="0"/>
                </a:lnTo>
                <a:lnTo>
                  <a:pt x="0" y="764771"/>
                </a:lnTo>
                <a:lnTo>
                  <a:pt x="22983" y="746185"/>
                </a:lnTo>
                <a:lnTo>
                  <a:pt x="61884" y="716024"/>
                </a:lnTo>
                <a:lnTo>
                  <a:pt x="101383" y="686681"/>
                </a:lnTo>
                <a:lnTo>
                  <a:pt x="141464" y="658173"/>
                </a:lnTo>
                <a:lnTo>
                  <a:pt x="182114" y="630517"/>
                </a:lnTo>
                <a:lnTo>
                  <a:pt x="223318" y="603730"/>
                </a:lnTo>
                <a:lnTo>
                  <a:pt x="265062" y="577828"/>
                </a:lnTo>
                <a:lnTo>
                  <a:pt x="307333" y="552828"/>
                </a:lnTo>
                <a:lnTo>
                  <a:pt x="350115" y="528748"/>
                </a:lnTo>
                <a:lnTo>
                  <a:pt x="393394" y="505603"/>
                </a:lnTo>
                <a:lnTo>
                  <a:pt x="437156" y="483410"/>
                </a:lnTo>
                <a:lnTo>
                  <a:pt x="481387" y="462187"/>
                </a:lnTo>
                <a:lnTo>
                  <a:pt x="526073" y="441950"/>
                </a:lnTo>
                <a:lnTo>
                  <a:pt x="571199" y="422716"/>
                </a:lnTo>
                <a:lnTo>
                  <a:pt x="616752" y="404502"/>
                </a:lnTo>
                <a:lnTo>
                  <a:pt x="662716" y="387323"/>
                </a:lnTo>
                <a:lnTo>
                  <a:pt x="709077" y="371199"/>
                </a:lnTo>
                <a:lnTo>
                  <a:pt x="755822" y="356144"/>
                </a:lnTo>
                <a:lnTo>
                  <a:pt x="802936" y="342175"/>
                </a:lnTo>
                <a:lnTo>
                  <a:pt x="850404" y="329311"/>
                </a:lnTo>
                <a:lnTo>
                  <a:pt x="898606" y="317355"/>
                </a:lnTo>
                <a:lnTo>
                  <a:pt x="946940" y="306415"/>
                </a:lnTo>
                <a:lnTo>
                  <a:pt x="995402" y="296448"/>
                </a:lnTo>
                <a:lnTo>
                  <a:pt x="1043986" y="287409"/>
                </a:lnTo>
                <a:lnTo>
                  <a:pt x="1092686" y="279255"/>
                </a:lnTo>
                <a:lnTo>
                  <a:pt x="1141498" y="271942"/>
                </a:lnTo>
                <a:lnTo>
                  <a:pt x="1190415" y="265428"/>
                </a:lnTo>
                <a:lnTo>
                  <a:pt x="1239432" y="259668"/>
                </a:lnTo>
                <a:lnTo>
                  <a:pt x="1288544" y="254619"/>
                </a:lnTo>
                <a:lnTo>
                  <a:pt x="1337746" y="250237"/>
                </a:lnTo>
                <a:lnTo>
                  <a:pt x="1387032" y="246479"/>
                </a:lnTo>
                <a:lnTo>
                  <a:pt x="1436397" y="243302"/>
                </a:lnTo>
                <a:lnTo>
                  <a:pt x="1485834" y="240661"/>
                </a:lnTo>
                <a:lnTo>
                  <a:pt x="1584909" y="236817"/>
                </a:lnTo>
                <a:lnTo>
                  <a:pt x="1684211" y="234597"/>
                </a:lnTo>
                <a:lnTo>
                  <a:pt x="2480207" y="233552"/>
                </a:lnTo>
                <a:lnTo>
                  <a:pt x="2559191" y="231130"/>
                </a:lnTo>
                <a:lnTo>
                  <a:pt x="2608471" y="229017"/>
                </a:lnTo>
                <a:lnTo>
                  <a:pt x="2657701" y="226410"/>
                </a:lnTo>
                <a:lnTo>
                  <a:pt x="2706878" y="223265"/>
                </a:lnTo>
                <a:lnTo>
                  <a:pt x="2756007" y="219569"/>
                </a:lnTo>
                <a:lnTo>
                  <a:pt x="2805329" y="215061"/>
                </a:lnTo>
                <a:lnTo>
                  <a:pt x="2854793" y="209726"/>
                </a:lnTo>
                <a:lnTo>
                  <a:pt x="2904348" y="203548"/>
                </a:lnTo>
                <a:lnTo>
                  <a:pt x="2953944" y="196512"/>
                </a:lnTo>
                <a:lnTo>
                  <a:pt x="3003529" y="188603"/>
                </a:lnTo>
                <a:lnTo>
                  <a:pt x="3053053" y="179805"/>
                </a:lnTo>
                <a:lnTo>
                  <a:pt x="3102465" y="170102"/>
                </a:lnTo>
                <a:lnTo>
                  <a:pt x="3151714" y="159480"/>
                </a:lnTo>
                <a:lnTo>
                  <a:pt x="3200749" y="147923"/>
                </a:lnTo>
                <a:lnTo>
                  <a:pt x="3249519" y="135415"/>
                </a:lnTo>
                <a:lnTo>
                  <a:pt x="3297973" y="121941"/>
                </a:lnTo>
                <a:lnTo>
                  <a:pt x="3346061" y="107485"/>
                </a:lnTo>
                <a:lnTo>
                  <a:pt x="3393731" y="92033"/>
                </a:lnTo>
                <a:lnTo>
                  <a:pt x="3440934" y="75568"/>
                </a:lnTo>
                <a:lnTo>
                  <a:pt x="3487617" y="58076"/>
                </a:lnTo>
                <a:lnTo>
                  <a:pt x="3533730" y="39541"/>
                </a:lnTo>
                <a:lnTo>
                  <a:pt x="3579222" y="19946"/>
                </a:lnTo>
                <a:lnTo>
                  <a:pt x="3622478" y="0"/>
                </a:lnTo>
                <a:close/>
              </a:path>
              <a:path w="3622675" h="765175">
                <a:moveTo>
                  <a:pt x="2480207" y="233552"/>
                </a:moveTo>
                <a:lnTo>
                  <a:pt x="1833499" y="233552"/>
                </a:lnTo>
                <a:lnTo>
                  <a:pt x="2262632" y="235965"/>
                </a:lnTo>
                <a:lnTo>
                  <a:pt x="2411080" y="234959"/>
                </a:lnTo>
                <a:lnTo>
                  <a:pt x="2476232" y="233654"/>
                </a:lnTo>
                <a:lnTo>
                  <a:pt x="2480207" y="233552"/>
                </a:lnTo>
                <a:close/>
              </a:path>
            </a:pathLst>
          </a:custGeom>
          <a:solidFill>
            <a:srgbClr val="D2B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49131" y="0"/>
            <a:ext cx="594995" cy="1701800"/>
          </a:xfrm>
          <a:custGeom>
            <a:avLst/>
            <a:gdLst/>
            <a:ahLst/>
            <a:cxnLst/>
            <a:rect l="l" t="t" r="r" b="b"/>
            <a:pathLst>
              <a:path w="594995" h="1701800">
                <a:moveTo>
                  <a:pt x="312420" y="0"/>
                </a:moveTo>
                <a:lnTo>
                  <a:pt x="888" y="0"/>
                </a:lnTo>
                <a:lnTo>
                  <a:pt x="0" y="1701419"/>
                </a:lnTo>
                <a:lnTo>
                  <a:pt x="594868" y="1701782"/>
                </a:lnTo>
                <a:lnTo>
                  <a:pt x="594868" y="115"/>
                </a:lnTo>
                <a:lnTo>
                  <a:pt x="312420" y="0"/>
                </a:lnTo>
                <a:close/>
              </a:path>
            </a:pathLst>
          </a:custGeom>
          <a:solidFill>
            <a:srgbClr val="B5E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510328"/>
            <a:ext cx="1981835" cy="345440"/>
          </a:xfrm>
          <a:custGeom>
            <a:avLst/>
            <a:gdLst/>
            <a:ahLst/>
            <a:cxnLst/>
            <a:rect l="l" t="t" r="r" b="b"/>
            <a:pathLst>
              <a:path w="1981835" h="345439">
                <a:moveTo>
                  <a:pt x="1981454" y="0"/>
                </a:moveTo>
                <a:lnTo>
                  <a:pt x="0" y="0"/>
                </a:lnTo>
                <a:lnTo>
                  <a:pt x="0" y="345300"/>
                </a:lnTo>
                <a:lnTo>
                  <a:pt x="1981454" y="345300"/>
                </a:lnTo>
                <a:lnTo>
                  <a:pt x="1981454" y="0"/>
                </a:lnTo>
                <a:close/>
              </a:path>
            </a:pathLst>
          </a:custGeom>
          <a:solidFill>
            <a:srgbClr val="F3C5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175" y="188340"/>
            <a:ext cx="69900" cy="6946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5175" y="528066"/>
            <a:ext cx="69900" cy="695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5175" y="358140"/>
            <a:ext cx="69900" cy="6959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5175" y="697991"/>
            <a:ext cx="69900" cy="698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5175" y="867917"/>
            <a:ext cx="69900" cy="698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5175" y="1037844"/>
            <a:ext cx="69900" cy="698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85254" y="188340"/>
            <a:ext cx="69900" cy="6946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85254" y="358140"/>
            <a:ext cx="69900" cy="6959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85254" y="528066"/>
            <a:ext cx="69900" cy="6959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85254" y="697991"/>
            <a:ext cx="69900" cy="6985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85254" y="867917"/>
            <a:ext cx="69900" cy="6985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85254" y="1037844"/>
            <a:ext cx="69900" cy="698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043665" y="3244924"/>
            <a:ext cx="2100580" cy="1898650"/>
            <a:chOff x="7043665" y="3244924"/>
            <a:chExt cx="2100580" cy="1898650"/>
          </a:xfrm>
        </p:grpSpPr>
        <p:sp>
          <p:nvSpPr>
            <p:cNvPr id="18" name="object 18"/>
            <p:cNvSpPr/>
            <p:nvPr/>
          </p:nvSpPr>
          <p:spPr>
            <a:xfrm>
              <a:off x="7043665" y="3244924"/>
              <a:ext cx="2100580" cy="1898650"/>
            </a:xfrm>
            <a:custGeom>
              <a:avLst/>
              <a:gdLst/>
              <a:ahLst/>
              <a:cxnLst/>
              <a:rect l="l" t="t" r="r" b="b"/>
              <a:pathLst>
                <a:path w="2100579" h="1898650">
                  <a:moveTo>
                    <a:pt x="2100334" y="0"/>
                  </a:moveTo>
                  <a:lnTo>
                    <a:pt x="2021054" y="28478"/>
                  </a:lnTo>
                  <a:lnTo>
                    <a:pt x="1972624" y="47356"/>
                  </a:lnTo>
                  <a:lnTo>
                    <a:pt x="1924593" y="67187"/>
                  </a:lnTo>
                  <a:lnTo>
                    <a:pt x="1877018" y="87969"/>
                  </a:lnTo>
                  <a:lnTo>
                    <a:pt x="1829959" y="109702"/>
                  </a:lnTo>
                  <a:lnTo>
                    <a:pt x="1783473" y="132383"/>
                  </a:lnTo>
                  <a:lnTo>
                    <a:pt x="1737618" y="156011"/>
                  </a:lnTo>
                  <a:lnTo>
                    <a:pt x="1692453" y="180585"/>
                  </a:lnTo>
                  <a:lnTo>
                    <a:pt x="1648037" y="206103"/>
                  </a:lnTo>
                  <a:lnTo>
                    <a:pt x="1604426" y="232565"/>
                  </a:lnTo>
                  <a:lnTo>
                    <a:pt x="1561680" y="259969"/>
                  </a:lnTo>
                  <a:lnTo>
                    <a:pt x="1519856" y="288313"/>
                  </a:lnTo>
                  <a:lnTo>
                    <a:pt x="1479013" y="317597"/>
                  </a:lnTo>
                  <a:lnTo>
                    <a:pt x="1439210" y="347818"/>
                  </a:lnTo>
                  <a:lnTo>
                    <a:pt x="1400503" y="378975"/>
                  </a:lnTo>
                  <a:lnTo>
                    <a:pt x="1362952" y="411068"/>
                  </a:lnTo>
                  <a:lnTo>
                    <a:pt x="1326615" y="444094"/>
                  </a:lnTo>
                  <a:lnTo>
                    <a:pt x="1291550" y="478053"/>
                  </a:lnTo>
                  <a:lnTo>
                    <a:pt x="1257815" y="512943"/>
                  </a:lnTo>
                  <a:lnTo>
                    <a:pt x="1225469" y="548762"/>
                  </a:lnTo>
                  <a:lnTo>
                    <a:pt x="1194569" y="585509"/>
                  </a:lnTo>
                  <a:lnTo>
                    <a:pt x="1165174" y="623184"/>
                  </a:lnTo>
                  <a:lnTo>
                    <a:pt x="1137342" y="661784"/>
                  </a:lnTo>
                  <a:lnTo>
                    <a:pt x="1111131" y="701308"/>
                  </a:lnTo>
                  <a:lnTo>
                    <a:pt x="1085213" y="743944"/>
                  </a:lnTo>
                  <a:lnTo>
                    <a:pt x="1060992" y="787360"/>
                  </a:lnTo>
                  <a:lnTo>
                    <a:pt x="1038236" y="831441"/>
                  </a:lnTo>
                  <a:lnTo>
                    <a:pt x="1016715" y="876072"/>
                  </a:lnTo>
                  <a:lnTo>
                    <a:pt x="996200" y="921138"/>
                  </a:lnTo>
                  <a:lnTo>
                    <a:pt x="976458" y="966526"/>
                  </a:lnTo>
                  <a:lnTo>
                    <a:pt x="957260" y="1012120"/>
                  </a:lnTo>
                  <a:lnTo>
                    <a:pt x="919573" y="1103468"/>
                  </a:lnTo>
                  <a:lnTo>
                    <a:pt x="900622" y="1148993"/>
                  </a:lnTo>
                  <a:lnTo>
                    <a:pt x="881293" y="1194265"/>
                  </a:lnTo>
                  <a:lnTo>
                    <a:pt x="861354" y="1239170"/>
                  </a:lnTo>
                  <a:lnTo>
                    <a:pt x="840576" y="1283594"/>
                  </a:lnTo>
                  <a:lnTo>
                    <a:pt x="818727" y="1327420"/>
                  </a:lnTo>
                  <a:lnTo>
                    <a:pt x="795577" y="1370536"/>
                  </a:lnTo>
                  <a:lnTo>
                    <a:pt x="770896" y="1412826"/>
                  </a:lnTo>
                  <a:lnTo>
                    <a:pt x="744452" y="1454175"/>
                  </a:lnTo>
                  <a:lnTo>
                    <a:pt x="716016" y="1494468"/>
                  </a:lnTo>
                  <a:lnTo>
                    <a:pt x="685356" y="1533592"/>
                  </a:lnTo>
                  <a:lnTo>
                    <a:pt x="652242" y="1571432"/>
                  </a:lnTo>
                  <a:lnTo>
                    <a:pt x="616444" y="1607872"/>
                  </a:lnTo>
                  <a:lnTo>
                    <a:pt x="577731" y="1642797"/>
                  </a:lnTo>
                  <a:lnTo>
                    <a:pt x="539811" y="1673262"/>
                  </a:lnTo>
                  <a:lnTo>
                    <a:pt x="500461" y="1701481"/>
                  </a:lnTo>
                  <a:lnTo>
                    <a:pt x="459760" y="1727580"/>
                  </a:lnTo>
                  <a:lnTo>
                    <a:pt x="417787" y="1751684"/>
                  </a:lnTo>
                  <a:lnTo>
                    <a:pt x="374619" y="1773920"/>
                  </a:lnTo>
                  <a:lnTo>
                    <a:pt x="330335" y="1794412"/>
                  </a:lnTo>
                  <a:lnTo>
                    <a:pt x="285015" y="1813286"/>
                  </a:lnTo>
                  <a:lnTo>
                    <a:pt x="238735" y="1830668"/>
                  </a:lnTo>
                  <a:lnTo>
                    <a:pt x="191576" y="1846684"/>
                  </a:lnTo>
                  <a:lnTo>
                    <a:pt x="143615" y="1861458"/>
                  </a:lnTo>
                  <a:lnTo>
                    <a:pt x="94930" y="1875117"/>
                  </a:lnTo>
                  <a:lnTo>
                    <a:pt x="45601" y="1887786"/>
                  </a:lnTo>
                  <a:lnTo>
                    <a:pt x="0" y="1898575"/>
                  </a:lnTo>
                  <a:lnTo>
                    <a:pt x="2100334" y="1898575"/>
                  </a:lnTo>
                  <a:lnTo>
                    <a:pt x="2100334" y="0"/>
                  </a:lnTo>
                  <a:close/>
                </a:path>
              </a:pathLst>
            </a:custGeom>
            <a:solidFill>
              <a:srgbClr val="F9EB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98104" y="4726647"/>
              <a:ext cx="69596" cy="6955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028178" y="4726647"/>
              <a:ext cx="69596" cy="6955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858379" y="4726647"/>
              <a:ext cx="69469" cy="6955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688072" y="4726647"/>
              <a:ext cx="69850" cy="6955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518146" y="4726647"/>
              <a:ext cx="69976" cy="6955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348220" y="4726647"/>
              <a:ext cx="69976" cy="6955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198104" y="4506226"/>
              <a:ext cx="69596" cy="699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028178" y="4506226"/>
              <a:ext cx="69596" cy="699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858379" y="4506226"/>
              <a:ext cx="69469" cy="699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88072" y="4506226"/>
              <a:ext cx="69850" cy="699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518146" y="4506226"/>
              <a:ext cx="69976" cy="699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348220" y="4506226"/>
              <a:ext cx="69976" cy="699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198104" y="4286148"/>
              <a:ext cx="69596" cy="699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028178" y="4286148"/>
              <a:ext cx="69596" cy="699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858379" y="4286148"/>
              <a:ext cx="69469" cy="699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688072" y="4286148"/>
              <a:ext cx="69850" cy="699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518146" y="4286148"/>
              <a:ext cx="69976" cy="699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348220" y="4286148"/>
              <a:ext cx="69976" cy="69900"/>
            </a:xfrm>
            <a:prstGeom prst="rect">
              <a:avLst/>
            </a:prstGeom>
          </p:spPr>
        </p:pic>
      </p:grp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764540" y="645921"/>
            <a:ext cx="4961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100" dirty="0">
                <a:solidFill>
                  <a:srgbClr val="000000"/>
                </a:solidFill>
                <a:latin typeface="Arial MT"/>
                <a:cs typeface="Arial MT"/>
              </a:rPr>
              <a:t>Application</a:t>
            </a:r>
            <a:r>
              <a:rPr sz="1800" b="0" spc="-5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800" b="0" spc="95" dirty="0">
                <a:solidFill>
                  <a:srgbClr val="000000"/>
                </a:solidFill>
                <a:latin typeface="Arial MT"/>
                <a:cs typeface="Arial MT"/>
              </a:rPr>
              <a:t>Include.once</a:t>
            </a:r>
            <a:r>
              <a:rPr sz="1800" b="0" spc="-5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800" b="0" spc="85" dirty="0">
                <a:solidFill>
                  <a:srgbClr val="000000"/>
                </a:solidFill>
                <a:latin typeface="Arial MT"/>
                <a:cs typeface="Arial MT"/>
              </a:rPr>
              <a:t>and</a:t>
            </a:r>
            <a:r>
              <a:rPr sz="1800" b="0" spc="-4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800" b="0" spc="90" dirty="0">
                <a:solidFill>
                  <a:srgbClr val="000000"/>
                </a:solidFill>
                <a:latin typeface="Arial MT"/>
                <a:cs typeface="Arial MT"/>
              </a:rPr>
              <a:t>Requirec.once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400" y="1809750"/>
            <a:ext cx="3505200" cy="2133600"/>
          </a:xfrm>
          <a:prstGeom prst="rect">
            <a:avLst/>
          </a:prstGeom>
          <a:solidFill>
            <a:srgbClr val="F7CFAF"/>
          </a:solidFill>
        </p:spPr>
        <p:txBody>
          <a:bodyPr vert="horz" wrap="square" lIns="0" tIns="90805" rIns="0" bIns="0" rtlCol="0">
            <a:spAutoFit/>
          </a:bodyPr>
          <a:lstStyle/>
          <a:p>
            <a:pPr marL="91440" marR="1313815">
              <a:lnSpc>
                <a:spcPct val="100000"/>
              </a:lnSpc>
              <a:spcBef>
                <a:spcPts val="715"/>
              </a:spcBef>
            </a:pPr>
            <a:r>
              <a:rPr sz="1400" spc="30" dirty="0">
                <a:solidFill>
                  <a:srgbClr val="2B2B2B"/>
                </a:solidFill>
                <a:latin typeface="Times New Roman"/>
                <a:cs typeface="Times New Roman"/>
              </a:rPr>
              <a:t>&lt;?php </a:t>
            </a:r>
            <a:r>
              <a:rPr sz="1400" spc="35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400" spc="-35" dirty="0">
                <a:solidFill>
                  <a:srgbClr val="2B2B2B"/>
                </a:solidFill>
                <a:latin typeface="Times New Roman"/>
                <a:cs typeface="Times New Roman"/>
              </a:rPr>
              <a:t>include_once(„include1.php‟); </a:t>
            </a:r>
            <a:r>
              <a:rPr sz="1400" spc="-335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400" spc="-35" dirty="0">
                <a:solidFill>
                  <a:srgbClr val="2B2B2B"/>
                </a:solidFill>
                <a:latin typeface="Times New Roman"/>
                <a:cs typeface="Times New Roman"/>
              </a:rPr>
              <a:t>include_once(„include1.php‟); </a:t>
            </a:r>
            <a:r>
              <a:rPr sz="1400" spc="-335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400" spc="-35" dirty="0">
                <a:solidFill>
                  <a:srgbClr val="2B2B2B"/>
                </a:solidFill>
                <a:latin typeface="Times New Roman"/>
                <a:cs typeface="Times New Roman"/>
              </a:rPr>
              <a:t>include_once(„include1.php‟); </a:t>
            </a:r>
            <a:r>
              <a:rPr sz="1400" spc="-335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2B2B2B"/>
                </a:solidFill>
                <a:latin typeface="Times New Roman"/>
                <a:cs typeface="Times New Roman"/>
              </a:rPr>
              <a:t>require_once(„include2.php‟); </a:t>
            </a:r>
            <a:r>
              <a:rPr sz="1400" spc="-335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2B2B2B"/>
                </a:solidFill>
                <a:latin typeface="Times New Roman"/>
                <a:cs typeface="Times New Roman"/>
              </a:rPr>
              <a:t>require_once(„include2.php‟); </a:t>
            </a:r>
            <a:r>
              <a:rPr sz="1400" spc="-335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2B2B2B"/>
                </a:solidFill>
                <a:latin typeface="Times New Roman"/>
                <a:cs typeface="Times New Roman"/>
              </a:rPr>
              <a:t>require_once(„include2.php‟); </a:t>
            </a:r>
            <a:r>
              <a:rPr sz="1400" spc="-335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2B2B2B"/>
                </a:solidFill>
                <a:latin typeface="Times New Roman"/>
                <a:cs typeface="Times New Roman"/>
              </a:rPr>
              <a:t>require_once(„include2.php‟);</a:t>
            </a:r>
            <a:endParaRPr sz="1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400" spc="60" dirty="0">
                <a:solidFill>
                  <a:srgbClr val="2B2B2B"/>
                </a:solidFill>
                <a:latin typeface="Times New Roman"/>
                <a:cs typeface="Times New Roman"/>
              </a:rPr>
              <a:t>?&gt;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93444" y="1427479"/>
            <a:ext cx="1173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90" dirty="0">
                <a:solidFill>
                  <a:srgbClr val="2B2B2B"/>
                </a:solidFill>
                <a:latin typeface="Verdana"/>
                <a:cs typeface="Verdana"/>
              </a:rPr>
              <a:t>latihan3.php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001005" y="1427479"/>
            <a:ext cx="7581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70" dirty="0">
                <a:solidFill>
                  <a:srgbClr val="2B2B2B"/>
                </a:solidFill>
                <a:latin typeface="Verdana"/>
                <a:cs typeface="Verdana"/>
              </a:rPr>
              <a:t>Outp</a:t>
            </a:r>
            <a:r>
              <a:rPr sz="1600" spc="-85" dirty="0">
                <a:solidFill>
                  <a:srgbClr val="2B2B2B"/>
                </a:solidFill>
                <a:latin typeface="Verdana"/>
                <a:cs typeface="Verdana"/>
              </a:rPr>
              <a:t>ut</a:t>
            </a:r>
            <a:r>
              <a:rPr sz="1600" spc="-20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600" spc="-445" dirty="0">
                <a:solidFill>
                  <a:srgbClr val="2B2B2B"/>
                </a:solidFill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915408" y="1809699"/>
            <a:ext cx="3276600" cy="1013460"/>
          </a:xfrm>
          <a:prstGeom prst="rect">
            <a:avLst/>
          </a:prstGeom>
          <a:solidFill>
            <a:srgbClr val="F7CFA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400" spc="-5" dirty="0">
                <a:solidFill>
                  <a:srgbClr val="2B2B2B"/>
                </a:solidFill>
                <a:latin typeface="Times New Roman"/>
                <a:cs typeface="Times New Roman"/>
              </a:rPr>
              <a:t>ini</a:t>
            </a:r>
            <a:r>
              <a:rPr sz="1400" spc="-45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2B2B2B"/>
                </a:solidFill>
                <a:latin typeface="Times New Roman"/>
                <a:cs typeface="Times New Roman"/>
              </a:rPr>
              <a:t>Include</a:t>
            </a:r>
            <a:r>
              <a:rPr sz="1400" spc="-35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B2B2B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400" spc="-10" dirty="0">
                <a:solidFill>
                  <a:srgbClr val="2B2B2B"/>
                </a:solidFill>
                <a:latin typeface="Times New Roman"/>
                <a:cs typeface="Times New Roman"/>
              </a:rPr>
              <a:t>ini</a:t>
            </a:r>
            <a:r>
              <a:rPr sz="1400" spc="-35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2B2B2B"/>
                </a:solidFill>
                <a:latin typeface="Times New Roman"/>
                <a:cs typeface="Times New Roman"/>
              </a:rPr>
              <a:t>Include</a:t>
            </a:r>
            <a:r>
              <a:rPr sz="1400" spc="-35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B2B2B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3147" y="583438"/>
            <a:ext cx="24561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Th</a:t>
            </a:r>
            <a:r>
              <a:rPr spc="95" dirty="0"/>
              <a:t>a</a:t>
            </a:r>
            <a:r>
              <a:rPr spc="75" dirty="0"/>
              <a:t>nk</a:t>
            </a:r>
            <a:r>
              <a:rPr spc="-265" dirty="0"/>
              <a:t> </a:t>
            </a:r>
            <a:r>
              <a:rPr spc="75" dirty="0"/>
              <a:t>You!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962019"/>
            <a:ext cx="9144635" cy="1181735"/>
            <a:chOff x="0" y="3962019"/>
            <a:chExt cx="9144635" cy="1181735"/>
          </a:xfrm>
        </p:grpSpPr>
        <p:sp>
          <p:nvSpPr>
            <p:cNvPr id="4" name="object 4"/>
            <p:cNvSpPr/>
            <p:nvPr/>
          </p:nvSpPr>
          <p:spPr>
            <a:xfrm>
              <a:off x="6656196" y="4014165"/>
              <a:ext cx="2487930" cy="391795"/>
            </a:xfrm>
            <a:custGeom>
              <a:avLst/>
              <a:gdLst/>
              <a:ahLst/>
              <a:cxnLst/>
              <a:rect l="l" t="t" r="r" b="b"/>
              <a:pathLst>
                <a:path w="2487929" h="391795">
                  <a:moveTo>
                    <a:pt x="2487929" y="0"/>
                  </a:moveTo>
                  <a:lnTo>
                    <a:pt x="0" y="0"/>
                  </a:lnTo>
                  <a:lnTo>
                    <a:pt x="0" y="391502"/>
                  </a:lnTo>
                  <a:lnTo>
                    <a:pt x="2487929" y="391502"/>
                  </a:lnTo>
                  <a:lnTo>
                    <a:pt x="2487929" y="0"/>
                  </a:lnTo>
                  <a:close/>
                </a:path>
              </a:pathLst>
            </a:custGeom>
            <a:solidFill>
              <a:srgbClr val="D2BB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397082"/>
              <a:ext cx="4001135" cy="746760"/>
            </a:xfrm>
            <a:custGeom>
              <a:avLst/>
              <a:gdLst/>
              <a:ahLst/>
              <a:cxnLst/>
              <a:rect l="l" t="t" r="r" b="b"/>
              <a:pathLst>
                <a:path w="4001135" h="746760">
                  <a:moveTo>
                    <a:pt x="0" y="32742"/>
                  </a:moveTo>
                  <a:lnTo>
                    <a:pt x="0" y="746415"/>
                  </a:lnTo>
                  <a:lnTo>
                    <a:pt x="4000723" y="746415"/>
                  </a:lnTo>
                  <a:lnTo>
                    <a:pt x="3970101" y="713645"/>
                  </a:lnTo>
                  <a:lnTo>
                    <a:pt x="3935823" y="678486"/>
                  </a:lnTo>
                  <a:lnTo>
                    <a:pt x="3900807" y="644052"/>
                  </a:lnTo>
                  <a:lnTo>
                    <a:pt x="3865071" y="610356"/>
                  </a:lnTo>
                  <a:lnTo>
                    <a:pt x="3828635" y="577414"/>
                  </a:lnTo>
                  <a:lnTo>
                    <a:pt x="3791516" y="545236"/>
                  </a:lnTo>
                  <a:lnTo>
                    <a:pt x="3753735" y="513838"/>
                  </a:lnTo>
                  <a:lnTo>
                    <a:pt x="3715309" y="483232"/>
                  </a:lnTo>
                  <a:lnTo>
                    <a:pt x="3676258" y="453432"/>
                  </a:lnTo>
                  <a:lnTo>
                    <a:pt x="3636600" y="424451"/>
                  </a:lnTo>
                  <a:lnTo>
                    <a:pt x="3596353" y="396303"/>
                  </a:lnTo>
                  <a:lnTo>
                    <a:pt x="3555538" y="369000"/>
                  </a:lnTo>
                  <a:lnTo>
                    <a:pt x="3514172" y="342558"/>
                  </a:lnTo>
                  <a:lnTo>
                    <a:pt x="3472275" y="316988"/>
                  </a:lnTo>
                  <a:lnTo>
                    <a:pt x="3429865" y="292304"/>
                  </a:lnTo>
                  <a:lnTo>
                    <a:pt x="3386961" y="268520"/>
                  </a:lnTo>
                  <a:lnTo>
                    <a:pt x="3343581" y="245648"/>
                  </a:lnTo>
                  <a:lnTo>
                    <a:pt x="3299745" y="223704"/>
                  </a:lnTo>
                  <a:lnTo>
                    <a:pt x="3255472" y="202699"/>
                  </a:lnTo>
                  <a:lnTo>
                    <a:pt x="801573" y="192811"/>
                  </a:lnTo>
                  <a:lnTo>
                    <a:pt x="752231" y="192198"/>
                  </a:lnTo>
                  <a:lnTo>
                    <a:pt x="702960" y="190371"/>
                  </a:lnTo>
                  <a:lnTo>
                    <a:pt x="653781" y="187343"/>
                  </a:lnTo>
                  <a:lnTo>
                    <a:pt x="604713" y="183129"/>
                  </a:lnTo>
                  <a:lnTo>
                    <a:pt x="555776" y="177744"/>
                  </a:lnTo>
                  <a:lnTo>
                    <a:pt x="506990" y="171203"/>
                  </a:lnTo>
                  <a:lnTo>
                    <a:pt x="458374" y="163520"/>
                  </a:lnTo>
                  <a:lnTo>
                    <a:pt x="409949" y="154711"/>
                  </a:lnTo>
                  <a:lnTo>
                    <a:pt x="361735" y="144789"/>
                  </a:lnTo>
                  <a:lnTo>
                    <a:pt x="313751" y="133770"/>
                  </a:lnTo>
                  <a:lnTo>
                    <a:pt x="266017" y="121668"/>
                  </a:lnTo>
                  <a:lnTo>
                    <a:pt x="218553" y="108499"/>
                  </a:lnTo>
                  <a:lnTo>
                    <a:pt x="171379" y="94276"/>
                  </a:lnTo>
                  <a:lnTo>
                    <a:pt x="124515" y="79014"/>
                  </a:lnTo>
                  <a:lnTo>
                    <a:pt x="77981" y="62729"/>
                  </a:lnTo>
                  <a:lnTo>
                    <a:pt x="31796" y="45435"/>
                  </a:lnTo>
                  <a:lnTo>
                    <a:pt x="0" y="32742"/>
                  </a:lnTo>
                  <a:close/>
                </a:path>
                <a:path w="4001135" h="746760">
                  <a:moveTo>
                    <a:pt x="2356104" y="0"/>
                  </a:moveTo>
                  <a:lnTo>
                    <a:pt x="2305377" y="595"/>
                  </a:lnTo>
                  <a:lnTo>
                    <a:pt x="2254744" y="2327"/>
                  </a:lnTo>
                  <a:lnTo>
                    <a:pt x="2204196" y="5119"/>
                  </a:lnTo>
                  <a:lnTo>
                    <a:pt x="2153727" y="8890"/>
                  </a:lnTo>
                  <a:lnTo>
                    <a:pt x="2103331" y="13562"/>
                  </a:lnTo>
                  <a:lnTo>
                    <a:pt x="2053001" y="19056"/>
                  </a:lnTo>
                  <a:lnTo>
                    <a:pt x="2002730" y="25293"/>
                  </a:lnTo>
                  <a:lnTo>
                    <a:pt x="1952512" y="32194"/>
                  </a:lnTo>
                  <a:lnTo>
                    <a:pt x="1902340" y="39680"/>
                  </a:lnTo>
                  <a:lnTo>
                    <a:pt x="1802107" y="56092"/>
                  </a:lnTo>
                  <a:lnTo>
                    <a:pt x="1651939" y="83128"/>
                  </a:lnTo>
                  <a:lnTo>
                    <a:pt x="1351596" y="138085"/>
                  </a:lnTo>
                  <a:lnTo>
                    <a:pt x="1251285" y="154352"/>
                  </a:lnTo>
                  <a:lnTo>
                    <a:pt x="1201063" y="161746"/>
                  </a:lnTo>
                  <a:lnTo>
                    <a:pt x="1150788" y="168542"/>
                  </a:lnTo>
                  <a:lnTo>
                    <a:pt x="1100453" y="174660"/>
                  </a:lnTo>
                  <a:lnTo>
                    <a:pt x="1050051" y="180022"/>
                  </a:lnTo>
                  <a:lnTo>
                    <a:pt x="999577" y="184548"/>
                  </a:lnTo>
                  <a:lnTo>
                    <a:pt x="949022" y="188161"/>
                  </a:lnTo>
                  <a:lnTo>
                    <a:pt x="898382" y="190781"/>
                  </a:lnTo>
                  <a:lnTo>
                    <a:pt x="847648" y="192328"/>
                  </a:lnTo>
                  <a:lnTo>
                    <a:pt x="801573" y="192811"/>
                  </a:lnTo>
                  <a:lnTo>
                    <a:pt x="3233432" y="192811"/>
                  </a:lnTo>
                  <a:lnTo>
                    <a:pt x="3165581" y="163520"/>
                  </a:lnTo>
                  <a:lnTo>
                    <a:pt x="3120213" y="145457"/>
                  </a:lnTo>
                  <a:lnTo>
                    <a:pt x="3074376" y="128346"/>
                  </a:lnTo>
                  <a:lnTo>
                    <a:pt x="3028196" y="112241"/>
                  </a:lnTo>
                  <a:lnTo>
                    <a:pt x="2981691" y="97157"/>
                  </a:lnTo>
                  <a:lnTo>
                    <a:pt x="2934880" y="83106"/>
                  </a:lnTo>
                  <a:lnTo>
                    <a:pt x="2887781" y="70102"/>
                  </a:lnTo>
                  <a:lnTo>
                    <a:pt x="2840414" y="58159"/>
                  </a:lnTo>
                  <a:lnTo>
                    <a:pt x="2792797" y="47290"/>
                  </a:lnTo>
                  <a:lnTo>
                    <a:pt x="2744949" y="37508"/>
                  </a:lnTo>
                  <a:lnTo>
                    <a:pt x="2696889" y="28826"/>
                  </a:lnTo>
                  <a:lnTo>
                    <a:pt x="2648635" y="21259"/>
                  </a:lnTo>
                  <a:lnTo>
                    <a:pt x="2600207" y="14819"/>
                  </a:lnTo>
                  <a:lnTo>
                    <a:pt x="2551623" y="9519"/>
                  </a:lnTo>
                  <a:lnTo>
                    <a:pt x="2502902" y="5375"/>
                  </a:lnTo>
                  <a:lnTo>
                    <a:pt x="2454062" y="2397"/>
                  </a:lnTo>
                  <a:lnTo>
                    <a:pt x="2405123" y="601"/>
                  </a:lnTo>
                  <a:lnTo>
                    <a:pt x="2356104" y="0"/>
                  </a:lnTo>
                  <a:close/>
                </a:path>
              </a:pathLst>
            </a:custGeom>
            <a:solidFill>
              <a:srgbClr val="F9EB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876" y="3962019"/>
              <a:ext cx="69900" cy="6955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876" y="4131919"/>
              <a:ext cx="69900" cy="6955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5876" y="4301820"/>
              <a:ext cx="69900" cy="6955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5876" y="4471720"/>
              <a:ext cx="69900" cy="699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5876" y="4641621"/>
              <a:ext cx="69900" cy="699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5876" y="4811522"/>
              <a:ext cx="69900" cy="699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5954" y="3962019"/>
              <a:ext cx="69900" cy="6955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5954" y="4131919"/>
              <a:ext cx="69900" cy="6955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5954" y="4301820"/>
              <a:ext cx="69900" cy="695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5954" y="4471720"/>
              <a:ext cx="69900" cy="699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5954" y="4641621"/>
              <a:ext cx="69900" cy="699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5954" y="4811522"/>
              <a:ext cx="69900" cy="69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ndy Pastel Style MK Plan by Slidesgo">
  <a:themeElements>
    <a:clrScheme name="Simple Light">
      <a:dk1>
        <a:srgbClr val="2B2B2B"/>
      </a:dk1>
      <a:lt1>
        <a:srgbClr val="FFFFFF"/>
      </a:lt1>
      <a:dk2>
        <a:srgbClr val="B5EBE7"/>
      </a:dk2>
      <a:lt2>
        <a:srgbClr val="D2BCE6"/>
      </a:lt2>
      <a:accent1>
        <a:srgbClr val="FAECB6"/>
      </a:accent1>
      <a:accent2>
        <a:srgbClr val="F7CFB0"/>
      </a:accent2>
      <a:accent3>
        <a:srgbClr val="F3C5D8"/>
      </a:accent3>
      <a:accent4>
        <a:srgbClr val="FFFFFF"/>
      </a:accent4>
      <a:accent5>
        <a:srgbClr val="FFFFFF"/>
      </a:accent5>
      <a:accent6>
        <a:srgbClr val="FFFFFF"/>
      </a:accent6>
      <a:hlink>
        <a:srgbClr val="5BC9C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379</Words>
  <Application>Microsoft Office PowerPoint</Application>
  <PresentationFormat>On-screen Show (16:9)</PresentationFormat>
  <Paragraphs>71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Arial MT</vt:lpstr>
      <vt:lpstr>Calibri</vt:lpstr>
      <vt:lpstr>Livvic</vt:lpstr>
      <vt:lpstr>Lucida Sans Unicode</vt:lpstr>
      <vt:lpstr>Poppins</vt:lpstr>
      <vt:lpstr>Tahoma</vt:lpstr>
      <vt:lpstr>Times New Roman</vt:lpstr>
      <vt:lpstr>Verdana</vt:lpstr>
      <vt:lpstr>Wingdings</vt:lpstr>
      <vt:lpstr>Office Theme</vt:lpstr>
      <vt:lpstr>Candy Pastel Style MK Plan by Slidesgo</vt:lpstr>
      <vt:lpstr>PowerPoint Presentation</vt:lpstr>
      <vt:lpstr>Kelompok 2</vt:lpstr>
      <vt:lpstr>Understanding</vt:lpstr>
      <vt:lpstr>Difference</vt:lpstr>
      <vt:lpstr>Example Usage</vt:lpstr>
      <vt:lpstr>Application Include and Requirec</vt:lpstr>
      <vt:lpstr>Application Include.once and Requirec.once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WEB 1</dc:title>
  <dc:creator>SMP NU 02 DUKUHTURI;isma</dc:creator>
  <cp:lastModifiedBy>ACER</cp:lastModifiedBy>
  <cp:revision>5</cp:revision>
  <dcterms:created xsi:type="dcterms:W3CDTF">2023-04-06T02:29:12Z</dcterms:created>
  <dcterms:modified xsi:type="dcterms:W3CDTF">2023-04-06T03:10:38Z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2023-04-06T00:00:00Z</vt:filetime>
  </property>
</Properties>
</file>