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99C93-D355-478F-9720-F7DDCAFDC9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42B30-E2F9-4AEE-A4B9-16047F03A3EE}">
      <dgm:prSet/>
      <dgm:spPr/>
      <dgm:t>
        <a:bodyPr/>
        <a:lstStyle/>
        <a:p>
          <a:r>
            <a:rPr lang="en-US" b="0" i="0" baseline="0" dirty="0"/>
            <a:t>Age: </a:t>
          </a:r>
          <a:endParaRPr lang="en-US" dirty="0"/>
        </a:p>
      </dgm:t>
    </dgm:pt>
    <dgm:pt modelId="{2C8ACF59-79D4-4214-B3E1-BB3F69F5327F}" type="parTrans" cxnId="{EC8BBC7D-00FC-4764-A2F6-D7BD052D8E5F}">
      <dgm:prSet/>
      <dgm:spPr/>
      <dgm:t>
        <a:bodyPr/>
        <a:lstStyle/>
        <a:p>
          <a:endParaRPr lang="en-US"/>
        </a:p>
      </dgm:t>
    </dgm:pt>
    <dgm:pt modelId="{004E7BA2-B804-4DB9-9722-475B0E6B6035}" type="sibTrans" cxnId="{EC8BBC7D-00FC-4764-A2F6-D7BD052D8E5F}">
      <dgm:prSet/>
      <dgm:spPr/>
      <dgm:t>
        <a:bodyPr/>
        <a:lstStyle/>
        <a:p>
          <a:endParaRPr lang="en-US"/>
        </a:p>
      </dgm:t>
    </dgm:pt>
    <dgm:pt modelId="{CB2D59C4-7E10-41D8-B417-F52D8ED47BC6}">
      <dgm:prSet/>
      <dgm:spPr/>
      <dgm:t>
        <a:bodyPr/>
        <a:lstStyle/>
        <a:p>
          <a:r>
            <a:rPr lang="en-US" b="0" i="0" baseline="0" dirty="0"/>
            <a:t>Gender: </a:t>
          </a:r>
          <a:endParaRPr lang="en-US" dirty="0"/>
        </a:p>
      </dgm:t>
    </dgm:pt>
    <dgm:pt modelId="{A01929EB-D7D3-48FE-9782-A3A930D7A969}" type="parTrans" cxnId="{28536EBB-DB4E-4F90-BA6B-405F10D472DB}">
      <dgm:prSet/>
      <dgm:spPr/>
      <dgm:t>
        <a:bodyPr/>
        <a:lstStyle/>
        <a:p>
          <a:endParaRPr lang="en-US"/>
        </a:p>
      </dgm:t>
    </dgm:pt>
    <dgm:pt modelId="{224C16A8-EBC8-4B8F-BEEF-D88DEEBEEE17}" type="sibTrans" cxnId="{28536EBB-DB4E-4F90-BA6B-405F10D472DB}">
      <dgm:prSet/>
      <dgm:spPr/>
      <dgm:t>
        <a:bodyPr/>
        <a:lstStyle/>
        <a:p>
          <a:endParaRPr lang="en-US"/>
        </a:p>
      </dgm:t>
    </dgm:pt>
    <dgm:pt modelId="{726926A3-BE32-4ACF-AFCA-6CD9D0B0551F}">
      <dgm:prSet/>
      <dgm:spPr/>
      <dgm:t>
        <a:bodyPr/>
        <a:lstStyle/>
        <a:p>
          <a:r>
            <a:rPr lang="en-US" b="0" i="0" baseline="0"/>
            <a:t>On a scale of 1-10, how would you rate your current stress level?</a:t>
          </a:r>
          <a:endParaRPr lang="en-US"/>
        </a:p>
      </dgm:t>
    </dgm:pt>
    <dgm:pt modelId="{FF844D79-79F3-45B4-973A-A1FFEAFD07C1}" type="parTrans" cxnId="{7BC686C3-8FFE-4E9C-BD24-A74326C7C42C}">
      <dgm:prSet/>
      <dgm:spPr/>
      <dgm:t>
        <a:bodyPr/>
        <a:lstStyle/>
        <a:p>
          <a:endParaRPr lang="en-US"/>
        </a:p>
      </dgm:t>
    </dgm:pt>
    <dgm:pt modelId="{7D5E8578-C489-413D-9A7F-90F239AE8ECD}" type="sibTrans" cxnId="{7BC686C3-8FFE-4E9C-BD24-A74326C7C42C}">
      <dgm:prSet/>
      <dgm:spPr/>
      <dgm:t>
        <a:bodyPr/>
        <a:lstStyle/>
        <a:p>
          <a:endParaRPr lang="en-US"/>
        </a:p>
      </dgm:t>
    </dgm:pt>
    <dgm:pt modelId="{A1F736CA-E2AE-4C8A-B80C-33CEB0E2E7E4}">
      <dgm:prSet/>
      <dgm:spPr/>
      <dgm:t>
        <a:bodyPr/>
        <a:lstStyle/>
        <a:p>
          <a:r>
            <a:rPr lang="en-US" b="0" i="0" baseline="0"/>
            <a:t>How frequently do you experience stress due to the following factors? (Rate each from 1-5)</a:t>
          </a:r>
          <a:endParaRPr lang="en-US"/>
        </a:p>
      </dgm:t>
    </dgm:pt>
    <dgm:pt modelId="{954AC8E7-71EA-456E-8EB4-1C81E62FF620}" type="parTrans" cxnId="{12FCAE97-FEA5-4CFB-B5EB-B17353A37560}">
      <dgm:prSet/>
      <dgm:spPr/>
      <dgm:t>
        <a:bodyPr/>
        <a:lstStyle/>
        <a:p>
          <a:endParaRPr lang="en-US"/>
        </a:p>
      </dgm:t>
    </dgm:pt>
    <dgm:pt modelId="{595DCFE5-DD55-4946-8CA8-377BDDA2F05A}" type="sibTrans" cxnId="{12FCAE97-FEA5-4CFB-B5EB-B17353A37560}">
      <dgm:prSet/>
      <dgm:spPr/>
      <dgm:t>
        <a:bodyPr/>
        <a:lstStyle/>
        <a:p>
          <a:endParaRPr lang="en-US"/>
        </a:p>
      </dgm:t>
    </dgm:pt>
    <dgm:pt modelId="{712CD17F-784F-4E25-8AB8-E4F0D0E0C3BF}">
      <dgm:prSet/>
      <dgm:spPr/>
      <dgm:t>
        <a:bodyPr/>
        <a:lstStyle/>
        <a:p>
          <a:r>
            <a:rPr lang="en-US" b="0" i="0" baseline="0"/>
            <a:t>Work-related stress</a:t>
          </a:r>
          <a:endParaRPr lang="en-US"/>
        </a:p>
      </dgm:t>
    </dgm:pt>
    <dgm:pt modelId="{02E3B705-4D4D-414C-B6CF-56789610BC44}" type="parTrans" cxnId="{BA50D094-0F7C-48D5-BA3E-6E821A20748B}">
      <dgm:prSet/>
      <dgm:spPr/>
      <dgm:t>
        <a:bodyPr/>
        <a:lstStyle/>
        <a:p>
          <a:endParaRPr lang="en-US"/>
        </a:p>
      </dgm:t>
    </dgm:pt>
    <dgm:pt modelId="{824AE9B8-1638-4B2E-BF47-67A71FCD2981}" type="sibTrans" cxnId="{BA50D094-0F7C-48D5-BA3E-6E821A20748B}">
      <dgm:prSet/>
      <dgm:spPr/>
      <dgm:t>
        <a:bodyPr/>
        <a:lstStyle/>
        <a:p>
          <a:endParaRPr lang="en-US"/>
        </a:p>
      </dgm:t>
    </dgm:pt>
    <dgm:pt modelId="{DFDEA420-062D-4119-A163-3F995D0076B1}">
      <dgm:prSet/>
      <dgm:spPr/>
      <dgm:t>
        <a:bodyPr/>
        <a:lstStyle/>
        <a:p>
          <a:r>
            <a:rPr lang="en-US" b="0" i="0" baseline="0" dirty="0"/>
            <a:t>Financial stress</a:t>
          </a:r>
          <a:endParaRPr lang="en-US" dirty="0"/>
        </a:p>
      </dgm:t>
    </dgm:pt>
    <dgm:pt modelId="{AFA6FF20-55BA-436E-9D58-02379BC5CD81}" type="parTrans" cxnId="{E2DD75E6-3D0A-40DE-9DFB-20D27E9F9574}">
      <dgm:prSet/>
      <dgm:spPr/>
      <dgm:t>
        <a:bodyPr/>
        <a:lstStyle/>
        <a:p>
          <a:endParaRPr lang="en-US"/>
        </a:p>
      </dgm:t>
    </dgm:pt>
    <dgm:pt modelId="{F491FD68-ECCC-4587-8F5B-07847F79D1A6}" type="sibTrans" cxnId="{E2DD75E6-3D0A-40DE-9DFB-20D27E9F9574}">
      <dgm:prSet/>
      <dgm:spPr/>
      <dgm:t>
        <a:bodyPr/>
        <a:lstStyle/>
        <a:p>
          <a:endParaRPr lang="en-US"/>
        </a:p>
      </dgm:t>
    </dgm:pt>
    <dgm:pt modelId="{08C53C7D-28F9-4F11-9E1A-4E7D9FACF276}">
      <dgm:prSet/>
      <dgm:spPr/>
      <dgm:t>
        <a:bodyPr/>
        <a:lstStyle/>
        <a:p>
          <a:r>
            <a:rPr lang="en-US" b="0" i="0" baseline="0"/>
            <a:t>Health issues</a:t>
          </a:r>
          <a:endParaRPr lang="en-US"/>
        </a:p>
      </dgm:t>
    </dgm:pt>
    <dgm:pt modelId="{F3CB8099-8B42-4CBB-95A1-166DBEA5B883}" type="parTrans" cxnId="{AB617AF5-3CF7-438B-83DE-479EC101398D}">
      <dgm:prSet/>
      <dgm:spPr/>
      <dgm:t>
        <a:bodyPr/>
        <a:lstStyle/>
        <a:p>
          <a:endParaRPr lang="en-US"/>
        </a:p>
      </dgm:t>
    </dgm:pt>
    <dgm:pt modelId="{3F68AA58-CE6C-4882-A10F-92709154EB68}" type="sibTrans" cxnId="{AB617AF5-3CF7-438B-83DE-479EC101398D}">
      <dgm:prSet/>
      <dgm:spPr/>
      <dgm:t>
        <a:bodyPr/>
        <a:lstStyle/>
        <a:p>
          <a:endParaRPr lang="en-US"/>
        </a:p>
      </dgm:t>
    </dgm:pt>
    <dgm:pt modelId="{FC01517E-481E-4A9B-AED4-0457472FBF44}">
      <dgm:prSet/>
      <dgm:spPr/>
      <dgm:t>
        <a:bodyPr/>
        <a:lstStyle/>
        <a:p>
          <a:r>
            <a:rPr lang="en-US" b="0" i="0" baseline="0"/>
            <a:t>Family and relationship problems</a:t>
          </a:r>
          <a:endParaRPr lang="en-US"/>
        </a:p>
      </dgm:t>
    </dgm:pt>
    <dgm:pt modelId="{1464267D-F064-4102-8382-8FE88A704805}" type="parTrans" cxnId="{1C1D3B9A-F51F-43D2-BBA9-696E3A563ADF}">
      <dgm:prSet/>
      <dgm:spPr/>
      <dgm:t>
        <a:bodyPr/>
        <a:lstStyle/>
        <a:p>
          <a:endParaRPr lang="en-US"/>
        </a:p>
      </dgm:t>
    </dgm:pt>
    <dgm:pt modelId="{9933C046-E8EB-4766-A603-55BFABB0BA8B}" type="sibTrans" cxnId="{1C1D3B9A-F51F-43D2-BBA9-696E3A563ADF}">
      <dgm:prSet/>
      <dgm:spPr/>
      <dgm:t>
        <a:bodyPr/>
        <a:lstStyle/>
        <a:p>
          <a:endParaRPr lang="en-US"/>
        </a:p>
      </dgm:t>
    </dgm:pt>
    <dgm:pt modelId="{7AD4CADC-8585-4297-8709-DD5281B259AA}">
      <dgm:prSet/>
      <dgm:spPr/>
      <dgm:t>
        <a:bodyPr/>
        <a:lstStyle/>
        <a:p>
          <a:r>
            <a:rPr lang="en-US" b="0" i="0" baseline="0"/>
            <a:t>Social and environmental factors</a:t>
          </a:r>
          <a:endParaRPr lang="en-US"/>
        </a:p>
      </dgm:t>
    </dgm:pt>
    <dgm:pt modelId="{8192688C-E32E-40AA-B4EC-E815C74AD64C}" type="parTrans" cxnId="{0176A77A-5C36-4B0C-81A0-96CBD0646374}">
      <dgm:prSet/>
      <dgm:spPr/>
      <dgm:t>
        <a:bodyPr/>
        <a:lstStyle/>
        <a:p>
          <a:endParaRPr lang="en-US"/>
        </a:p>
      </dgm:t>
    </dgm:pt>
    <dgm:pt modelId="{30A2934F-1385-4BDC-940B-F0AC5BA4D25E}" type="sibTrans" cxnId="{0176A77A-5C36-4B0C-81A0-96CBD0646374}">
      <dgm:prSet/>
      <dgm:spPr/>
      <dgm:t>
        <a:bodyPr/>
        <a:lstStyle/>
        <a:p>
          <a:endParaRPr lang="en-US"/>
        </a:p>
      </dgm:t>
    </dgm:pt>
    <dgm:pt modelId="{38F05A82-83D9-4B2E-8423-8F2261C18C9E}">
      <dgm:prSet/>
      <dgm:spPr/>
      <dgm:t>
        <a:bodyPr/>
        <a:lstStyle/>
        <a:p>
          <a:r>
            <a:rPr lang="en-US" b="0" i="0" baseline="0"/>
            <a:t>Educational stress</a:t>
          </a:r>
          <a:endParaRPr lang="en-US"/>
        </a:p>
      </dgm:t>
    </dgm:pt>
    <dgm:pt modelId="{64CDAFCA-B5B7-4298-9DA4-BE66C8D70FFE}" type="parTrans" cxnId="{78F25EC6-4A59-481F-A838-D9444CA244BB}">
      <dgm:prSet/>
      <dgm:spPr/>
      <dgm:t>
        <a:bodyPr/>
        <a:lstStyle/>
        <a:p>
          <a:endParaRPr lang="en-US"/>
        </a:p>
      </dgm:t>
    </dgm:pt>
    <dgm:pt modelId="{78054A46-972B-427E-8DB4-EA6465141C32}" type="sibTrans" cxnId="{78F25EC6-4A59-481F-A838-D9444CA244BB}">
      <dgm:prSet/>
      <dgm:spPr/>
      <dgm:t>
        <a:bodyPr/>
        <a:lstStyle/>
        <a:p>
          <a:endParaRPr lang="en-US"/>
        </a:p>
      </dgm:t>
    </dgm:pt>
    <dgm:pt modelId="{9E2CE756-CB98-45CC-8A66-CE38D72710E2}">
      <dgm:prSet/>
      <dgm:spPr/>
      <dgm:t>
        <a:bodyPr/>
        <a:lstStyle/>
        <a:p>
          <a:r>
            <a:rPr lang="en-US" b="0" i="0" baseline="0"/>
            <a:t>Life changes and uncertainty</a:t>
          </a:r>
          <a:endParaRPr lang="en-US"/>
        </a:p>
      </dgm:t>
    </dgm:pt>
    <dgm:pt modelId="{7CEFEECE-EADA-4302-90B6-FA7A2DBBDA67}" type="parTrans" cxnId="{27893BB7-D371-4DBD-B5E3-AF9E5DC6F69D}">
      <dgm:prSet/>
      <dgm:spPr/>
      <dgm:t>
        <a:bodyPr/>
        <a:lstStyle/>
        <a:p>
          <a:endParaRPr lang="en-US"/>
        </a:p>
      </dgm:t>
    </dgm:pt>
    <dgm:pt modelId="{5382EAB5-264B-4108-9388-FB72E493F25E}" type="sibTrans" cxnId="{27893BB7-D371-4DBD-B5E3-AF9E5DC6F69D}">
      <dgm:prSet/>
      <dgm:spPr/>
      <dgm:t>
        <a:bodyPr/>
        <a:lstStyle/>
        <a:p>
          <a:endParaRPr lang="en-US"/>
        </a:p>
      </dgm:t>
    </dgm:pt>
    <dgm:pt modelId="{ED75BA86-955F-4705-B7F2-4AB15AE6B400}">
      <dgm:prSet/>
      <dgm:spPr/>
      <dgm:t>
        <a:bodyPr/>
        <a:lstStyle/>
        <a:p>
          <a:r>
            <a:rPr lang="en-US" b="0" i="0" baseline="0"/>
            <a:t>Technology and information overload</a:t>
          </a:r>
          <a:endParaRPr lang="en-US"/>
        </a:p>
      </dgm:t>
    </dgm:pt>
    <dgm:pt modelId="{89E0265E-6C3C-43DC-B9C0-91C99DD23EEB}" type="parTrans" cxnId="{E0114160-2FAC-4775-9668-FEBBC8A61904}">
      <dgm:prSet/>
      <dgm:spPr/>
      <dgm:t>
        <a:bodyPr/>
        <a:lstStyle/>
        <a:p>
          <a:endParaRPr lang="en-US"/>
        </a:p>
      </dgm:t>
    </dgm:pt>
    <dgm:pt modelId="{566015B5-8165-4A4A-870E-9663EC6ACC70}" type="sibTrans" cxnId="{E0114160-2FAC-4775-9668-FEBBC8A61904}">
      <dgm:prSet/>
      <dgm:spPr/>
      <dgm:t>
        <a:bodyPr/>
        <a:lstStyle/>
        <a:p>
          <a:endParaRPr lang="en-US"/>
        </a:p>
      </dgm:t>
    </dgm:pt>
    <dgm:pt modelId="{62108FAE-A8BE-4DC0-A85E-78C16DF5CAC5}">
      <dgm:prSet/>
      <dgm:spPr/>
      <dgm:t>
        <a:bodyPr/>
        <a:lstStyle/>
        <a:p>
          <a:r>
            <a:rPr lang="en-US" b="0" i="0" baseline="0"/>
            <a:t>Cultural and societal pressures</a:t>
          </a:r>
          <a:endParaRPr lang="en-US"/>
        </a:p>
      </dgm:t>
    </dgm:pt>
    <dgm:pt modelId="{6726B54B-8D42-4426-9C75-24F293671833}" type="parTrans" cxnId="{8DD678C7-006C-4439-879A-F70BA4AD4026}">
      <dgm:prSet/>
      <dgm:spPr/>
      <dgm:t>
        <a:bodyPr/>
        <a:lstStyle/>
        <a:p>
          <a:endParaRPr lang="en-US"/>
        </a:p>
      </dgm:t>
    </dgm:pt>
    <dgm:pt modelId="{30F14E13-AD84-4665-ACF5-730C272879AA}" type="sibTrans" cxnId="{8DD678C7-006C-4439-879A-F70BA4AD4026}">
      <dgm:prSet/>
      <dgm:spPr/>
      <dgm:t>
        <a:bodyPr/>
        <a:lstStyle/>
        <a:p>
          <a:endParaRPr lang="en-US"/>
        </a:p>
      </dgm:t>
    </dgm:pt>
    <dgm:pt modelId="{E7A9738C-A06A-43B0-B588-4B6A6F82F0C3}">
      <dgm:prSet/>
      <dgm:spPr/>
      <dgm:t>
        <a:bodyPr/>
        <a:lstStyle/>
        <a:p>
          <a:r>
            <a:rPr lang="en-US" b="0" i="0" baseline="0"/>
            <a:t>Personal habits and lifestyles</a:t>
          </a:r>
          <a:endParaRPr lang="en-US"/>
        </a:p>
      </dgm:t>
    </dgm:pt>
    <dgm:pt modelId="{ACDF076D-7FDC-467B-BAB1-CEE06807E7C1}" type="parTrans" cxnId="{87C84F74-790A-4BCF-A3F2-98178962DB61}">
      <dgm:prSet/>
      <dgm:spPr/>
      <dgm:t>
        <a:bodyPr/>
        <a:lstStyle/>
        <a:p>
          <a:endParaRPr lang="en-US"/>
        </a:p>
      </dgm:t>
    </dgm:pt>
    <dgm:pt modelId="{D0B1415D-F088-4C94-A7F4-F7D5193A3611}" type="sibTrans" cxnId="{87C84F74-790A-4BCF-A3F2-98178962DB61}">
      <dgm:prSet/>
      <dgm:spPr/>
      <dgm:t>
        <a:bodyPr/>
        <a:lstStyle/>
        <a:p>
          <a:endParaRPr lang="en-US"/>
        </a:p>
      </dgm:t>
    </dgm:pt>
    <dgm:pt modelId="{0D7CCD58-FF14-4302-8E30-41864A6F28FD}">
      <dgm:prSet/>
      <dgm:spPr/>
      <dgm:t>
        <a:bodyPr/>
        <a:lstStyle/>
        <a:p>
          <a:r>
            <a:rPr lang="en-US" b="0" i="0" baseline="0" dirty="0"/>
            <a:t>Location: </a:t>
          </a:r>
          <a:endParaRPr lang="en-US" dirty="0"/>
        </a:p>
      </dgm:t>
    </dgm:pt>
    <dgm:pt modelId="{7E45D50E-DAB0-41F3-9D96-AD377EE11645}" type="sibTrans" cxnId="{77E18F1B-1EC1-476E-A6A0-D560377FC909}">
      <dgm:prSet/>
      <dgm:spPr/>
      <dgm:t>
        <a:bodyPr/>
        <a:lstStyle/>
        <a:p>
          <a:endParaRPr lang="en-US"/>
        </a:p>
      </dgm:t>
    </dgm:pt>
    <dgm:pt modelId="{6E0ACFA0-D0E9-42DE-AB17-CDB2021F74BA}" type="parTrans" cxnId="{77E18F1B-1EC1-476E-A6A0-D560377FC909}">
      <dgm:prSet/>
      <dgm:spPr/>
      <dgm:t>
        <a:bodyPr/>
        <a:lstStyle/>
        <a:p>
          <a:endParaRPr lang="en-US"/>
        </a:p>
      </dgm:t>
    </dgm:pt>
    <dgm:pt modelId="{40C4E6FC-3D87-42EC-8190-D71AED988046}" type="pres">
      <dgm:prSet presAssocID="{BD399C93-D355-478F-9720-F7DDCAFDC938}" presName="linear" presStyleCnt="0">
        <dgm:presLayoutVars>
          <dgm:animLvl val="lvl"/>
          <dgm:resizeHandles val="exact"/>
        </dgm:presLayoutVars>
      </dgm:prSet>
      <dgm:spPr/>
    </dgm:pt>
    <dgm:pt modelId="{2E9E90E7-3827-4B02-8EDF-6D3433A9F175}" type="pres">
      <dgm:prSet presAssocID="{3A042B30-E2F9-4AEE-A4B9-16047F03A3E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4DBB6E-1880-437A-BDAB-327B25F9152A}" type="pres">
      <dgm:prSet presAssocID="{004E7BA2-B804-4DB9-9722-475B0E6B6035}" presName="spacer" presStyleCnt="0"/>
      <dgm:spPr/>
    </dgm:pt>
    <dgm:pt modelId="{28C3F850-F634-4AE7-9809-F92E2D6A7C08}" type="pres">
      <dgm:prSet presAssocID="{CB2D59C4-7E10-41D8-B417-F52D8ED47BC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F5FA80-C6C6-4C71-AD05-64FA6C5CAFC7}" type="pres">
      <dgm:prSet presAssocID="{224C16A8-EBC8-4B8F-BEEF-D88DEEBEEE17}" presName="spacer" presStyleCnt="0"/>
      <dgm:spPr/>
    </dgm:pt>
    <dgm:pt modelId="{81D46074-04FA-4B9C-B99D-6C40E62D4E16}" type="pres">
      <dgm:prSet presAssocID="{0D7CCD58-FF14-4302-8E30-41864A6F28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386309-7C5C-4777-85F0-1C53206C90AF}" type="pres">
      <dgm:prSet presAssocID="{7E45D50E-DAB0-41F3-9D96-AD377EE11645}" presName="spacer" presStyleCnt="0"/>
      <dgm:spPr/>
    </dgm:pt>
    <dgm:pt modelId="{6239B106-B718-42A1-9268-3A4FCBFC4DF0}" type="pres">
      <dgm:prSet presAssocID="{726926A3-BE32-4ACF-AFCA-6CD9D0B0551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2B4C1F-000D-4291-AF48-82C565AAD141}" type="pres">
      <dgm:prSet presAssocID="{7D5E8578-C489-413D-9A7F-90F239AE8ECD}" presName="spacer" presStyleCnt="0"/>
      <dgm:spPr/>
    </dgm:pt>
    <dgm:pt modelId="{953D912B-5642-4072-9AAB-8FCA5BE7B557}" type="pres">
      <dgm:prSet presAssocID="{A1F736CA-E2AE-4C8A-B80C-33CEB0E2E7E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FA412B0-446A-46B4-9399-D7ED3C76EA10}" type="pres">
      <dgm:prSet presAssocID="{A1F736CA-E2AE-4C8A-B80C-33CEB0E2E7E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CEC5F01-E1E0-46A7-AC62-0797AA25F021}" type="presOf" srcId="{62108FAE-A8BE-4DC0-A85E-78C16DF5CAC5}" destId="{9FA412B0-446A-46B4-9399-D7ED3C76EA10}" srcOrd="0" destOrd="8" presId="urn:microsoft.com/office/officeart/2005/8/layout/vList2"/>
    <dgm:cxn modelId="{CF36D515-A378-412D-A007-D4F1EDBA8CE0}" type="presOf" srcId="{38F05A82-83D9-4B2E-8423-8F2261C18C9E}" destId="{9FA412B0-446A-46B4-9399-D7ED3C76EA10}" srcOrd="0" destOrd="5" presId="urn:microsoft.com/office/officeart/2005/8/layout/vList2"/>
    <dgm:cxn modelId="{77E18F1B-1EC1-476E-A6A0-D560377FC909}" srcId="{BD399C93-D355-478F-9720-F7DDCAFDC938}" destId="{0D7CCD58-FF14-4302-8E30-41864A6F28FD}" srcOrd="2" destOrd="0" parTransId="{6E0ACFA0-D0E9-42DE-AB17-CDB2021F74BA}" sibTransId="{7E45D50E-DAB0-41F3-9D96-AD377EE11645}"/>
    <dgm:cxn modelId="{B0CEB72E-B8F8-4F4C-BA2A-6B54A73BA3E0}" type="presOf" srcId="{DFDEA420-062D-4119-A163-3F995D0076B1}" destId="{9FA412B0-446A-46B4-9399-D7ED3C76EA10}" srcOrd="0" destOrd="1" presId="urn:microsoft.com/office/officeart/2005/8/layout/vList2"/>
    <dgm:cxn modelId="{CE660133-5F37-47C8-B0AC-BFD309305BF5}" type="presOf" srcId="{726926A3-BE32-4ACF-AFCA-6CD9D0B0551F}" destId="{6239B106-B718-42A1-9268-3A4FCBFC4DF0}" srcOrd="0" destOrd="0" presId="urn:microsoft.com/office/officeart/2005/8/layout/vList2"/>
    <dgm:cxn modelId="{C3239A36-C68E-42F2-9F84-E30FBAFF89D4}" type="presOf" srcId="{A1F736CA-E2AE-4C8A-B80C-33CEB0E2E7E4}" destId="{953D912B-5642-4072-9AAB-8FCA5BE7B557}" srcOrd="0" destOrd="0" presId="urn:microsoft.com/office/officeart/2005/8/layout/vList2"/>
    <dgm:cxn modelId="{A4760B3A-FC20-42B2-9514-60C18C735568}" type="presOf" srcId="{7AD4CADC-8585-4297-8709-DD5281B259AA}" destId="{9FA412B0-446A-46B4-9399-D7ED3C76EA10}" srcOrd="0" destOrd="4" presId="urn:microsoft.com/office/officeart/2005/8/layout/vList2"/>
    <dgm:cxn modelId="{E483963F-0F7A-4E43-A1E8-0F8E0E0CA631}" type="presOf" srcId="{FC01517E-481E-4A9B-AED4-0457472FBF44}" destId="{9FA412B0-446A-46B4-9399-D7ED3C76EA10}" srcOrd="0" destOrd="3" presId="urn:microsoft.com/office/officeart/2005/8/layout/vList2"/>
    <dgm:cxn modelId="{E0114160-2FAC-4775-9668-FEBBC8A61904}" srcId="{A1F736CA-E2AE-4C8A-B80C-33CEB0E2E7E4}" destId="{ED75BA86-955F-4705-B7F2-4AB15AE6B400}" srcOrd="7" destOrd="0" parTransId="{89E0265E-6C3C-43DC-B9C0-91C99DD23EEB}" sibTransId="{566015B5-8165-4A4A-870E-9663EC6ACC70}"/>
    <dgm:cxn modelId="{87C84F74-790A-4BCF-A3F2-98178962DB61}" srcId="{A1F736CA-E2AE-4C8A-B80C-33CEB0E2E7E4}" destId="{E7A9738C-A06A-43B0-B588-4B6A6F82F0C3}" srcOrd="9" destOrd="0" parTransId="{ACDF076D-7FDC-467B-BAB1-CEE06807E7C1}" sibTransId="{D0B1415D-F088-4C94-A7F4-F7D5193A3611}"/>
    <dgm:cxn modelId="{0176A77A-5C36-4B0C-81A0-96CBD0646374}" srcId="{A1F736CA-E2AE-4C8A-B80C-33CEB0E2E7E4}" destId="{7AD4CADC-8585-4297-8709-DD5281B259AA}" srcOrd="4" destOrd="0" parTransId="{8192688C-E32E-40AA-B4EC-E815C74AD64C}" sibTransId="{30A2934F-1385-4BDC-940B-F0AC5BA4D25E}"/>
    <dgm:cxn modelId="{EC8BBC7D-00FC-4764-A2F6-D7BD052D8E5F}" srcId="{BD399C93-D355-478F-9720-F7DDCAFDC938}" destId="{3A042B30-E2F9-4AEE-A4B9-16047F03A3EE}" srcOrd="0" destOrd="0" parTransId="{2C8ACF59-79D4-4214-B3E1-BB3F69F5327F}" sibTransId="{004E7BA2-B804-4DB9-9722-475B0E6B6035}"/>
    <dgm:cxn modelId="{BA50D094-0F7C-48D5-BA3E-6E821A20748B}" srcId="{A1F736CA-E2AE-4C8A-B80C-33CEB0E2E7E4}" destId="{712CD17F-784F-4E25-8AB8-E4F0D0E0C3BF}" srcOrd="0" destOrd="0" parTransId="{02E3B705-4D4D-414C-B6CF-56789610BC44}" sibTransId="{824AE9B8-1638-4B2E-BF47-67A71FCD2981}"/>
    <dgm:cxn modelId="{659B5097-7BF4-498A-A4C3-D7644BFD72FC}" type="presOf" srcId="{0D7CCD58-FF14-4302-8E30-41864A6F28FD}" destId="{81D46074-04FA-4B9C-B99D-6C40E62D4E16}" srcOrd="0" destOrd="0" presId="urn:microsoft.com/office/officeart/2005/8/layout/vList2"/>
    <dgm:cxn modelId="{12FCAE97-FEA5-4CFB-B5EB-B17353A37560}" srcId="{BD399C93-D355-478F-9720-F7DDCAFDC938}" destId="{A1F736CA-E2AE-4C8A-B80C-33CEB0E2E7E4}" srcOrd="4" destOrd="0" parTransId="{954AC8E7-71EA-456E-8EB4-1C81E62FF620}" sibTransId="{595DCFE5-DD55-4946-8CA8-377BDDA2F05A}"/>
    <dgm:cxn modelId="{89E55299-06A4-4010-8075-3A6E5CE4790D}" type="presOf" srcId="{9E2CE756-CB98-45CC-8A66-CE38D72710E2}" destId="{9FA412B0-446A-46B4-9399-D7ED3C76EA10}" srcOrd="0" destOrd="6" presId="urn:microsoft.com/office/officeart/2005/8/layout/vList2"/>
    <dgm:cxn modelId="{1C1D3B9A-F51F-43D2-BBA9-696E3A563ADF}" srcId="{A1F736CA-E2AE-4C8A-B80C-33CEB0E2E7E4}" destId="{FC01517E-481E-4A9B-AED4-0457472FBF44}" srcOrd="3" destOrd="0" parTransId="{1464267D-F064-4102-8382-8FE88A704805}" sibTransId="{9933C046-E8EB-4766-A603-55BFABB0BA8B}"/>
    <dgm:cxn modelId="{B77D5AAB-1E0F-4546-B952-AAAED151F505}" type="presOf" srcId="{E7A9738C-A06A-43B0-B588-4B6A6F82F0C3}" destId="{9FA412B0-446A-46B4-9399-D7ED3C76EA10}" srcOrd="0" destOrd="9" presId="urn:microsoft.com/office/officeart/2005/8/layout/vList2"/>
    <dgm:cxn modelId="{0453D1B5-F7F9-427B-B8FE-EF9DFC008F7A}" type="presOf" srcId="{3A042B30-E2F9-4AEE-A4B9-16047F03A3EE}" destId="{2E9E90E7-3827-4B02-8EDF-6D3433A9F175}" srcOrd="0" destOrd="0" presId="urn:microsoft.com/office/officeart/2005/8/layout/vList2"/>
    <dgm:cxn modelId="{27893BB7-D371-4DBD-B5E3-AF9E5DC6F69D}" srcId="{A1F736CA-E2AE-4C8A-B80C-33CEB0E2E7E4}" destId="{9E2CE756-CB98-45CC-8A66-CE38D72710E2}" srcOrd="6" destOrd="0" parTransId="{7CEFEECE-EADA-4302-90B6-FA7A2DBBDA67}" sibTransId="{5382EAB5-264B-4108-9388-FB72E493F25E}"/>
    <dgm:cxn modelId="{28536EBB-DB4E-4F90-BA6B-405F10D472DB}" srcId="{BD399C93-D355-478F-9720-F7DDCAFDC938}" destId="{CB2D59C4-7E10-41D8-B417-F52D8ED47BC6}" srcOrd="1" destOrd="0" parTransId="{A01929EB-D7D3-48FE-9782-A3A930D7A969}" sibTransId="{224C16A8-EBC8-4B8F-BEEF-D88DEEBEEE17}"/>
    <dgm:cxn modelId="{F890D7BF-EAAE-4864-B9CD-B4B276D6CCC1}" type="presOf" srcId="{ED75BA86-955F-4705-B7F2-4AB15AE6B400}" destId="{9FA412B0-446A-46B4-9399-D7ED3C76EA10}" srcOrd="0" destOrd="7" presId="urn:microsoft.com/office/officeart/2005/8/layout/vList2"/>
    <dgm:cxn modelId="{F68D81C2-B7AA-4FFC-88B7-0B63D0047B3E}" type="presOf" srcId="{712CD17F-784F-4E25-8AB8-E4F0D0E0C3BF}" destId="{9FA412B0-446A-46B4-9399-D7ED3C76EA10}" srcOrd="0" destOrd="0" presId="urn:microsoft.com/office/officeart/2005/8/layout/vList2"/>
    <dgm:cxn modelId="{7BC686C3-8FFE-4E9C-BD24-A74326C7C42C}" srcId="{BD399C93-D355-478F-9720-F7DDCAFDC938}" destId="{726926A3-BE32-4ACF-AFCA-6CD9D0B0551F}" srcOrd="3" destOrd="0" parTransId="{FF844D79-79F3-45B4-973A-A1FFEAFD07C1}" sibTransId="{7D5E8578-C489-413D-9A7F-90F239AE8ECD}"/>
    <dgm:cxn modelId="{78F25EC6-4A59-481F-A838-D9444CA244BB}" srcId="{A1F736CA-E2AE-4C8A-B80C-33CEB0E2E7E4}" destId="{38F05A82-83D9-4B2E-8423-8F2261C18C9E}" srcOrd="5" destOrd="0" parTransId="{64CDAFCA-B5B7-4298-9DA4-BE66C8D70FFE}" sibTransId="{78054A46-972B-427E-8DB4-EA6465141C32}"/>
    <dgm:cxn modelId="{8DD678C7-006C-4439-879A-F70BA4AD4026}" srcId="{A1F736CA-E2AE-4C8A-B80C-33CEB0E2E7E4}" destId="{62108FAE-A8BE-4DC0-A85E-78C16DF5CAC5}" srcOrd="8" destOrd="0" parTransId="{6726B54B-8D42-4426-9C75-24F293671833}" sibTransId="{30F14E13-AD84-4665-ACF5-730C272879AA}"/>
    <dgm:cxn modelId="{D20835CE-E753-4CD3-A38B-102BBF03F662}" type="presOf" srcId="{CB2D59C4-7E10-41D8-B417-F52D8ED47BC6}" destId="{28C3F850-F634-4AE7-9809-F92E2D6A7C08}" srcOrd="0" destOrd="0" presId="urn:microsoft.com/office/officeart/2005/8/layout/vList2"/>
    <dgm:cxn modelId="{DC2751D2-4596-47FC-9251-F2A2C769A222}" type="presOf" srcId="{08C53C7D-28F9-4F11-9E1A-4E7D9FACF276}" destId="{9FA412B0-446A-46B4-9399-D7ED3C76EA10}" srcOrd="0" destOrd="2" presId="urn:microsoft.com/office/officeart/2005/8/layout/vList2"/>
    <dgm:cxn modelId="{E2DD75E6-3D0A-40DE-9DFB-20D27E9F9574}" srcId="{A1F736CA-E2AE-4C8A-B80C-33CEB0E2E7E4}" destId="{DFDEA420-062D-4119-A163-3F995D0076B1}" srcOrd="1" destOrd="0" parTransId="{AFA6FF20-55BA-436E-9D58-02379BC5CD81}" sibTransId="{F491FD68-ECCC-4587-8F5B-07847F79D1A6}"/>
    <dgm:cxn modelId="{0E5B50F0-4E02-47BF-832A-5D168630BF20}" type="presOf" srcId="{BD399C93-D355-478F-9720-F7DDCAFDC938}" destId="{40C4E6FC-3D87-42EC-8190-D71AED988046}" srcOrd="0" destOrd="0" presId="urn:microsoft.com/office/officeart/2005/8/layout/vList2"/>
    <dgm:cxn modelId="{AB617AF5-3CF7-438B-83DE-479EC101398D}" srcId="{A1F736CA-E2AE-4C8A-B80C-33CEB0E2E7E4}" destId="{08C53C7D-28F9-4F11-9E1A-4E7D9FACF276}" srcOrd="2" destOrd="0" parTransId="{F3CB8099-8B42-4CBB-95A1-166DBEA5B883}" sibTransId="{3F68AA58-CE6C-4882-A10F-92709154EB68}"/>
    <dgm:cxn modelId="{5F7559EB-9BC9-490A-8750-1C4AAE8EA6B4}" type="presParOf" srcId="{40C4E6FC-3D87-42EC-8190-D71AED988046}" destId="{2E9E90E7-3827-4B02-8EDF-6D3433A9F175}" srcOrd="0" destOrd="0" presId="urn:microsoft.com/office/officeart/2005/8/layout/vList2"/>
    <dgm:cxn modelId="{FD16E00E-11F7-4259-A538-D25DC11066FF}" type="presParOf" srcId="{40C4E6FC-3D87-42EC-8190-D71AED988046}" destId="{BF4DBB6E-1880-437A-BDAB-327B25F9152A}" srcOrd="1" destOrd="0" presId="urn:microsoft.com/office/officeart/2005/8/layout/vList2"/>
    <dgm:cxn modelId="{CA237760-F20A-407C-9F8A-33333F8C0315}" type="presParOf" srcId="{40C4E6FC-3D87-42EC-8190-D71AED988046}" destId="{28C3F850-F634-4AE7-9809-F92E2D6A7C08}" srcOrd="2" destOrd="0" presId="urn:microsoft.com/office/officeart/2005/8/layout/vList2"/>
    <dgm:cxn modelId="{0BBFF360-2C54-4A3F-8283-E61FBC184D0F}" type="presParOf" srcId="{40C4E6FC-3D87-42EC-8190-D71AED988046}" destId="{F1F5FA80-C6C6-4C71-AD05-64FA6C5CAFC7}" srcOrd="3" destOrd="0" presId="urn:microsoft.com/office/officeart/2005/8/layout/vList2"/>
    <dgm:cxn modelId="{94EB5B0E-A45D-4F5B-8828-B34D52D97C41}" type="presParOf" srcId="{40C4E6FC-3D87-42EC-8190-D71AED988046}" destId="{81D46074-04FA-4B9C-B99D-6C40E62D4E16}" srcOrd="4" destOrd="0" presId="urn:microsoft.com/office/officeart/2005/8/layout/vList2"/>
    <dgm:cxn modelId="{4F211781-2B81-4A29-9FB8-29EFDC3E711B}" type="presParOf" srcId="{40C4E6FC-3D87-42EC-8190-D71AED988046}" destId="{E6386309-7C5C-4777-85F0-1C53206C90AF}" srcOrd="5" destOrd="0" presId="urn:microsoft.com/office/officeart/2005/8/layout/vList2"/>
    <dgm:cxn modelId="{F6B2313C-9362-4B0D-9A89-2174555DB5F8}" type="presParOf" srcId="{40C4E6FC-3D87-42EC-8190-D71AED988046}" destId="{6239B106-B718-42A1-9268-3A4FCBFC4DF0}" srcOrd="6" destOrd="0" presId="urn:microsoft.com/office/officeart/2005/8/layout/vList2"/>
    <dgm:cxn modelId="{0769EEA9-D8ED-4420-9054-D926C97AA5BE}" type="presParOf" srcId="{40C4E6FC-3D87-42EC-8190-D71AED988046}" destId="{C22B4C1F-000D-4291-AF48-82C565AAD141}" srcOrd="7" destOrd="0" presId="urn:microsoft.com/office/officeart/2005/8/layout/vList2"/>
    <dgm:cxn modelId="{A2C38926-DEEA-4F54-B159-467AE84A4DA4}" type="presParOf" srcId="{40C4E6FC-3D87-42EC-8190-D71AED988046}" destId="{953D912B-5642-4072-9AAB-8FCA5BE7B557}" srcOrd="8" destOrd="0" presId="urn:microsoft.com/office/officeart/2005/8/layout/vList2"/>
    <dgm:cxn modelId="{50024032-0FD1-4C67-B017-F6A3949D82D9}" type="presParOf" srcId="{40C4E6FC-3D87-42EC-8190-D71AED988046}" destId="{9FA412B0-446A-46B4-9399-D7ED3C76EA1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D7224-83EC-4354-8EF9-F69516E533D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F3C908-B0D8-4502-90AE-079DC85A878F}">
      <dgm:prSet/>
      <dgm:spPr/>
      <dgm:t>
        <a:bodyPr/>
        <a:lstStyle/>
        <a:p>
          <a:pPr>
            <a:defRPr cap="all"/>
          </a:pPr>
          <a:r>
            <a:rPr lang="en-CA" b="1"/>
            <a:t>Google forms </a:t>
          </a:r>
          <a:r>
            <a:rPr lang="en-CA"/>
            <a:t>to collect Survey data</a:t>
          </a:r>
          <a:endParaRPr lang="en-US"/>
        </a:p>
      </dgm:t>
    </dgm:pt>
    <dgm:pt modelId="{0C3F45E8-54C3-4E3F-8531-018B77434C19}" type="parTrans" cxnId="{3F78C8CD-7869-4A54-AF01-038EBFB6CAE4}">
      <dgm:prSet/>
      <dgm:spPr/>
      <dgm:t>
        <a:bodyPr/>
        <a:lstStyle/>
        <a:p>
          <a:endParaRPr lang="en-US"/>
        </a:p>
      </dgm:t>
    </dgm:pt>
    <dgm:pt modelId="{7D3BC9C6-0146-4B24-91A8-EA196AC82D59}" type="sibTrans" cxnId="{3F78C8CD-7869-4A54-AF01-038EBFB6CAE4}">
      <dgm:prSet/>
      <dgm:spPr/>
      <dgm:t>
        <a:bodyPr/>
        <a:lstStyle/>
        <a:p>
          <a:endParaRPr lang="en-US"/>
        </a:p>
      </dgm:t>
    </dgm:pt>
    <dgm:pt modelId="{DF6A092C-EED2-48FF-B416-2B40C19ED18A}">
      <dgm:prSet/>
      <dgm:spPr/>
      <dgm:t>
        <a:bodyPr/>
        <a:lstStyle/>
        <a:p>
          <a:pPr>
            <a:defRPr cap="all"/>
          </a:pPr>
          <a:r>
            <a:rPr lang="en-CA" b="1"/>
            <a:t>Python programming language </a:t>
          </a:r>
          <a:r>
            <a:rPr lang="en-CA"/>
            <a:t>for web scrapping, data cleaning, machine learning and data analysis</a:t>
          </a:r>
          <a:endParaRPr lang="en-US"/>
        </a:p>
      </dgm:t>
    </dgm:pt>
    <dgm:pt modelId="{6137AE78-AF49-4556-A039-286D728A0191}" type="parTrans" cxnId="{93EB4582-52B9-4CA9-834B-21B9E4ECF86D}">
      <dgm:prSet/>
      <dgm:spPr/>
      <dgm:t>
        <a:bodyPr/>
        <a:lstStyle/>
        <a:p>
          <a:endParaRPr lang="en-US"/>
        </a:p>
      </dgm:t>
    </dgm:pt>
    <dgm:pt modelId="{98611E5E-DA40-4A54-B721-ECFCEC46D504}" type="sibTrans" cxnId="{93EB4582-52B9-4CA9-834B-21B9E4ECF86D}">
      <dgm:prSet/>
      <dgm:spPr/>
      <dgm:t>
        <a:bodyPr/>
        <a:lstStyle/>
        <a:p>
          <a:endParaRPr lang="en-US"/>
        </a:p>
      </dgm:t>
    </dgm:pt>
    <dgm:pt modelId="{26DE15A9-B2F4-4639-BC35-A151DA50DA11}">
      <dgm:prSet/>
      <dgm:spPr/>
      <dgm:t>
        <a:bodyPr/>
        <a:lstStyle/>
        <a:p>
          <a:pPr>
            <a:defRPr cap="all"/>
          </a:pPr>
          <a:r>
            <a:rPr lang="en-CA" b="1"/>
            <a:t>Microsoft Power BI/ Tableau </a:t>
          </a:r>
          <a:r>
            <a:rPr lang="en-CA"/>
            <a:t>for data visualization and story telling</a:t>
          </a:r>
          <a:endParaRPr lang="en-US"/>
        </a:p>
      </dgm:t>
    </dgm:pt>
    <dgm:pt modelId="{62A487B8-48EC-4F63-B310-E159B4027BD9}" type="parTrans" cxnId="{EBE3C2CC-2702-49F0-892A-0D59A34594E2}">
      <dgm:prSet/>
      <dgm:spPr/>
      <dgm:t>
        <a:bodyPr/>
        <a:lstStyle/>
        <a:p>
          <a:endParaRPr lang="en-US"/>
        </a:p>
      </dgm:t>
    </dgm:pt>
    <dgm:pt modelId="{0A4EF6DA-37E4-4885-A2C3-E36EA3C97F96}" type="sibTrans" cxnId="{EBE3C2CC-2702-49F0-892A-0D59A34594E2}">
      <dgm:prSet/>
      <dgm:spPr/>
      <dgm:t>
        <a:bodyPr/>
        <a:lstStyle/>
        <a:p>
          <a:endParaRPr lang="en-US"/>
        </a:p>
      </dgm:t>
    </dgm:pt>
    <dgm:pt modelId="{AE613445-6DEB-4FDE-94CA-C1D5B8D8E92A}">
      <dgm:prSet/>
      <dgm:spPr/>
      <dgm:t>
        <a:bodyPr/>
        <a:lstStyle/>
        <a:p>
          <a:pPr>
            <a:defRPr cap="all"/>
          </a:pPr>
          <a:r>
            <a:rPr lang="en-CA" b="1"/>
            <a:t>Power Point </a:t>
          </a:r>
          <a:r>
            <a:rPr lang="en-CA"/>
            <a:t>for presentation</a:t>
          </a:r>
          <a:endParaRPr lang="en-US"/>
        </a:p>
      </dgm:t>
    </dgm:pt>
    <dgm:pt modelId="{5740FBF2-E3A2-4278-9836-B57E5D84E4A3}" type="parTrans" cxnId="{2A30F5D1-668B-4AE0-B50C-CFBBCA4317A9}">
      <dgm:prSet/>
      <dgm:spPr/>
      <dgm:t>
        <a:bodyPr/>
        <a:lstStyle/>
        <a:p>
          <a:endParaRPr lang="en-US"/>
        </a:p>
      </dgm:t>
    </dgm:pt>
    <dgm:pt modelId="{B4C648DD-F799-40E9-ADC3-0FD579B76FA6}" type="sibTrans" cxnId="{2A30F5D1-668B-4AE0-B50C-CFBBCA4317A9}">
      <dgm:prSet/>
      <dgm:spPr/>
      <dgm:t>
        <a:bodyPr/>
        <a:lstStyle/>
        <a:p>
          <a:endParaRPr lang="en-US"/>
        </a:p>
      </dgm:t>
    </dgm:pt>
    <dgm:pt modelId="{A870DC6D-0840-4E79-AB43-8D7A667B9A0A}" type="pres">
      <dgm:prSet presAssocID="{238D7224-83EC-4354-8EF9-F69516E533DB}" presName="root" presStyleCnt="0">
        <dgm:presLayoutVars>
          <dgm:dir/>
          <dgm:resizeHandles val="exact"/>
        </dgm:presLayoutVars>
      </dgm:prSet>
      <dgm:spPr/>
    </dgm:pt>
    <dgm:pt modelId="{227000D0-6AD8-4495-888E-BF0D6A119366}" type="pres">
      <dgm:prSet presAssocID="{BCF3C908-B0D8-4502-90AE-079DC85A878F}" presName="compNode" presStyleCnt="0"/>
      <dgm:spPr/>
    </dgm:pt>
    <dgm:pt modelId="{DECC3814-9CC9-4DB0-A809-B07DDE0DAC45}" type="pres">
      <dgm:prSet presAssocID="{BCF3C908-B0D8-4502-90AE-079DC85A878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F22DEEC-6ADE-4ADB-957B-B0F9C73F5EE0}" type="pres">
      <dgm:prSet presAssocID="{BCF3C908-B0D8-4502-90AE-079DC85A87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9CFD4BE-F132-4556-BF10-C9399642478F}" type="pres">
      <dgm:prSet presAssocID="{BCF3C908-B0D8-4502-90AE-079DC85A878F}" presName="spaceRect" presStyleCnt="0"/>
      <dgm:spPr/>
    </dgm:pt>
    <dgm:pt modelId="{92F7BB99-E7D6-48EC-96F7-8E44CCA18C6D}" type="pres">
      <dgm:prSet presAssocID="{BCF3C908-B0D8-4502-90AE-079DC85A878F}" presName="textRect" presStyleLbl="revTx" presStyleIdx="0" presStyleCnt="4">
        <dgm:presLayoutVars>
          <dgm:chMax val="1"/>
          <dgm:chPref val="1"/>
        </dgm:presLayoutVars>
      </dgm:prSet>
      <dgm:spPr/>
    </dgm:pt>
    <dgm:pt modelId="{CA0F97F4-4255-4F67-B89A-3CC5731B8974}" type="pres">
      <dgm:prSet presAssocID="{7D3BC9C6-0146-4B24-91A8-EA196AC82D59}" presName="sibTrans" presStyleCnt="0"/>
      <dgm:spPr/>
    </dgm:pt>
    <dgm:pt modelId="{7039746F-741F-4286-8758-D63ADB624DDF}" type="pres">
      <dgm:prSet presAssocID="{DF6A092C-EED2-48FF-B416-2B40C19ED18A}" presName="compNode" presStyleCnt="0"/>
      <dgm:spPr/>
    </dgm:pt>
    <dgm:pt modelId="{2BF4DC44-632C-433E-9E94-53E6A859F71B}" type="pres">
      <dgm:prSet presAssocID="{DF6A092C-EED2-48FF-B416-2B40C19ED18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7988877-BF46-45CE-9CB8-734865B2F185}" type="pres">
      <dgm:prSet presAssocID="{DF6A092C-EED2-48FF-B416-2B40C19ED1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E372C67-FC0E-4A4B-8269-14A336CB0D38}" type="pres">
      <dgm:prSet presAssocID="{DF6A092C-EED2-48FF-B416-2B40C19ED18A}" presName="spaceRect" presStyleCnt="0"/>
      <dgm:spPr/>
    </dgm:pt>
    <dgm:pt modelId="{ACF1540C-C740-4E3F-8E05-316E3CED2C7A}" type="pres">
      <dgm:prSet presAssocID="{DF6A092C-EED2-48FF-B416-2B40C19ED18A}" presName="textRect" presStyleLbl="revTx" presStyleIdx="1" presStyleCnt="4">
        <dgm:presLayoutVars>
          <dgm:chMax val="1"/>
          <dgm:chPref val="1"/>
        </dgm:presLayoutVars>
      </dgm:prSet>
      <dgm:spPr/>
    </dgm:pt>
    <dgm:pt modelId="{4F6D7E70-2E8D-48C7-B1F5-57808BC19CF2}" type="pres">
      <dgm:prSet presAssocID="{98611E5E-DA40-4A54-B721-ECFCEC46D504}" presName="sibTrans" presStyleCnt="0"/>
      <dgm:spPr/>
    </dgm:pt>
    <dgm:pt modelId="{7CF12E52-87A6-4DBC-88D4-A509833328DF}" type="pres">
      <dgm:prSet presAssocID="{26DE15A9-B2F4-4639-BC35-A151DA50DA11}" presName="compNode" presStyleCnt="0"/>
      <dgm:spPr/>
    </dgm:pt>
    <dgm:pt modelId="{21B02D49-BFBC-4666-B508-2B456316162A}" type="pres">
      <dgm:prSet presAssocID="{26DE15A9-B2F4-4639-BC35-A151DA50DA1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71158C-EB81-4318-950B-EEA7CF6AA8C7}" type="pres">
      <dgm:prSet presAssocID="{26DE15A9-B2F4-4639-BC35-A151DA50DA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BFBE47-9409-4465-88F1-F6ADD5CFF5DD}" type="pres">
      <dgm:prSet presAssocID="{26DE15A9-B2F4-4639-BC35-A151DA50DA11}" presName="spaceRect" presStyleCnt="0"/>
      <dgm:spPr/>
    </dgm:pt>
    <dgm:pt modelId="{DD14983D-9EF9-4D6F-9257-4A96D5403C6A}" type="pres">
      <dgm:prSet presAssocID="{26DE15A9-B2F4-4639-BC35-A151DA50DA11}" presName="textRect" presStyleLbl="revTx" presStyleIdx="2" presStyleCnt="4">
        <dgm:presLayoutVars>
          <dgm:chMax val="1"/>
          <dgm:chPref val="1"/>
        </dgm:presLayoutVars>
      </dgm:prSet>
      <dgm:spPr/>
    </dgm:pt>
    <dgm:pt modelId="{FE517BB3-9948-481D-8073-646B70789CEF}" type="pres">
      <dgm:prSet presAssocID="{0A4EF6DA-37E4-4885-A2C3-E36EA3C97F96}" presName="sibTrans" presStyleCnt="0"/>
      <dgm:spPr/>
    </dgm:pt>
    <dgm:pt modelId="{39899ACD-A1EB-4BC2-8E44-BABF4E2494F5}" type="pres">
      <dgm:prSet presAssocID="{AE613445-6DEB-4FDE-94CA-C1D5B8D8E92A}" presName="compNode" presStyleCnt="0"/>
      <dgm:spPr/>
    </dgm:pt>
    <dgm:pt modelId="{D0E62AB6-C75B-46E4-840C-22797F996FC0}" type="pres">
      <dgm:prSet presAssocID="{AE613445-6DEB-4FDE-94CA-C1D5B8D8E92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62B0DCC-F4CD-4CE9-A24A-65DCA2998D5B}" type="pres">
      <dgm:prSet presAssocID="{AE613445-6DEB-4FDE-94CA-C1D5B8D8E9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B1F3F71-343E-45E3-A326-58F89D900E96}" type="pres">
      <dgm:prSet presAssocID="{AE613445-6DEB-4FDE-94CA-C1D5B8D8E92A}" presName="spaceRect" presStyleCnt="0"/>
      <dgm:spPr/>
    </dgm:pt>
    <dgm:pt modelId="{D2C29CFD-6444-4EBB-BAAD-AAB7539A9DFB}" type="pres">
      <dgm:prSet presAssocID="{AE613445-6DEB-4FDE-94CA-C1D5B8D8E9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D8351B-64E1-4977-BEFF-F79006682F33}" type="presOf" srcId="{26DE15A9-B2F4-4639-BC35-A151DA50DA11}" destId="{DD14983D-9EF9-4D6F-9257-4A96D5403C6A}" srcOrd="0" destOrd="0" presId="urn:microsoft.com/office/officeart/2018/5/layout/IconLeafLabelList"/>
    <dgm:cxn modelId="{C144CD25-C135-4022-80F0-B65672E1A41C}" type="presOf" srcId="{238D7224-83EC-4354-8EF9-F69516E533DB}" destId="{A870DC6D-0840-4E79-AB43-8D7A667B9A0A}" srcOrd="0" destOrd="0" presId="urn:microsoft.com/office/officeart/2018/5/layout/IconLeafLabelList"/>
    <dgm:cxn modelId="{639ECF69-9C17-458F-B94B-A235E76B1933}" type="presOf" srcId="{BCF3C908-B0D8-4502-90AE-079DC85A878F}" destId="{92F7BB99-E7D6-48EC-96F7-8E44CCA18C6D}" srcOrd="0" destOrd="0" presId="urn:microsoft.com/office/officeart/2018/5/layout/IconLeafLabelList"/>
    <dgm:cxn modelId="{93EB4582-52B9-4CA9-834B-21B9E4ECF86D}" srcId="{238D7224-83EC-4354-8EF9-F69516E533DB}" destId="{DF6A092C-EED2-48FF-B416-2B40C19ED18A}" srcOrd="1" destOrd="0" parTransId="{6137AE78-AF49-4556-A039-286D728A0191}" sibTransId="{98611E5E-DA40-4A54-B721-ECFCEC46D504}"/>
    <dgm:cxn modelId="{EBE3C2CC-2702-49F0-892A-0D59A34594E2}" srcId="{238D7224-83EC-4354-8EF9-F69516E533DB}" destId="{26DE15A9-B2F4-4639-BC35-A151DA50DA11}" srcOrd="2" destOrd="0" parTransId="{62A487B8-48EC-4F63-B310-E159B4027BD9}" sibTransId="{0A4EF6DA-37E4-4885-A2C3-E36EA3C97F96}"/>
    <dgm:cxn modelId="{3F78C8CD-7869-4A54-AF01-038EBFB6CAE4}" srcId="{238D7224-83EC-4354-8EF9-F69516E533DB}" destId="{BCF3C908-B0D8-4502-90AE-079DC85A878F}" srcOrd="0" destOrd="0" parTransId="{0C3F45E8-54C3-4E3F-8531-018B77434C19}" sibTransId="{7D3BC9C6-0146-4B24-91A8-EA196AC82D59}"/>
    <dgm:cxn modelId="{2A30F5D1-668B-4AE0-B50C-CFBBCA4317A9}" srcId="{238D7224-83EC-4354-8EF9-F69516E533DB}" destId="{AE613445-6DEB-4FDE-94CA-C1D5B8D8E92A}" srcOrd="3" destOrd="0" parTransId="{5740FBF2-E3A2-4278-9836-B57E5D84E4A3}" sibTransId="{B4C648DD-F799-40E9-ADC3-0FD579B76FA6}"/>
    <dgm:cxn modelId="{6D6FCDDB-100D-4718-950C-A65EB70B7265}" type="presOf" srcId="{DF6A092C-EED2-48FF-B416-2B40C19ED18A}" destId="{ACF1540C-C740-4E3F-8E05-316E3CED2C7A}" srcOrd="0" destOrd="0" presId="urn:microsoft.com/office/officeart/2018/5/layout/IconLeafLabelList"/>
    <dgm:cxn modelId="{00B7E6F4-A532-473E-91B5-6819C393CEED}" type="presOf" srcId="{AE613445-6DEB-4FDE-94CA-C1D5B8D8E92A}" destId="{D2C29CFD-6444-4EBB-BAAD-AAB7539A9DFB}" srcOrd="0" destOrd="0" presId="urn:microsoft.com/office/officeart/2018/5/layout/IconLeafLabelList"/>
    <dgm:cxn modelId="{707F95AB-07E5-4C24-B00F-5CBFD336CA75}" type="presParOf" srcId="{A870DC6D-0840-4E79-AB43-8D7A667B9A0A}" destId="{227000D0-6AD8-4495-888E-BF0D6A119366}" srcOrd="0" destOrd="0" presId="urn:microsoft.com/office/officeart/2018/5/layout/IconLeafLabelList"/>
    <dgm:cxn modelId="{1282F957-89C2-4632-91DD-BE977BF6143C}" type="presParOf" srcId="{227000D0-6AD8-4495-888E-BF0D6A119366}" destId="{DECC3814-9CC9-4DB0-A809-B07DDE0DAC45}" srcOrd="0" destOrd="0" presId="urn:microsoft.com/office/officeart/2018/5/layout/IconLeafLabelList"/>
    <dgm:cxn modelId="{D07FB6EF-4733-4ABE-BA27-77F2B5109425}" type="presParOf" srcId="{227000D0-6AD8-4495-888E-BF0D6A119366}" destId="{3F22DEEC-6ADE-4ADB-957B-B0F9C73F5EE0}" srcOrd="1" destOrd="0" presId="urn:microsoft.com/office/officeart/2018/5/layout/IconLeafLabelList"/>
    <dgm:cxn modelId="{DCFE2D20-CAB1-4ACD-BB3C-74F9D1D3F8B4}" type="presParOf" srcId="{227000D0-6AD8-4495-888E-BF0D6A119366}" destId="{E9CFD4BE-F132-4556-BF10-C9399642478F}" srcOrd="2" destOrd="0" presId="urn:microsoft.com/office/officeart/2018/5/layout/IconLeafLabelList"/>
    <dgm:cxn modelId="{4CF700FE-B340-4848-BD0A-B210AC6F1B1F}" type="presParOf" srcId="{227000D0-6AD8-4495-888E-BF0D6A119366}" destId="{92F7BB99-E7D6-48EC-96F7-8E44CCA18C6D}" srcOrd="3" destOrd="0" presId="urn:microsoft.com/office/officeart/2018/5/layout/IconLeafLabelList"/>
    <dgm:cxn modelId="{72D2DAE2-3552-46E0-BB59-9EE206D8B77E}" type="presParOf" srcId="{A870DC6D-0840-4E79-AB43-8D7A667B9A0A}" destId="{CA0F97F4-4255-4F67-B89A-3CC5731B8974}" srcOrd="1" destOrd="0" presId="urn:microsoft.com/office/officeart/2018/5/layout/IconLeafLabelList"/>
    <dgm:cxn modelId="{31FCC8FA-27CF-477D-AA59-78A83A0A7BF5}" type="presParOf" srcId="{A870DC6D-0840-4E79-AB43-8D7A667B9A0A}" destId="{7039746F-741F-4286-8758-D63ADB624DDF}" srcOrd="2" destOrd="0" presId="urn:microsoft.com/office/officeart/2018/5/layout/IconLeafLabelList"/>
    <dgm:cxn modelId="{A7FA4A8F-850F-471A-9CC7-25BF17BF6848}" type="presParOf" srcId="{7039746F-741F-4286-8758-D63ADB624DDF}" destId="{2BF4DC44-632C-433E-9E94-53E6A859F71B}" srcOrd="0" destOrd="0" presId="urn:microsoft.com/office/officeart/2018/5/layout/IconLeafLabelList"/>
    <dgm:cxn modelId="{8633ED7E-B38A-4684-8985-E902D42265DC}" type="presParOf" srcId="{7039746F-741F-4286-8758-D63ADB624DDF}" destId="{D7988877-BF46-45CE-9CB8-734865B2F185}" srcOrd="1" destOrd="0" presId="urn:microsoft.com/office/officeart/2018/5/layout/IconLeafLabelList"/>
    <dgm:cxn modelId="{DCD4F19D-D39B-432F-B75B-590EADD6D8C3}" type="presParOf" srcId="{7039746F-741F-4286-8758-D63ADB624DDF}" destId="{BE372C67-FC0E-4A4B-8269-14A336CB0D38}" srcOrd="2" destOrd="0" presId="urn:microsoft.com/office/officeart/2018/5/layout/IconLeafLabelList"/>
    <dgm:cxn modelId="{E25FD43D-5216-48FD-A9DB-6C0DBBE7BB3F}" type="presParOf" srcId="{7039746F-741F-4286-8758-D63ADB624DDF}" destId="{ACF1540C-C740-4E3F-8E05-316E3CED2C7A}" srcOrd="3" destOrd="0" presId="urn:microsoft.com/office/officeart/2018/5/layout/IconLeafLabelList"/>
    <dgm:cxn modelId="{37BE7657-6559-412B-84B2-29B7B3578CBE}" type="presParOf" srcId="{A870DC6D-0840-4E79-AB43-8D7A667B9A0A}" destId="{4F6D7E70-2E8D-48C7-B1F5-57808BC19CF2}" srcOrd="3" destOrd="0" presId="urn:microsoft.com/office/officeart/2018/5/layout/IconLeafLabelList"/>
    <dgm:cxn modelId="{191FCD95-2FA8-48C0-97FC-A4837CECD45B}" type="presParOf" srcId="{A870DC6D-0840-4E79-AB43-8D7A667B9A0A}" destId="{7CF12E52-87A6-4DBC-88D4-A509833328DF}" srcOrd="4" destOrd="0" presId="urn:microsoft.com/office/officeart/2018/5/layout/IconLeafLabelList"/>
    <dgm:cxn modelId="{609D67D4-7940-4F9A-9452-25F70C6A1F01}" type="presParOf" srcId="{7CF12E52-87A6-4DBC-88D4-A509833328DF}" destId="{21B02D49-BFBC-4666-B508-2B456316162A}" srcOrd="0" destOrd="0" presId="urn:microsoft.com/office/officeart/2018/5/layout/IconLeafLabelList"/>
    <dgm:cxn modelId="{B1FE92AF-69AA-40BE-98CD-5992B232CFA1}" type="presParOf" srcId="{7CF12E52-87A6-4DBC-88D4-A509833328DF}" destId="{9171158C-EB81-4318-950B-EEA7CF6AA8C7}" srcOrd="1" destOrd="0" presId="urn:microsoft.com/office/officeart/2018/5/layout/IconLeafLabelList"/>
    <dgm:cxn modelId="{6506AB48-41E2-4128-8DE1-0375DF112BE3}" type="presParOf" srcId="{7CF12E52-87A6-4DBC-88D4-A509833328DF}" destId="{66BFBE47-9409-4465-88F1-F6ADD5CFF5DD}" srcOrd="2" destOrd="0" presId="urn:microsoft.com/office/officeart/2018/5/layout/IconLeafLabelList"/>
    <dgm:cxn modelId="{482B2C08-1F7F-4653-9B71-20D5BE3E1CA8}" type="presParOf" srcId="{7CF12E52-87A6-4DBC-88D4-A509833328DF}" destId="{DD14983D-9EF9-4D6F-9257-4A96D5403C6A}" srcOrd="3" destOrd="0" presId="urn:microsoft.com/office/officeart/2018/5/layout/IconLeafLabelList"/>
    <dgm:cxn modelId="{F51A1FF3-FA0B-4C99-9C60-D88E8A420085}" type="presParOf" srcId="{A870DC6D-0840-4E79-AB43-8D7A667B9A0A}" destId="{FE517BB3-9948-481D-8073-646B70789CEF}" srcOrd="5" destOrd="0" presId="urn:microsoft.com/office/officeart/2018/5/layout/IconLeafLabelList"/>
    <dgm:cxn modelId="{1EF9153E-3735-4A35-A353-FF619620762D}" type="presParOf" srcId="{A870DC6D-0840-4E79-AB43-8D7A667B9A0A}" destId="{39899ACD-A1EB-4BC2-8E44-BABF4E2494F5}" srcOrd="6" destOrd="0" presId="urn:microsoft.com/office/officeart/2018/5/layout/IconLeafLabelList"/>
    <dgm:cxn modelId="{C17B92A9-213A-41BC-97BE-431DFB6BFE5F}" type="presParOf" srcId="{39899ACD-A1EB-4BC2-8E44-BABF4E2494F5}" destId="{D0E62AB6-C75B-46E4-840C-22797F996FC0}" srcOrd="0" destOrd="0" presId="urn:microsoft.com/office/officeart/2018/5/layout/IconLeafLabelList"/>
    <dgm:cxn modelId="{58A9454D-35F5-4441-A054-B1E2CDEB6083}" type="presParOf" srcId="{39899ACD-A1EB-4BC2-8E44-BABF4E2494F5}" destId="{862B0DCC-F4CD-4CE9-A24A-65DCA2998D5B}" srcOrd="1" destOrd="0" presId="urn:microsoft.com/office/officeart/2018/5/layout/IconLeafLabelList"/>
    <dgm:cxn modelId="{C11F1A19-A29E-47F4-8BCF-8EC5C311C193}" type="presParOf" srcId="{39899ACD-A1EB-4BC2-8E44-BABF4E2494F5}" destId="{4B1F3F71-343E-45E3-A326-58F89D900E96}" srcOrd="2" destOrd="0" presId="urn:microsoft.com/office/officeart/2018/5/layout/IconLeafLabelList"/>
    <dgm:cxn modelId="{1A6303DA-C993-40E2-875F-64C22A389C40}" type="presParOf" srcId="{39899ACD-A1EB-4BC2-8E44-BABF4E2494F5}" destId="{D2C29CFD-6444-4EBB-BAAD-AAB7539A9D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E90E7-3827-4B02-8EDF-6D3433A9F175}">
      <dsp:nvSpPr>
        <dsp:cNvPr id="0" name=""/>
        <dsp:cNvSpPr/>
      </dsp:nvSpPr>
      <dsp:spPr>
        <a:xfrm>
          <a:off x="0" y="151316"/>
          <a:ext cx="7240146" cy="654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Age: </a:t>
          </a:r>
          <a:endParaRPr lang="en-US" sz="1800" kern="1200" dirty="0"/>
        </a:p>
      </dsp:txBody>
      <dsp:txXfrm>
        <a:off x="31950" y="183266"/>
        <a:ext cx="7176246" cy="590605"/>
      </dsp:txXfrm>
    </dsp:sp>
    <dsp:sp modelId="{28C3F850-F634-4AE7-9809-F92E2D6A7C08}">
      <dsp:nvSpPr>
        <dsp:cNvPr id="0" name=""/>
        <dsp:cNvSpPr/>
      </dsp:nvSpPr>
      <dsp:spPr>
        <a:xfrm>
          <a:off x="0" y="857662"/>
          <a:ext cx="7240146" cy="654505"/>
        </a:xfrm>
        <a:prstGeom prst="roundRect">
          <a:avLst/>
        </a:prstGeom>
        <a:solidFill>
          <a:schemeClr val="accent2">
            <a:hueOff val="351729"/>
            <a:satOff val="-2297"/>
            <a:lumOff val="-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Gender: </a:t>
          </a:r>
          <a:endParaRPr lang="en-US" sz="1800" kern="1200" dirty="0"/>
        </a:p>
      </dsp:txBody>
      <dsp:txXfrm>
        <a:off x="31950" y="889612"/>
        <a:ext cx="7176246" cy="590605"/>
      </dsp:txXfrm>
    </dsp:sp>
    <dsp:sp modelId="{81D46074-04FA-4B9C-B99D-6C40E62D4E16}">
      <dsp:nvSpPr>
        <dsp:cNvPr id="0" name=""/>
        <dsp:cNvSpPr/>
      </dsp:nvSpPr>
      <dsp:spPr>
        <a:xfrm>
          <a:off x="0" y="1564007"/>
          <a:ext cx="7240146" cy="654505"/>
        </a:xfrm>
        <a:prstGeom prst="roundRect">
          <a:avLst/>
        </a:prstGeom>
        <a:solidFill>
          <a:schemeClr val="accent2">
            <a:hueOff val="703457"/>
            <a:satOff val="-4593"/>
            <a:lumOff val="-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Location: </a:t>
          </a:r>
          <a:endParaRPr lang="en-US" sz="1800" kern="1200" dirty="0"/>
        </a:p>
      </dsp:txBody>
      <dsp:txXfrm>
        <a:off x="31950" y="1595957"/>
        <a:ext cx="7176246" cy="590605"/>
      </dsp:txXfrm>
    </dsp:sp>
    <dsp:sp modelId="{6239B106-B718-42A1-9268-3A4FCBFC4DF0}">
      <dsp:nvSpPr>
        <dsp:cNvPr id="0" name=""/>
        <dsp:cNvSpPr/>
      </dsp:nvSpPr>
      <dsp:spPr>
        <a:xfrm>
          <a:off x="0" y="2270352"/>
          <a:ext cx="7240146" cy="654505"/>
        </a:xfrm>
        <a:prstGeom prst="roundRect">
          <a:avLst/>
        </a:prstGeom>
        <a:solidFill>
          <a:schemeClr val="accent2">
            <a:hueOff val="1055186"/>
            <a:satOff val="-6890"/>
            <a:lumOff val="-1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On a scale of 1-10, how would you rate your current stress level?</a:t>
          </a:r>
          <a:endParaRPr lang="en-US" sz="1800" kern="1200"/>
        </a:p>
      </dsp:txBody>
      <dsp:txXfrm>
        <a:off x="31950" y="2302302"/>
        <a:ext cx="7176246" cy="590605"/>
      </dsp:txXfrm>
    </dsp:sp>
    <dsp:sp modelId="{953D912B-5642-4072-9AAB-8FCA5BE7B557}">
      <dsp:nvSpPr>
        <dsp:cNvPr id="0" name=""/>
        <dsp:cNvSpPr/>
      </dsp:nvSpPr>
      <dsp:spPr>
        <a:xfrm>
          <a:off x="0" y="2976697"/>
          <a:ext cx="7240146" cy="654505"/>
        </a:xfrm>
        <a:prstGeom prst="roundRect">
          <a:avLst/>
        </a:prstGeom>
        <a:solidFill>
          <a:schemeClr val="accent2">
            <a:hueOff val="1406914"/>
            <a:satOff val="-918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How frequently do you experience stress due to the following factors? (Rate each from 1-5)</a:t>
          </a:r>
          <a:endParaRPr lang="en-US" sz="1800" kern="1200"/>
        </a:p>
      </dsp:txBody>
      <dsp:txXfrm>
        <a:off x="31950" y="3008647"/>
        <a:ext cx="7176246" cy="590605"/>
      </dsp:txXfrm>
    </dsp:sp>
    <dsp:sp modelId="{9FA412B0-446A-46B4-9399-D7ED3C76EA10}">
      <dsp:nvSpPr>
        <dsp:cNvPr id="0" name=""/>
        <dsp:cNvSpPr/>
      </dsp:nvSpPr>
      <dsp:spPr>
        <a:xfrm>
          <a:off x="0" y="3631203"/>
          <a:ext cx="7240146" cy="216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Work-related stress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Financial stress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Health issues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Family and relationship problems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Social and environmental factors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Educational stress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Life changes and uncertainty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Technology and information overload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Cultural and societal pressures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Personal habits and lifestyles</a:t>
          </a:r>
          <a:endParaRPr lang="en-US" sz="1400" kern="1200"/>
        </a:p>
      </dsp:txBody>
      <dsp:txXfrm>
        <a:off x="0" y="3631203"/>
        <a:ext cx="7240146" cy="2161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C3814-9CC9-4DB0-A809-B07DDE0DAC45}">
      <dsp:nvSpPr>
        <dsp:cNvPr id="0" name=""/>
        <dsp:cNvSpPr/>
      </dsp:nvSpPr>
      <dsp:spPr>
        <a:xfrm>
          <a:off x="601934" y="783788"/>
          <a:ext cx="1450009" cy="145000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2DEEC-6ADE-4ADB-957B-B0F9C73F5EE0}">
      <dsp:nvSpPr>
        <dsp:cNvPr id="0" name=""/>
        <dsp:cNvSpPr/>
      </dsp:nvSpPr>
      <dsp:spPr>
        <a:xfrm>
          <a:off x="91095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7BB99-E7D6-48EC-96F7-8E44CCA18C6D}">
      <dsp:nvSpPr>
        <dsp:cNvPr id="0" name=""/>
        <dsp:cNvSpPr/>
      </dsp:nvSpPr>
      <dsp:spPr>
        <a:xfrm>
          <a:off x="138406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b="1" kern="1200"/>
            <a:t>Google forms </a:t>
          </a:r>
          <a:r>
            <a:rPr lang="en-CA" sz="1200" kern="1200"/>
            <a:t>to collect Survey data</a:t>
          </a:r>
          <a:endParaRPr lang="en-US" sz="1200" kern="1200"/>
        </a:p>
      </dsp:txBody>
      <dsp:txXfrm>
        <a:off x="138406" y="2685440"/>
        <a:ext cx="2377064" cy="720000"/>
      </dsp:txXfrm>
    </dsp:sp>
    <dsp:sp modelId="{2BF4DC44-632C-433E-9E94-53E6A859F71B}">
      <dsp:nvSpPr>
        <dsp:cNvPr id="0" name=""/>
        <dsp:cNvSpPr/>
      </dsp:nvSpPr>
      <dsp:spPr>
        <a:xfrm>
          <a:off x="3394984" y="783788"/>
          <a:ext cx="1450009" cy="145000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88877-BF46-45CE-9CB8-734865B2F185}">
      <dsp:nvSpPr>
        <dsp:cNvPr id="0" name=""/>
        <dsp:cNvSpPr/>
      </dsp:nvSpPr>
      <dsp:spPr>
        <a:xfrm>
          <a:off x="370400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1540C-C740-4E3F-8E05-316E3CED2C7A}">
      <dsp:nvSpPr>
        <dsp:cNvPr id="0" name=""/>
        <dsp:cNvSpPr/>
      </dsp:nvSpPr>
      <dsp:spPr>
        <a:xfrm>
          <a:off x="293145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b="1" kern="1200"/>
            <a:t>Python programming language </a:t>
          </a:r>
          <a:r>
            <a:rPr lang="en-CA" sz="1200" kern="1200"/>
            <a:t>for web scrapping, data cleaning, machine learning and data analysis</a:t>
          </a:r>
          <a:endParaRPr lang="en-US" sz="1200" kern="1200"/>
        </a:p>
      </dsp:txBody>
      <dsp:txXfrm>
        <a:off x="2931457" y="2685440"/>
        <a:ext cx="2377064" cy="720000"/>
      </dsp:txXfrm>
    </dsp:sp>
    <dsp:sp modelId="{21B02D49-BFBC-4666-B508-2B456316162A}">
      <dsp:nvSpPr>
        <dsp:cNvPr id="0" name=""/>
        <dsp:cNvSpPr/>
      </dsp:nvSpPr>
      <dsp:spPr>
        <a:xfrm>
          <a:off x="6188035" y="783788"/>
          <a:ext cx="1450009" cy="145000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1158C-EB81-4318-950B-EEA7CF6AA8C7}">
      <dsp:nvSpPr>
        <dsp:cNvPr id="0" name=""/>
        <dsp:cNvSpPr/>
      </dsp:nvSpPr>
      <dsp:spPr>
        <a:xfrm>
          <a:off x="6497053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4983D-9EF9-4D6F-9257-4A96D5403C6A}">
      <dsp:nvSpPr>
        <dsp:cNvPr id="0" name=""/>
        <dsp:cNvSpPr/>
      </dsp:nvSpPr>
      <dsp:spPr>
        <a:xfrm>
          <a:off x="572450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b="1" kern="1200"/>
            <a:t>Microsoft Power BI/ Tableau </a:t>
          </a:r>
          <a:r>
            <a:rPr lang="en-CA" sz="1200" kern="1200"/>
            <a:t>for data visualization and story telling</a:t>
          </a:r>
          <a:endParaRPr lang="en-US" sz="1200" kern="1200"/>
        </a:p>
      </dsp:txBody>
      <dsp:txXfrm>
        <a:off x="5724507" y="2685440"/>
        <a:ext cx="2377064" cy="720000"/>
      </dsp:txXfrm>
    </dsp:sp>
    <dsp:sp modelId="{D0E62AB6-C75B-46E4-840C-22797F996FC0}">
      <dsp:nvSpPr>
        <dsp:cNvPr id="0" name=""/>
        <dsp:cNvSpPr/>
      </dsp:nvSpPr>
      <dsp:spPr>
        <a:xfrm>
          <a:off x="8981085" y="783788"/>
          <a:ext cx="1450009" cy="145000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B0DCC-F4CD-4CE9-A24A-65DCA2998D5B}">
      <dsp:nvSpPr>
        <dsp:cNvPr id="0" name=""/>
        <dsp:cNvSpPr/>
      </dsp:nvSpPr>
      <dsp:spPr>
        <a:xfrm>
          <a:off x="9290104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29CFD-6444-4EBB-BAAD-AAB7539A9DFB}">
      <dsp:nvSpPr>
        <dsp:cNvPr id="0" name=""/>
        <dsp:cNvSpPr/>
      </dsp:nvSpPr>
      <dsp:spPr>
        <a:xfrm>
          <a:off x="8517558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b="1" kern="1200"/>
            <a:t>Power Point </a:t>
          </a:r>
          <a:r>
            <a:rPr lang="en-CA" sz="1200" kern="1200"/>
            <a:t>for presentation</a:t>
          </a:r>
          <a:endParaRPr lang="en-US" sz="1200" kern="1200"/>
        </a:p>
      </dsp:txBody>
      <dsp:txXfrm>
        <a:off x="8517558" y="2685440"/>
        <a:ext cx="23770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1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July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July 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085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image of chess pawns">
            <a:extLst>
              <a:ext uri="{FF2B5EF4-FFF2-40B4-BE49-F238E27FC236}">
                <a16:creationId xmlns:a16="http://schemas.microsoft.com/office/drawing/2014/main" id="{2E639CAE-7542-007B-C109-E0F74209A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4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0B86C-2787-60C7-AB7C-F5624D569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Most Significant Factors that cause stress and anxiety in the society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CF19-4564-0C3D-BC60-8BD523D0F540}"/>
              </a:ext>
            </a:extLst>
          </p:cNvPr>
          <p:cNvSpPr txBox="1"/>
          <p:nvPr/>
        </p:nvSpPr>
        <p:spPr>
          <a:xfrm>
            <a:off x="2950191" y="3749746"/>
            <a:ext cx="6291618" cy="220832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1600" b="1" cap="all" spc="600" dirty="0">
                <a:solidFill>
                  <a:schemeClr val="bg1"/>
                </a:solidFill>
              </a:rPr>
              <a:t>OBJECTIVE </a:t>
            </a:r>
          </a:p>
        </p:txBody>
      </p:sp>
    </p:spTree>
    <p:extLst>
      <p:ext uri="{BB962C8B-B14F-4D97-AF65-F5344CB8AC3E}">
        <p14:creationId xmlns:p14="http://schemas.microsoft.com/office/powerpoint/2010/main" val="221087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29532-8196-315C-E24D-949F07F1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CA" sz="2800" dirty="0"/>
              <a:t>Approach : 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DCC82556-2661-1CD9-A7A4-42FD7775C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1" r="463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15CC-2DE0-8339-6D6A-A0EB0134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b="1" dirty="0"/>
              <a:t>Gathering data 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200" dirty="0"/>
              <a:t>1. Through a survey </a:t>
            </a:r>
          </a:p>
          <a:p>
            <a:pPr lvl="2">
              <a:lnSpc>
                <a:spcPct val="110000"/>
              </a:lnSpc>
            </a:pPr>
            <a:r>
              <a:rPr lang="en-US" sz="1200" dirty="0"/>
              <a:t>Demographic information (age, gender, location)</a:t>
            </a:r>
          </a:p>
          <a:p>
            <a:pPr lvl="2">
              <a:lnSpc>
                <a:spcPct val="110000"/>
              </a:lnSpc>
            </a:pPr>
            <a:r>
              <a:rPr lang="en-US" sz="1200" dirty="0"/>
              <a:t>Stress and anxiety levels (using a standardized scale like the Perceived Stress Scale (PSS))</a:t>
            </a:r>
          </a:p>
          <a:p>
            <a:pPr lvl="2">
              <a:lnSpc>
                <a:spcPct val="110000"/>
              </a:lnSpc>
            </a:pPr>
            <a:r>
              <a:rPr lang="en-US" sz="1200" dirty="0"/>
              <a:t>Factors contributing to stress (based on the list provided: work, financial, health, family, social, Educational, Life Changes, Technology, Cultural, Personal </a:t>
            </a:r>
            <a:r>
              <a:rPr lang="en-US" sz="1200" dirty="0" err="1"/>
              <a:t>habbits</a:t>
            </a:r>
            <a:r>
              <a:rPr lang="en-US" sz="1200" dirty="0"/>
              <a:t> )</a:t>
            </a:r>
            <a:endParaRPr lang="en-CA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017AA-A30F-2223-17A8-00A834DA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CA" sz="3200">
                <a:solidFill>
                  <a:schemeClr val="bg1"/>
                </a:solidFill>
              </a:rPr>
              <a:t>Survey Questions: 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5153037-B3E2-5CBD-9255-063F8D656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68600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3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9532-8196-315C-E24D-949F07F1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CA" sz="2800" dirty="0"/>
              <a:t>Approach : 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DCC82556-2661-1CD9-A7A4-42FD7775C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1" r="463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15CC-2DE0-8339-6D6A-A0EB0134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733" y="2530549"/>
            <a:ext cx="3488267" cy="342812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b="1" dirty="0"/>
              <a:t>Gathering data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200" b="1" dirty="0"/>
              <a:t>      2. </a:t>
            </a:r>
            <a:r>
              <a:rPr lang="en-CA" sz="1200" dirty="0"/>
              <a:t>Public Datasets:</a:t>
            </a:r>
          </a:p>
          <a:p>
            <a:pPr lvl="1">
              <a:lnSpc>
                <a:spcPct val="110000"/>
              </a:lnSpc>
            </a:pPr>
            <a:r>
              <a:rPr lang="en-US" sz="1200" b="1" dirty="0"/>
              <a:t>WHO</a:t>
            </a:r>
            <a:r>
              <a:rPr lang="en-US" sz="1200" dirty="0"/>
              <a:t>: Health statistics and survey data</a:t>
            </a:r>
          </a:p>
          <a:p>
            <a:pPr lvl="1">
              <a:lnSpc>
                <a:spcPct val="110000"/>
              </a:lnSpc>
            </a:pPr>
            <a:r>
              <a:rPr lang="en-US" sz="1200" b="1" dirty="0"/>
              <a:t>CDC</a:t>
            </a:r>
            <a:r>
              <a:rPr lang="en-US" sz="1200" dirty="0"/>
              <a:t>: Behavioral Risk Factor Surveillance System (BRFSS)</a:t>
            </a:r>
          </a:p>
          <a:p>
            <a:pPr lvl="1">
              <a:lnSpc>
                <a:spcPct val="110000"/>
              </a:lnSpc>
            </a:pPr>
            <a:r>
              <a:rPr lang="en-US" sz="1200" b="1" dirty="0"/>
              <a:t>National Health Surveys</a:t>
            </a:r>
            <a:r>
              <a:rPr lang="en-US" sz="1200" dirty="0"/>
              <a:t>: Data on stress and anxiety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83740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58161-AE7B-5B75-F865-DE1ADAA6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 dirty="0"/>
              <a:t>The Next steps after the relevant data is gathered: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4E61-08EB-0F99-CBFD-D51C56F8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r>
              <a:rPr lang="en-CA" sz="1800"/>
              <a:t>Data preparation and cleaning </a:t>
            </a:r>
          </a:p>
          <a:p>
            <a:r>
              <a:rPr lang="en-CA" sz="1800"/>
              <a:t>Exploratory data analysis</a:t>
            </a:r>
          </a:p>
          <a:p>
            <a:r>
              <a:rPr lang="en-CA" sz="1800"/>
              <a:t>Statistical analysis</a:t>
            </a:r>
          </a:p>
          <a:p>
            <a:r>
              <a:rPr lang="en-CA" sz="1800"/>
              <a:t>Machine learning</a:t>
            </a:r>
          </a:p>
          <a:p>
            <a:r>
              <a:rPr lang="en-CA" sz="1800"/>
              <a:t>Interpret results</a:t>
            </a:r>
          </a:p>
          <a:p>
            <a:r>
              <a:rPr lang="en-CA" sz="1800"/>
              <a:t>Present findings</a:t>
            </a:r>
          </a:p>
          <a:p>
            <a:r>
              <a:rPr lang="en-CA" sz="1800"/>
              <a:t>Ethical considerations</a:t>
            </a:r>
          </a:p>
          <a:p>
            <a:endParaRPr lang="en-CA" sz="1800"/>
          </a:p>
          <a:p>
            <a:endParaRPr lang="en-CA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8528F360-6E7C-EFB6-998A-98ADB3BD3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6" r="21179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AAB82-C8AF-E7DA-6651-17508F85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200">
                <a:solidFill>
                  <a:schemeClr val="bg1"/>
                </a:solidFill>
              </a:rPr>
              <a:t>Technologies to use :</a:t>
            </a:r>
            <a:br>
              <a:rPr lang="en-CA" sz="3200">
                <a:solidFill>
                  <a:schemeClr val="bg1"/>
                </a:solidFill>
              </a:rPr>
            </a:br>
            <a:endParaRPr lang="en-CA" sz="32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CF3A78-76B1-E15B-788C-562252F91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3665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51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F113-46CE-8C04-E994-0756DCC4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Attachments of the ongoing survey : </a:t>
            </a:r>
          </a:p>
        </p:txBody>
      </p:sp>
      <p:pic>
        <p:nvPicPr>
          <p:cNvPr id="5" name="Content Placeholder 4" descr="A screenshot of a survey&#10;&#10;Description automatically generated">
            <a:extLst>
              <a:ext uri="{FF2B5EF4-FFF2-40B4-BE49-F238E27FC236}">
                <a16:creationId xmlns:a16="http://schemas.microsoft.com/office/drawing/2014/main" id="{98BAA5CB-567E-48D7-F9B6-ABF231DF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4" y="2103248"/>
            <a:ext cx="3554878" cy="2724786"/>
          </a:xfrm>
        </p:spPr>
      </p:pic>
      <p:pic>
        <p:nvPicPr>
          <p:cNvPr id="7" name="Picture 6" descr="A screenshot of a survey&#10;&#10;Description automatically generated">
            <a:extLst>
              <a:ext uri="{FF2B5EF4-FFF2-40B4-BE49-F238E27FC236}">
                <a16:creationId xmlns:a16="http://schemas.microsoft.com/office/drawing/2014/main" id="{D0776108-3614-CD9E-9ADB-4F9A44103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29" y="2029968"/>
            <a:ext cx="3599389" cy="2798065"/>
          </a:xfrm>
          <a:prstGeom prst="rect">
            <a:avLst/>
          </a:prstGeom>
        </p:spPr>
      </p:pic>
      <p:pic>
        <p:nvPicPr>
          <p:cNvPr id="9" name="Picture 8" descr="A screenshot of a survey&#10;&#10;Description automatically generated">
            <a:extLst>
              <a:ext uri="{FF2B5EF4-FFF2-40B4-BE49-F238E27FC236}">
                <a16:creationId xmlns:a16="http://schemas.microsoft.com/office/drawing/2014/main" id="{1A827B13-F80A-B44D-F064-136EC6175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14" y="2029967"/>
            <a:ext cx="3765426" cy="27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9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E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268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GradientRiseVTI</vt:lpstr>
      <vt:lpstr>identify The Most Significant Factors that cause stress and anxiety in the society</vt:lpstr>
      <vt:lpstr>Approach : </vt:lpstr>
      <vt:lpstr>Survey Questions: </vt:lpstr>
      <vt:lpstr>Approach : </vt:lpstr>
      <vt:lpstr>The Next steps after the relevant data is gathered: </vt:lpstr>
      <vt:lpstr>Technologies to use : </vt:lpstr>
      <vt:lpstr>Attachments of the ongoing survey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Bandara, Sandaru</dc:creator>
  <cp:lastModifiedBy>Bandara, Sandaru</cp:lastModifiedBy>
  <cp:revision>2</cp:revision>
  <dcterms:created xsi:type="dcterms:W3CDTF">2024-07-04T17:49:14Z</dcterms:created>
  <dcterms:modified xsi:type="dcterms:W3CDTF">2024-07-05T02:50:11Z</dcterms:modified>
</cp:coreProperties>
</file>