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0"/>
  </p:notesMasterIdLst>
  <p:sldIdLst>
    <p:sldId id="256" r:id="rId2"/>
    <p:sldId id="271" r:id="rId3"/>
    <p:sldId id="262" r:id="rId4"/>
    <p:sldId id="272" r:id="rId5"/>
    <p:sldId id="257" r:id="rId6"/>
    <p:sldId id="258" r:id="rId7"/>
    <p:sldId id="273" r:id="rId8"/>
    <p:sldId id="263" r:id="rId9"/>
    <p:sldId id="264" r:id="rId10"/>
    <p:sldId id="265" r:id="rId11"/>
    <p:sldId id="274" r:id="rId12"/>
    <p:sldId id="268" r:id="rId13"/>
    <p:sldId id="275" r:id="rId14"/>
    <p:sldId id="269" r:id="rId15"/>
    <p:sldId id="270" r:id="rId16"/>
    <p:sldId id="261" r:id="rId17"/>
    <p:sldId id="276"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E44A8B1-8A15-4442-9B2C-FC580E9F9A2C}">
          <p14:sldIdLst>
            <p14:sldId id="256"/>
            <p14:sldId id="271"/>
            <p14:sldId id="262"/>
            <p14:sldId id="272"/>
            <p14:sldId id="257"/>
            <p14:sldId id="258"/>
            <p14:sldId id="273"/>
            <p14:sldId id="263"/>
            <p14:sldId id="264"/>
            <p14:sldId id="265"/>
            <p14:sldId id="274"/>
            <p14:sldId id="268"/>
            <p14:sldId id="275"/>
            <p14:sldId id="269"/>
            <p14:sldId id="270"/>
            <p14:sldId id="261"/>
            <p14:sldId id="276"/>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62" autoAdjust="0"/>
  </p:normalViewPr>
  <p:slideViewPr>
    <p:cSldViewPr>
      <p:cViewPr varScale="1">
        <p:scale>
          <a:sx n="74" d="100"/>
          <a:sy n="74" d="100"/>
        </p:scale>
        <p:origin x="-1020" y="-90"/>
      </p:cViewPr>
      <p:guideLst>
        <p:guide orient="horz" pos="2160"/>
        <p:guide pos="2880"/>
      </p:guideLst>
    </p:cSldViewPr>
  </p:slideViewPr>
  <p:outlineViewPr>
    <p:cViewPr>
      <p:scale>
        <a:sx n="33" d="100"/>
        <a:sy n="33" d="100"/>
      </p:scale>
      <p:origin x="0" y="1245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A465B6-EF96-4437-B248-461FE8EB76CA}" type="datetimeFigureOut">
              <a:rPr lang="en-US" smtClean="0"/>
              <a:t>07-Nov-16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DB00C-F0DC-474E-B444-2AEEEEB7D41F}" type="slidenum">
              <a:rPr lang="en-US" smtClean="0"/>
              <a:t>‹#›</a:t>
            </a:fld>
            <a:endParaRPr lang="en-US"/>
          </a:p>
        </p:txBody>
      </p:sp>
    </p:spTree>
    <p:extLst>
      <p:ext uri="{BB962C8B-B14F-4D97-AF65-F5344CB8AC3E}">
        <p14:creationId xmlns:p14="http://schemas.microsoft.com/office/powerpoint/2010/main" val="270892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1</a:t>
            </a:fld>
            <a:endParaRPr lang="en-US"/>
          </a:p>
        </p:txBody>
      </p:sp>
    </p:spTree>
    <p:extLst>
      <p:ext uri="{BB962C8B-B14F-4D97-AF65-F5344CB8AC3E}">
        <p14:creationId xmlns:p14="http://schemas.microsoft.com/office/powerpoint/2010/main" val="19633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user will choose any of the above options.</a:t>
            </a:r>
            <a:r>
              <a:rPr lang="en-US" baseline="0" dirty="0" smtClean="0"/>
              <a:t> Then the contents will be shown as per the direction. Let us assume that user chose natural beauties.</a:t>
            </a:r>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7</a:t>
            </a:fld>
            <a:endParaRPr lang="en-US"/>
          </a:p>
        </p:txBody>
      </p:sp>
    </p:spTree>
    <p:extLst>
      <p:ext uri="{BB962C8B-B14F-4D97-AF65-F5344CB8AC3E}">
        <p14:creationId xmlns:p14="http://schemas.microsoft.com/office/powerpoint/2010/main" val="394201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text</a:t>
            </a:r>
            <a:r>
              <a:rPr lang="en-US" baseline="0" dirty="0" smtClean="0"/>
              <a:t> file (“Visiting Places.txt”) from where all these places are searched and sorted out according to the choices of the users and finally shown to the screen.</a:t>
            </a:r>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8</a:t>
            </a:fld>
            <a:endParaRPr lang="en-US"/>
          </a:p>
        </p:txBody>
      </p:sp>
    </p:spTree>
    <p:extLst>
      <p:ext uri="{BB962C8B-B14F-4D97-AF65-F5344CB8AC3E}">
        <p14:creationId xmlns:p14="http://schemas.microsoft.com/office/powerpoint/2010/main" val="139229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will an</a:t>
            </a:r>
            <a:r>
              <a:rPr lang="en-US" baseline="0" dirty="0" smtClean="0"/>
              <a:t> option for the user to show image of the place. If they are willing to watch the image the image will be shown in image viewer(pressing ‘y’ ). Else the program will return to it’s initial page.</a:t>
            </a:r>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9</a:t>
            </a:fld>
            <a:endParaRPr lang="en-US"/>
          </a:p>
        </p:txBody>
      </p:sp>
    </p:spTree>
    <p:extLst>
      <p:ext uri="{BB962C8B-B14F-4D97-AF65-F5344CB8AC3E}">
        <p14:creationId xmlns:p14="http://schemas.microsoft.com/office/powerpoint/2010/main" val="131174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many limitations in our program </a:t>
            </a:r>
            <a:r>
              <a:rPr lang="en-US" baseline="0" dirty="0" err="1" smtClean="0"/>
              <a:t>viz</a:t>
            </a:r>
            <a:r>
              <a:rPr lang="en-US" baseline="0" dirty="0" smtClean="0"/>
              <a:t>-when user will search for a place if he doesn’t enter the exact name as saved in the text file(“Visiting Places.txt”) error will be shown. We couldn’t complete it due to some inexplicable problems and due to shortage of time.</a:t>
            </a:r>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11</a:t>
            </a:fld>
            <a:endParaRPr lang="en-US"/>
          </a:p>
        </p:txBody>
      </p:sp>
    </p:spTree>
    <p:extLst>
      <p:ext uri="{BB962C8B-B14F-4D97-AF65-F5344CB8AC3E}">
        <p14:creationId xmlns:p14="http://schemas.microsoft.com/office/powerpoint/2010/main" val="66903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haven’t added any option to go back from this feature</a:t>
            </a:r>
            <a:r>
              <a:rPr lang="en-US" baseline="0" dirty="0" smtClean="0"/>
              <a:t> and while the rating has been done once the program goes to the very initial page. Hope you will overlook our limitations.</a:t>
            </a:r>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13</a:t>
            </a:fld>
            <a:endParaRPr lang="en-US"/>
          </a:p>
        </p:txBody>
      </p:sp>
    </p:spTree>
    <p:extLst>
      <p:ext uri="{BB962C8B-B14F-4D97-AF65-F5344CB8AC3E}">
        <p14:creationId xmlns:p14="http://schemas.microsoft.com/office/powerpoint/2010/main" val="315231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details given</a:t>
            </a:r>
            <a:r>
              <a:rPr lang="en-US" baseline="0" dirty="0" smtClean="0"/>
              <a:t> by the user will be saved in a file(</a:t>
            </a:r>
            <a:r>
              <a:rPr lang="en-US" baseline="0" dirty="0" err="1" smtClean="0"/>
              <a:t>viz</a:t>
            </a:r>
            <a:r>
              <a:rPr lang="en-US" baseline="0" dirty="0" smtClean="0"/>
              <a:t>-”</a:t>
            </a:r>
            <a:r>
              <a:rPr lang="en-US" baseline="0" dirty="0" smtClean="0"/>
              <a:t>user’s contribution.txt</a:t>
            </a:r>
            <a:r>
              <a:rPr lang="en-US" baseline="0" dirty="0" smtClean="0"/>
              <a:t>”). Later on the admins will verify the provided info and will take necessary steps whether to add or not.</a:t>
            </a:r>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14</a:t>
            </a:fld>
            <a:endParaRPr lang="en-US"/>
          </a:p>
        </p:txBody>
      </p:sp>
    </p:spTree>
    <p:extLst>
      <p:ext uri="{BB962C8B-B14F-4D97-AF65-F5344CB8AC3E}">
        <p14:creationId xmlns:p14="http://schemas.microsoft.com/office/powerpoint/2010/main" val="71978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Sir</a:t>
            </a:r>
            <a:r>
              <a:rPr lang="en-US" baseline="0" dirty="0" smtClean="0"/>
              <a:t> please overlook our limitations. We tried our best to make the project a success.</a:t>
            </a:r>
          </a:p>
          <a:p>
            <a:r>
              <a:rPr lang="en-US" baseline="0" dirty="0" smtClean="0"/>
              <a:t>Hope u will appreciate us.</a:t>
            </a:r>
          </a:p>
          <a:p>
            <a:r>
              <a:rPr lang="en-US" baseline="0" dirty="0" smtClean="0"/>
              <a:t>Again we express our heartiest obligation to you.</a:t>
            </a:r>
            <a:endParaRPr lang="en-US" dirty="0"/>
          </a:p>
        </p:txBody>
      </p:sp>
      <p:sp>
        <p:nvSpPr>
          <p:cNvPr id="4" name="Slide Number Placeholder 3"/>
          <p:cNvSpPr>
            <a:spLocks noGrp="1"/>
          </p:cNvSpPr>
          <p:nvPr>
            <p:ph type="sldNum" sz="quarter" idx="10"/>
          </p:nvPr>
        </p:nvSpPr>
        <p:spPr/>
        <p:txBody>
          <a:bodyPr/>
          <a:lstStyle/>
          <a:p>
            <a:fld id="{6E1DB00C-F0DC-474E-B444-2AEEEEB7D41F}" type="slidenum">
              <a:rPr lang="en-US" smtClean="0"/>
              <a:t>18</a:t>
            </a:fld>
            <a:endParaRPr lang="en-US"/>
          </a:p>
        </p:txBody>
      </p:sp>
    </p:spTree>
    <p:extLst>
      <p:ext uri="{BB962C8B-B14F-4D97-AF65-F5344CB8AC3E}">
        <p14:creationId xmlns:p14="http://schemas.microsoft.com/office/powerpoint/2010/main" val="3729758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68B189E-606F-4971-A9B0-932368051814}" type="datetimeFigureOut">
              <a:rPr lang="en-US" smtClean="0"/>
              <a:t>07-Nov-16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A4D2288-76EE-4FE2-B4A9-C4F05B3BA93B}"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B189E-606F-4971-A9B0-932368051814}" type="datetimeFigureOut">
              <a:rPr lang="en-US" smtClean="0"/>
              <a:t>07-Nov-16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2288-76EE-4FE2-B4A9-C4F05B3BA93B}"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B189E-606F-4971-A9B0-932368051814}" type="datetimeFigureOut">
              <a:rPr lang="en-US" smtClean="0"/>
              <a:t>07-Nov-16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2288-76EE-4FE2-B4A9-C4F05B3BA93B}"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B189E-606F-4971-A9B0-932368051814}" type="datetimeFigureOut">
              <a:rPr lang="en-US" smtClean="0"/>
              <a:t>07-Nov-16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2288-76EE-4FE2-B4A9-C4F05B3BA93B}"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8B189E-606F-4971-A9B0-932368051814}" type="datetimeFigureOut">
              <a:rPr lang="en-US" smtClean="0"/>
              <a:t>07-Nov-16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2288-76EE-4FE2-B4A9-C4F05B3BA93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8B189E-606F-4971-A9B0-932368051814}" type="datetimeFigureOut">
              <a:rPr lang="en-US" smtClean="0"/>
              <a:t>07-Nov-16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2288-76EE-4FE2-B4A9-C4F05B3BA93B}"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8B189E-606F-4971-A9B0-932368051814}" type="datetimeFigureOut">
              <a:rPr lang="en-US" smtClean="0"/>
              <a:t>07-Nov-16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D2288-76EE-4FE2-B4A9-C4F05B3BA93B}"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8B189E-606F-4971-A9B0-932368051814}" type="datetimeFigureOut">
              <a:rPr lang="en-US" smtClean="0"/>
              <a:t>07-Nov-16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D2288-76EE-4FE2-B4A9-C4F05B3BA93B}"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189E-606F-4971-A9B0-932368051814}" type="datetimeFigureOut">
              <a:rPr lang="en-US" smtClean="0"/>
              <a:t>07-Nov-16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D2288-76EE-4FE2-B4A9-C4F05B3BA9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8B189E-606F-4971-A9B0-932368051814}" type="datetimeFigureOut">
              <a:rPr lang="en-US" smtClean="0"/>
              <a:t>07-Nov-16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2288-76EE-4FE2-B4A9-C4F05B3BA9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8B189E-606F-4971-A9B0-932368051814}" type="datetimeFigureOut">
              <a:rPr lang="en-US" smtClean="0"/>
              <a:t>07-Nov-16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2288-76EE-4FE2-B4A9-C4F05B3BA9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68B189E-606F-4971-A9B0-932368051814}" type="datetimeFigureOut">
              <a:rPr lang="en-US" smtClean="0"/>
              <a:t>07-Nov-16</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A4D2288-76EE-4FE2-B4A9-C4F05B3BA9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t._Martin's_Island(fo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ESCAPE PLAN</a:t>
            </a:r>
            <a:endParaRPr lang="en-US" dirty="0"/>
          </a:p>
        </p:txBody>
      </p:sp>
      <p:sp>
        <p:nvSpPr>
          <p:cNvPr id="3" name="Subtitle 2"/>
          <p:cNvSpPr>
            <a:spLocks noGrp="1"/>
          </p:cNvSpPr>
          <p:nvPr>
            <p:ph type="subTitle" idx="1"/>
          </p:nvPr>
        </p:nvSpPr>
        <p:spPr>
          <a:xfrm>
            <a:off x="11887200" y="4267200"/>
            <a:ext cx="2286000" cy="152399"/>
          </a:xfrm>
        </p:spPr>
        <p:txBody>
          <a:bodyPr>
            <a:normAutofit fontScale="25000" lnSpcReduction="20000"/>
          </a:bodyPr>
          <a:lstStyle/>
          <a:p>
            <a:endParaRPr lang="en-US" dirty="0"/>
          </a:p>
        </p:txBody>
      </p:sp>
    </p:spTree>
    <p:extLst>
      <p:ext uri="{BB962C8B-B14F-4D97-AF65-F5344CB8AC3E}">
        <p14:creationId xmlns:p14="http://schemas.microsoft.com/office/powerpoint/2010/main" val="102995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08709"/>
            <a:ext cx="3962400" cy="2533651"/>
          </a:xfrm>
        </p:spPr>
      </p:pic>
      <p:sp>
        <p:nvSpPr>
          <p:cNvPr id="2" name="Title 1"/>
          <p:cNvSpPr>
            <a:spLocks noGrp="1"/>
          </p:cNvSpPr>
          <p:nvPr>
            <p:ph type="title"/>
          </p:nvPr>
        </p:nvSpPr>
        <p:spPr>
          <a:xfrm flipV="1">
            <a:off x="304800" y="-533400"/>
            <a:ext cx="7756263" cy="381000"/>
          </a:xfrm>
        </p:spPr>
        <p:txBody>
          <a:bodyPr>
            <a:normAutofit fontScale="90000"/>
          </a:bodyPr>
          <a:lstStyle/>
          <a:p>
            <a:r>
              <a:rPr lang="en-US" dirty="0" smtClean="0">
                <a:solidFill>
                  <a:schemeClr val="bg1"/>
                </a:solidFill>
              </a:rPr>
              <a:t>…</a:t>
            </a: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408709"/>
            <a:ext cx="3911600" cy="253365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764" y="3124200"/>
            <a:ext cx="5283200" cy="3466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127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RATING WISE</a:t>
            </a:r>
          </a:p>
          <a:p>
            <a:pPr marL="0" indent="0">
              <a:buNone/>
            </a:pPr>
            <a:r>
              <a:rPr lang="en-US" dirty="0" smtClean="0"/>
              <a:t>    - here users will be able to find out places as per the ratings.</a:t>
            </a:r>
          </a:p>
          <a:p>
            <a:r>
              <a:rPr lang="en-US" dirty="0" smtClean="0"/>
              <a:t>SEARCH YOUR DESIRE</a:t>
            </a:r>
          </a:p>
          <a:p>
            <a:pPr marL="0" indent="0">
              <a:buNone/>
            </a:pPr>
            <a:r>
              <a:rPr lang="en-US" dirty="0"/>
              <a:t> </a:t>
            </a:r>
            <a:r>
              <a:rPr lang="en-US" dirty="0" smtClean="0"/>
              <a:t>    - here users will be able to find out the places as per the name of the places.</a:t>
            </a:r>
          </a:p>
          <a:p>
            <a:r>
              <a:rPr lang="en-US" dirty="0" smtClean="0"/>
              <a:t>CUSTOMIZED </a:t>
            </a:r>
          </a:p>
          <a:p>
            <a:endParaRPr lang="en-US" dirty="0"/>
          </a:p>
          <a:p>
            <a:r>
              <a:rPr lang="en-US" dirty="0" smtClean="0"/>
              <a:t>BACK </a:t>
            </a:r>
          </a:p>
          <a:p>
            <a:r>
              <a:rPr lang="en-US" dirty="0" smtClean="0"/>
              <a:t>HOME</a:t>
            </a:r>
            <a:r>
              <a:rPr lang="en-US" dirty="0"/>
              <a:t>	</a:t>
            </a:r>
            <a:endParaRPr lang="en-US" dirty="0" smtClean="0"/>
          </a:p>
        </p:txBody>
      </p:sp>
      <p:sp>
        <p:nvSpPr>
          <p:cNvPr id="3" name="Title 2"/>
          <p:cNvSpPr>
            <a:spLocks noGrp="1"/>
          </p:cNvSpPr>
          <p:nvPr>
            <p:ph type="title"/>
          </p:nvPr>
        </p:nvSpPr>
        <p:spPr/>
        <p:txBody>
          <a:bodyPr/>
          <a:lstStyle/>
          <a:p>
            <a:r>
              <a:rPr lang="en-US" dirty="0" smtClean="0"/>
              <a:t>Features within </a:t>
            </a:r>
            <a:r>
              <a:rPr lang="en-US" sz="4800" dirty="0" smtClean="0"/>
              <a:t>VISITING PLACES</a:t>
            </a:r>
            <a:endParaRPr lang="en-US" sz="4800" dirty="0"/>
          </a:p>
        </p:txBody>
      </p:sp>
    </p:spTree>
    <p:extLst>
      <p:ext uri="{BB962C8B-B14F-4D97-AF65-F5344CB8AC3E}">
        <p14:creationId xmlns:p14="http://schemas.microsoft.com/office/powerpoint/2010/main" val="171355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Visiting places</a:t>
            </a:r>
          </a:p>
          <a:p>
            <a:pPr>
              <a:buFont typeface="Wingdings" pitchFamily="2" charset="2"/>
              <a:buChar char="Ø"/>
            </a:pPr>
            <a:r>
              <a:rPr lang="en-US" dirty="0" smtClean="0"/>
              <a:t>Rate places</a:t>
            </a:r>
          </a:p>
          <a:p>
            <a:pPr>
              <a:buFont typeface="Wingdings" pitchFamily="2" charset="2"/>
              <a:buChar char="Ø"/>
            </a:pPr>
            <a:r>
              <a:rPr lang="en-US" dirty="0" smtClean="0"/>
              <a:t>Add places</a:t>
            </a:r>
          </a:p>
          <a:p>
            <a:pPr>
              <a:buFont typeface="Wingdings" pitchFamily="2" charset="2"/>
              <a:buChar char="Ø"/>
            </a:pPr>
            <a:r>
              <a:rPr lang="en-US" dirty="0" smtClean="0"/>
              <a:t>Feedback</a:t>
            </a:r>
          </a:p>
          <a:p>
            <a:pPr>
              <a:buFont typeface="Wingdings" pitchFamily="2" charset="2"/>
              <a:buChar char="Ø"/>
            </a:pPr>
            <a:r>
              <a:rPr lang="en-US" dirty="0" smtClean="0"/>
              <a:t>Help</a:t>
            </a:r>
          </a:p>
          <a:p>
            <a:pPr>
              <a:buFont typeface="Wingdings" pitchFamily="2" charset="2"/>
              <a:buChar char="Ø"/>
            </a:pPr>
            <a:r>
              <a:rPr lang="en-US" dirty="0" smtClean="0"/>
              <a:t>About us</a:t>
            </a:r>
          </a:p>
          <a:p>
            <a:pPr>
              <a:buFont typeface="Wingdings" pitchFamily="2" charset="2"/>
              <a:buChar char="Ø"/>
            </a:pPr>
            <a:endParaRPr lang="en-US" dirty="0"/>
          </a:p>
        </p:txBody>
      </p:sp>
      <p:sp>
        <p:nvSpPr>
          <p:cNvPr id="2" name="Title 1"/>
          <p:cNvSpPr>
            <a:spLocks noGrp="1"/>
          </p:cNvSpPr>
          <p:nvPr>
            <p:ph type="title"/>
          </p:nvPr>
        </p:nvSpPr>
        <p:spPr/>
        <p:txBody>
          <a:bodyPr/>
          <a:lstStyle/>
          <a:p>
            <a:r>
              <a:rPr lang="en-US" dirty="0"/>
              <a:t>F</a:t>
            </a:r>
            <a:r>
              <a:rPr lang="en-US" dirty="0" smtClean="0"/>
              <a:t>eatures</a:t>
            </a:r>
            <a:endParaRPr lang="en-US" dirty="0"/>
          </a:p>
        </p:txBody>
      </p:sp>
    </p:spTree>
    <p:extLst>
      <p:ext uri="{BB962C8B-B14F-4D97-AF65-F5344CB8AC3E}">
        <p14:creationId xmlns:p14="http://schemas.microsoft.com/office/powerpoint/2010/main" val="384032023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Users will enter their choices &amp; they will be able to </a:t>
            </a:r>
            <a:r>
              <a:rPr lang="en-US" dirty="0" smtClean="0"/>
              <a:t>rate </a:t>
            </a:r>
            <a:r>
              <a:rPr lang="en-US" dirty="0" smtClean="0"/>
              <a:t>the places if they haven’t rated the place before</a:t>
            </a:r>
            <a:r>
              <a:rPr lang="en-US" dirty="0" smtClean="0"/>
              <a:t>.</a:t>
            </a:r>
          </a:p>
          <a:p>
            <a:r>
              <a:rPr lang="en-US" dirty="0"/>
              <a:t> </a:t>
            </a:r>
            <a:r>
              <a:rPr lang="en-US" dirty="0" smtClean="0"/>
              <a:t>    While rating we will check whether the same user has rated the same place before. We will access this from the text file (“userx.txt”) created for each user.</a:t>
            </a:r>
          </a:p>
          <a:p>
            <a:r>
              <a:rPr lang="en-US" dirty="0" smtClean="0"/>
              <a:t>If he has already rated the same place before we will notify him.</a:t>
            </a:r>
          </a:p>
          <a:p>
            <a:pPr marL="0" indent="0">
              <a:buNone/>
            </a:pPr>
            <a:r>
              <a:rPr lang="en-US" dirty="0" smtClean="0"/>
              <a:t>     </a:t>
            </a:r>
            <a:endParaRPr lang="en-US" dirty="0"/>
          </a:p>
        </p:txBody>
      </p:sp>
      <p:sp>
        <p:nvSpPr>
          <p:cNvPr id="3" name="Title 2"/>
          <p:cNvSpPr>
            <a:spLocks noGrp="1"/>
          </p:cNvSpPr>
          <p:nvPr>
            <p:ph type="title"/>
          </p:nvPr>
        </p:nvSpPr>
        <p:spPr/>
        <p:txBody>
          <a:bodyPr/>
          <a:lstStyle/>
          <a:p>
            <a:r>
              <a:rPr lang="en-US" dirty="0" smtClean="0"/>
              <a:t>RATE PLACES</a:t>
            </a:r>
            <a:endParaRPr lang="en-US" dirty="0"/>
          </a:p>
        </p:txBody>
      </p:sp>
    </p:spTree>
    <p:extLst>
      <p:ext uri="{BB962C8B-B14F-4D97-AF65-F5344CB8AC3E}">
        <p14:creationId xmlns:p14="http://schemas.microsoft.com/office/powerpoint/2010/main" val="190071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US" dirty="0" smtClean="0"/>
              <a:t>Name of the place</a:t>
            </a:r>
          </a:p>
          <a:p>
            <a:pPr>
              <a:buFont typeface="Wingdings" pitchFamily="2" charset="2"/>
              <a:buChar char="v"/>
            </a:pPr>
            <a:r>
              <a:rPr lang="en-US" dirty="0" smtClean="0"/>
              <a:t>Where is it?</a:t>
            </a:r>
            <a:endParaRPr lang="en-US" dirty="0"/>
          </a:p>
          <a:p>
            <a:pPr>
              <a:buFont typeface="Wingdings" pitchFamily="2" charset="2"/>
              <a:buChar char="v"/>
            </a:pPr>
            <a:r>
              <a:rPr lang="en-US" dirty="0" smtClean="0"/>
              <a:t>Category</a:t>
            </a:r>
            <a:endParaRPr lang="en-US" dirty="0"/>
          </a:p>
          <a:p>
            <a:pPr>
              <a:buFont typeface="Wingdings" pitchFamily="2" charset="2"/>
              <a:buChar char="v"/>
            </a:pPr>
            <a:r>
              <a:rPr lang="en-US" dirty="0" smtClean="0"/>
              <a:t>Your rating on it</a:t>
            </a:r>
          </a:p>
          <a:p>
            <a:pPr>
              <a:buFont typeface="Wingdings" pitchFamily="2" charset="2"/>
              <a:buChar char="v"/>
            </a:pPr>
            <a:r>
              <a:rPr lang="en-US" dirty="0" smtClean="0"/>
              <a:t>About the place</a:t>
            </a:r>
          </a:p>
          <a:p>
            <a:pPr>
              <a:buFont typeface="Wingdings" pitchFamily="2" charset="2"/>
              <a:buChar char="v"/>
            </a:pPr>
            <a:endParaRPr lang="en-US" dirty="0"/>
          </a:p>
          <a:p>
            <a:pPr>
              <a:buFont typeface="Wingdings" pitchFamily="2" charset="2"/>
              <a:buChar char="v"/>
            </a:pPr>
            <a:endParaRPr lang="en-US" dirty="0" smtClean="0"/>
          </a:p>
        </p:txBody>
      </p:sp>
      <p:sp>
        <p:nvSpPr>
          <p:cNvPr id="2" name="Title 1"/>
          <p:cNvSpPr>
            <a:spLocks noGrp="1"/>
          </p:cNvSpPr>
          <p:nvPr>
            <p:ph type="title"/>
          </p:nvPr>
        </p:nvSpPr>
        <p:spPr/>
        <p:txBody>
          <a:bodyPr>
            <a:normAutofit/>
          </a:bodyPr>
          <a:lstStyle/>
          <a:p>
            <a:r>
              <a:rPr lang="en-US" dirty="0" smtClean="0"/>
              <a:t>ADD PLACES</a:t>
            </a:r>
            <a:endParaRPr lang="en-US" dirty="0"/>
          </a:p>
        </p:txBody>
      </p:sp>
    </p:spTree>
    <p:extLst>
      <p:ext uri="{BB962C8B-B14F-4D97-AF65-F5344CB8AC3E}">
        <p14:creationId xmlns:p14="http://schemas.microsoft.com/office/powerpoint/2010/main" val="3811138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Visiting places</a:t>
            </a:r>
          </a:p>
          <a:p>
            <a:pPr>
              <a:buFont typeface="Wingdings" pitchFamily="2" charset="2"/>
              <a:buChar char="Ø"/>
            </a:pPr>
            <a:r>
              <a:rPr lang="en-US" dirty="0" smtClean="0"/>
              <a:t>Rate places</a:t>
            </a:r>
          </a:p>
          <a:p>
            <a:pPr>
              <a:buFont typeface="Wingdings" pitchFamily="2" charset="2"/>
              <a:buChar char="Ø"/>
            </a:pPr>
            <a:r>
              <a:rPr lang="en-US" dirty="0" smtClean="0"/>
              <a:t>Add places</a:t>
            </a:r>
          </a:p>
          <a:p>
            <a:pPr>
              <a:buFont typeface="Wingdings" pitchFamily="2" charset="2"/>
              <a:buChar char="Ø"/>
            </a:pPr>
            <a:r>
              <a:rPr lang="en-US" dirty="0" smtClean="0"/>
              <a:t>Feedback</a:t>
            </a:r>
          </a:p>
          <a:p>
            <a:pPr>
              <a:buFont typeface="Wingdings" pitchFamily="2" charset="2"/>
              <a:buChar char="Ø"/>
            </a:pPr>
            <a:r>
              <a:rPr lang="en-US" dirty="0" smtClean="0"/>
              <a:t>Help</a:t>
            </a:r>
          </a:p>
          <a:p>
            <a:pPr>
              <a:buFont typeface="Wingdings" pitchFamily="2" charset="2"/>
              <a:buChar char="Ø"/>
            </a:pPr>
            <a:r>
              <a:rPr lang="en-US" dirty="0" smtClean="0"/>
              <a:t>About us</a:t>
            </a:r>
            <a:endParaRPr lang="en-US" dirty="0"/>
          </a:p>
          <a:p>
            <a:pPr>
              <a:buFont typeface="Wingdings" pitchFamily="2" charset="2"/>
              <a:buChar char="Ø"/>
            </a:pPr>
            <a:endParaRPr lang="en-US" dirty="0" smtClean="0"/>
          </a:p>
          <a:p>
            <a:pPr>
              <a:buFont typeface="Wingdings" pitchFamily="2" charset="2"/>
              <a:buChar char="Ø"/>
            </a:pPr>
            <a:endParaRPr lang="en-US" dirty="0" smtClean="0"/>
          </a:p>
        </p:txBody>
      </p:sp>
      <p:sp>
        <p:nvSpPr>
          <p:cNvPr id="2" name="Title 1"/>
          <p:cNvSpPr>
            <a:spLocks noGrp="1"/>
          </p:cNvSpPr>
          <p:nvPr>
            <p:ph type="title"/>
          </p:nvPr>
        </p:nvSpPr>
        <p:spPr/>
        <p:txBody>
          <a:bodyPr/>
          <a:lstStyle/>
          <a:p>
            <a:r>
              <a:rPr lang="en-US" dirty="0"/>
              <a:t>F</a:t>
            </a:r>
            <a:r>
              <a:rPr lang="en-US" dirty="0" smtClean="0"/>
              <a:t>eatures</a:t>
            </a:r>
            <a:endParaRPr lang="en-US" dirty="0"/>
          </a:p>
        </p:txBody>
      </p:sp>
    </p:spTree>
    <p:extLst>
      <p:ext uri="{BB962C8B-B14F-4D97-AF65-F5344CB8AC3E}">
        <p14:creationId xmlns:p14="http://schemas.microsoft.com/office/powerpoint/2010/main" val="354610967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Help us to improve this app</a:t>
            </a:r>
          </a:p>
          <a:p>
            <a:pPr>
              <a:buFont typeface="Wingdings" pitchFamily="2" charset="2"/>
              <a:buChar char="§"/>
            </a:pPr>
            <a:endParaRPr lang="en-US" dirty="0" smtClean="0"/>
          </a:p>
          <a:p>
            <a:pPr>
              <a:buFont typeface="Wingdings" pitchFamily="2" charset="2"/>
              <a:buChar char="§"/>
            </a:pPr>
            <a:endParaRPr lang="en-US" dirty="0"/>
          </a:p>
          <a:p>
            <a:pPr>
              <a:buFont typeface="Wingdings" pitchFamily="2" charset="2"/>
              <a:buChar char="q"/>
            </a:pPr>
            <a:endParaRPr lang="en-US" dirty="0" smtClean="0"/>
          </a:p>
          <a:p>
            <a:pPr>
              <a:buFont typeface="Wingdings" pitchFamily="2" charset="2"/>
              <a:buChar char="q"/>
            </a:pPr>
            <a:r>
              <a:rPr lang="en-US" dirty="0" smtClean="0"/>
              <a:t>The feedback will only be applicable for the admins &amp; it will be provided by the users on the basis of their consent.</a:t>
            </a:r>
            <a:endParaRPr lang="en-US" dirty="0"/>
          </a:p>
        </p:txBody>
      </p:sp>
      <p:sp>
        <p:nvSpPr>
          <p:cNvPr id="2" name="Title 1"/>
          <p:cNvSpPr>
            <a:spLocks noGrp="1"/>
          </p:cNvSpPr>
          <p:nvPr>
            <p:ph type="title"/>
          </p:nvPr>
        </p:nvSpPr>
        <p:spPr/>
        <p:txBody>
          <a:bodyPr/>
          <a:lstStyle/>
          <a:p>
            <a:r>
              <a:rPr lang="en-US" dirty="0" smtClean="0"/>
              <a:t>FEEDBACK</a:t>
            </a:r>
            <a:endParaRPr lang="en-US" dirty="0"/>
          </a:p>
        </p:txBody>
      </p:sp>
    </p:spTree>
    <p:extLst>
      <p:ext uri="{BB962C8B-B14F-4D97-AF65-F5344CB8AC3E}">
        <p14:creationId xmlns:p14="http://schemas.microsoft.com/office/powerpoint/2010/main" val="241217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project was developed by </a:t>
            </a:r>
          </a:p>
          <a:p>
            <a:pPr lvl="1"/>
            <a:r>
              <a:rPr lang="en-US" i="1" dirty="0"/>
              <a:t>Md. </a:t>
            </a:r>
            <a:r>
              <a:rPr lang="en-US" i="1" dirty="0" err="1"/>
              <a:t>Naimur</a:t>
            </a:r>
            <a:r>
              <a:rPr lang="en-US" i="1" dirty="0"/>
              <a:t> </a:t>
            </a:r>
            <a:r>
              <a:rPr lang="en-US" i="1" dirty="0" err="1"/>
              <a:t>Rahman</a:t>
            </a:r>
            <a:r>
              <a:rPr lang="en-US" i="1" dirty="0"/>
              <a:t> </a:t>
            </a:r>
            <a:r>
              <a:rPr lang="en-US" i="1" dirty="0" err="1"/>
              <a:t>Hemal</a:t>
            </a:r>
            <a:r>
              <a:rPr lang="en-US" i="1" dirty="0"/>
              <a:t>  (154408)</a:t>
            </a:r>
          </a:p>
          <a:p>
            <a:pPr lvl="1"/>
            <a:r>
              <a:rPr lang="en-US" i="1" dirty="0"/>
              <a:t>Imam </a:t>
            </a:r>
            <a:r>
              <a:rPr lang="en-US" i="1" dirty="0" err="1"/>
              <a:t>Mosharaf</a:t>
            </a:r>
            <a:r>
              <a:rPr lang="en-US" i="1" dirty="0"/>
              <a:t> </a:t>
            </a:r>
            <a:r>
              <a:rPr lang="en-US" i="1" dirty="0" smtClean="0"/>
              <a:t> </a:t>
            </a:r>
            <a:r>
              <a:rPr lang="en-US" i="1" dirty="0"/>
              <a:t>(154402)</a:t>
            </a:r>
          </a:p>
          <a:p>
            <a:pPr lvl="1"/>
            <a:endParaRPr lang="en-US" i="1" dirty="0"/>
          </a:p>
          <a:p>
            <a:pPr marL="57150" indent="0">
              <a:buNone/>
            </a:pPr>
            <a:r>
              <a:rPr lang="en-US" i="1" dirty="0"/>
              <a:t>Special thanks to: </a:t>
            </a:r>
          </a:p>
          <a:p>
            <a:pPr marL="400050" indent="-342900">
              <a:buFont typeface="Courier New" pitchFamily="49" charset="0"/>
              <a:buChar char="o"/>
            </a:pPr>
            <a:r>
              <a:rPr lang="en-US" i="1" dirty="0"/>
              <a:t>  </a:t>
            </a:r>
            <a:r>
              <a:rPr lang="en-US" i="1" dirty="0" err="1"/>
              <a:t>Fahim</a:t>
            </a:r>
            <a:r>
              <a:rPr lang="en-US" i="1" dirty="0"/>
              <a:t> </a:t>
            </a:r>
            <a:r>
              <a:rPr lang="en-US" i="1" dirty="0" err="1"/>
              <a:t>Shahriar</a:t>
            </a:r>
            <a:r>
              <a:rPr lang="en-US" i="1" dirty="0"/>
              <a:t> </a:t>
            </a:r>
            <a:r>
              <a:rPr lang="en-US" i="1" dirty="0" err="1" smtClean="0"/>
              <a:t>Shakkhor</a:t>
            </a:r>
            <a:r>
              <a:rPr lang="en-US" i="1" dirty="0" smtClean="0"/>
              <a:t> (</a:t>
            </a:r>
            <a:r>
              <a:rPr lang="en-US" i="1" dirty="0"/>
              <a:t>154440)   </a:t>
            </a:r>
          </a:p>
          <a:p>
            <a:pPr marL="400050" indent="-342900">
              <a:buFont typeface="Courier New" pitchFamily="49" charset="0"/>
              <a:buChar char="o"/>
            </a:pPr>
            <a:r>
              <a:rPr lang="en-US" i="1" dirty="0"/>
              <a:t>  </a:t>
            </a:r>
            <a:r>
              <a:rPr lang="en-US" i="1" dirty="0" err="1"/>
              <a:t>Shahed</a:t>
            </a:r>
            <a:r>
              <a:rPr lang="en-US" i="1" dirty="0"/>
              <a:t> </a:t>
            </a:r>
            <a:r>
              <a:rPr lang="en-US" i="1" dirty="0" smtClean="0"/>
              <a:t>Ahmed ()       </a:t>
            </a:r>
            <a:endParaRPr lang="en-US" i="1" dirty="0"/>
          </a:p>
          <a:p>
            <a:pPr marL="400050" indent="-342900">
              <a:buFont typeface="Courier New" pitchFamily="49" charset="0"/>
              <a:buChar char="o"/>
            </a:pPr>
            <a:r>
              <a:rPr lang="en-US" i="1" dirty="0"/>
              <a:t>  </a:t>
            </a:r>
            <a:r>
              <a:rPr lang="en-US" i="1" dirty="0" err="1"/>
              <a:t>Mezbaur</a:t>
            </a:r>
            <a:r>
              <a:rPr lang="en-US" i="1" dirty="0"/>
              <a:t> </a:t>
            </a:r>
            <a:r>
              <a:rPr lang="en-US" i="1" dirty="0" err="1"/>
              <a:t>Rahman</a:t>
            </a:r>
            <a:r>
              <a:rPr lang="en-US" i="1" dirty="0"/>
              <a:t> </a:t>
            </a:r>
            <a:r>
              <a:rPr lang="en-US" i="1" dirty="0" err="1" smtClean="0"/>
              <a:t>Uschas</a:t>
            </a:r>
            <a:r>
              <a:rPr lang="en-US" i="1" dirty="0" smtClean="0"/>
              <a:t> (</a:t>
            </a:r>
            <a:r>
              <a:rPr lang="en-US" i="1" dirty="0"/>
              <a:t>154401)</a:t>
            </a:r>
          </a:p>
          <a:p>
            <a:pPr marL="0" indent="0">
              <a:buNone/>
            </a:pPr>
            <a:endParaRPr lang="en-US" dirty="0"/>
          </a:p>
        </p:txBody>
      </p:sp>
      <p:sp>
        <p:nvSpPr>
          <p:cNvPr id="3" name="Title 2"/>
          <p:cNvSpPr>
            <a:spLocks noGrp="1"/>
          </p:cNvSpPr>
          <p:nvPr>
            <p:ph type="title"/>
          </p:nvPr>
        </p:nvSpPr>
        <p:spPr/>
        <p:txBody>
          <a:bodyPr/>
          <a:lstStyle/>
          <a:p>
            <a:r>
              <a:rPr lang="en-US" dirty="0" smtClean="0"/>
              <a:t>ABOUT</a:t>
            </a:r>
            <a:r>
              <a:rPr lang="en-US" baseline="0" dirty="0" smtClean="0"/>
              <a:t> US</a:t>
            </a:r>
            <a:endParaRPr lang="en-US" dirty="0"/>
          </a:p>
        </p:txBody>
      </p:sp>
    </p:spTree>
    <p:extLst>
      <p:ext uri="{BB962C8B-B14F-4D97-AF65-F5344CB8AC3E}">
        <p14:creationId xmlns:p14="http://schemas.microsoft.com/office/powerpoint/2010/main" val="66518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 indent="0">
              <a:buNone/>
            </a:pPr>
            <a:r>
              <a:rPr lang="en-US" sz="2800" dirty="0">
                <a:latin typeface="Old English Text MT" pitchFamily="66" charset="0"/>
              </a:rPr>
              <a:t>	</a:t>
            </a:r>
            <a:r>
              <a:rPr lang="en-US" sz="2800" dirty="0" smtClean="0">
                <a:latin typeface="Old English Text MT" pitchFamily="66" charset="0"/>
              </a:rPr>
              <a:t>	thank  you  sir  for being with us</a:t>
            </a:r>
          </a:p>
          <a:p>
            <a:pPr marL="57150" indent="0">
              <a:buNone/>
            </a:pPr>
            <a:r>
              <a:rPr lang="en-US" sz="2800" i="1" dirty="0">
                <a:latin typeface="Old English Text MT" pitchFamily="66" charset="0"/>
              </a:rPr>
              <a:t>	</a:t>
            </a:r>
            <a:r>
              <a:rPr lang="en-US" sz="2800" i="1" dirty="0" smtClean="0">
                <a:latin typeface="Old English Text MT" pitchFamily="66" charset="0"/>
              </a:rPr>
              <a:t>		         and</a:t>
            </a:r>
          </a:p>
          <a:p>
            <a:pPr marL="57150" indent="0">
              <a:buNone/>
            </a:pPr>
            <a:r>
              <a:rPr lang="en-US" sz="2800" i="1" dirty="0">
                <a:latin typeface="Old English Text MT" pitchFamily="66" charset="0"/>
              </a:rPr>
              <a:t>	</a:t>
            </a:r>
            <a:r>
              <a:rPr lang="en-US" sz="2800" i="1" dirty="0" smtClean="0">
                <a:latin typeface="Old English Text MT" pitchFamily="66" charset="0"/>
              </a:rPr>
              <a:t>	       for  supporting   us  </a:t>
            </a:r>
          </a:p>
          <a:p>
            <a:pPr marL="57150" indent="0">
              <a:buNone/>
            </a:pPr>
            <a:r>
              <a:rPr lang="en-US" sz="2800" i="1" dirty="0">
                <a:latin typeface="Old English Text MT" pitchFamily="66" charset="0"/>
              </a:rPr>
              <a:t>	</a:t>
            </a:r>
            <a:r>
              <a:rPr lang="en-US" sz="2800" i="1" dirty="0" smtClean="0">
                <a:latin typeface="Old English Text MT" pitchFamily="66" charset="0"/>
              </a:rPr>
              <a:t>		 in  all   steps.</a:t>
            </a:r>
            <a:endParaRPr lang="en-US" i="1" dirty="0"/>
          </a:p>
          <a:p>
            <a:pPr marL="57150" indent="0">
              <a:buFont typeface="Courier New" pitchFamily="49" charset="0"/>
              <a:buNone/>
            </a:pPr>
            <a:r>
              <a:rPr lang="en-US" i="1" dirty="0" smtClean="0"/>
              <a:t>			</a:t>
            </a:r>
          </a:p>
          <a:p>
            <a:pPr marL="400050" indent="-342900">
              <a:buFont typeface="Courier New" pitchFamily="49" charset="0"/>
              <a:buChar char="o"/>
            </a:pPr>
            <a:endParaRPr lang="en-US" i="1" dirty="0" smtClean="0"/>
          </a:p>
          <a:p>
            <a:pPr marL="400050" indent="-342900">
              <a:buFont typeface="Courier New" pitchFamily="49" charset="0"/>
              <a:buChar char="o"/>
            </a:pPr>
            <a:endParaRPr lang="en-US" i="1" dirty="0" smtClean="0"/>
          </a:p>
          <a:p>
            <a:pPr marL="400050" indent="-342900">
              <a:buFont typeface="Courier New" pitchFamily="49" charset="0"/>
              <a:buChar char="o"/>
            </a:pPr>
            <a:endParaRPr lang="en-US" i="1" dirty="0" smtClean="0"/>
          </a:p>
          <a:p>
            <a:pPr marL="400050" indent="-342900">
              <a:buFont typeface="Courier New" pitchFamily="49" charset="0"/>
              <a:buChar char="o"/>
            </a:pPr>
            <a:endParaRPr lang="en-US" i="1" dirty="0" smtClean="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384951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charset="0"/>
              <a:buChar char="•"/>
            </a:pPr>
            <a:r>
              <a:rPr lang="en-US" dirty="0" smtClean="0"/>
              <a:t>154402(Imam </a:t>
            </a:r>
            <a:r>
              <a:rPr lang="en-US" dirty="0" err="1" smtClean="0"/>
              <a:t>Mosharaf</a:t>
            </a:r>
            <a:r>
              <a:rPr lang="en-US" dirty="0" smtClean="0"/>
              <a:t>)</a:t>
            </a:r>
          </a:p>
          <a:p>
            <a:pPr>
              <a:buFont typeface="Arial" charset="0"/>
              <a:buChar char="•"/>
            </a:pPr>
            <a:r>
              <a:rPr lang="en-US" dirty="0" smtClean="0"/>
              <a:t>154408(</a:t>
            </a:r>
            <a:r>
              <a:rPr lang="en-US" dirty="0" err="1" smtClean="0"/>
              <a:t>Hemal</a:t>
            </a:r>
            <a:r>
              <a:rPr lang="en-US" dirty="0" smtClean="0"/>
              <a:t> </a:t>
            </a:r>
            <a:r>
              <a:rPr lang="en-US" dirty="0" err="1" smtClean="0"/>
              <a:t>Naimur</a:t>
            </a:r>
            <a:r>
              <a:rPr lang="en-US" dirty="0" smtClean="0"/>
              <a:t>)</a:t>
            </a:r>
            <a:endParaRPr lang="en-US" dirty="0"/>
          </a:p>
        </p:txBody>
      </p:sp>
      <p:sp>
        <p:nvSpPr>
          <p:cNvPr id="3" name="Title 2"/>
          <p:cNvSpPr>
            <a:spLocks noGrp="1"/>
          </p:cNvSpPr>
          <p:nvPr>
            <p:ph type="title"/>
          </p:nvPr>
        </p:nvSpPr>
        <p:spPr/>
        <p:txBody>
          <a:bodyPr/>
          <a:lstStyle/>
          <a:p>
            <a:r>
              <a:rPr lang="en-US" dirty="0" smtClean="0"/>
              <a:t>DESIGNED BY : </a:t>
            </a:r>
            <a:endParaRPr lang="en-US" dirty="0"/>
          </a:p>
        </p:txBody>
      </p:sp>
    </p:spTree>
    <p:extLst>
      <p:ext uri="{BB962C8B-B14F-4D97-AF65-F5344CB8AC3E}">
        <p14:creationId xmlns:p14="http://schemas.microsoft.com/office/powerpoint/2010/main" val="1839563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make BANGLADESH acquainted in the world of tourism</a:t>
            </a:r>
          </a:p>
          <a:p>
            <a:r>
              <a:rPr lang="en-US" dirty="0" smtClean="0"/>
              <a:t>To meet the need of global visitors including our own people</a:t>
            </a:r>
          </a:p>
          <a:p>
            <a:r>
              <a:rPr lang="en-US" dirty="0"/>
              <a:t>T</a:t>
            </a:r>
            <a:r>
              <a:rPr lang="en-US" dirty="0" smtClean="0"/>
              <a:t>o discover unknown attractive places throughout the country</a:t>
            </a:r>
          </a:p>
          <a:p>
            <a:r>
              <a:rPr lang="en-US" dirty="0" smtClean="0"/>
              <a:t> To meet the taste, necessity &amp; demand of people</a:t>
            </a:r>
          </a:p>
        </p:txBody>
      </p:sp>
      <p:sp>
        <p:nvSpPr>
          <p:cNvPr id="2" name="Title 1"/>
          <p:cNvSpPr>
            <a:spLocks noGrp="1"/>
          </p:cNvSpPr>
          <p:nvPr>
            <p:ph type="title"/>
          </p:nvPr>
        </p:nvSpPr>
        <p:spPr/>
        <p:txBody>
          <a:bodyPr/>
          <a:lstStyle/>
          <a:p>
            <a:r>
              <a:rPr lang="en-US" dirty="0" smtClean="0"/>
              <a:t>Our Target</a:t>
            </a:r>
            <a:endParaRPr lang="en-US" dirty="0"/>
          </a:p>
        </p:txBody>
      </p:sp>
    </p:spTree>
    <p:extLst>
      <p:ext uri="{BB962C8B-B14F-4D97-AF65-F5344CB8AC3E}">
        <p14:creationId xmlns:p14="http://schemas.microsoft.com/office/powerpoint/2010/main" val="15166885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At the very beginning user will log in through their respective user id as well as password .</a:t>
            </a:r>
          </a:p>
          <a:p>
            <a:r>
              <a:rPr lang="en-US" dirty="0" smtClean="0"/>
              <a:t>If the user id &amp; password is correct he will be able to access our program.</a:t>
            </a:r>
          </a:p>
          <a:p>
            <a:r>
              <a:rPr lang="en-US" dirty="0" smtClean="0"/>
              <a:t>Else a message will be shown to retry.</a:t>
            </a:r>
          </a:p>
          <a:p>
            <a:r>
              <a:rPr lang="en-US" dirty="0" smtClean="0"/>
              <a:t>In our program we have initialized only 3 users with their respective passwords –</a:t>
            </a:r>
          </a:p>
          <a:p>
            <a:pPr marL="0" indent="0">
              <a:buNone/>
            </a:pPr>
            <a:r>
              <a:rPr lang="en-US" dirty="0"/>
              <a:t>	</a:t>
            </a:r>
            <a:r>
              <a:rPr lang="en-US" dirty="0" smtClean="0"/>
              <a:t>*user1 : 	id. </a:t>
            </a:r>
            <a:r>
              <a:rPr lang="en-US" dirty="0" err="1" smtClean="0"/>
              <a:t>aa</a:t>
            </a:r>
            <a:r>
              <a:rPr lang="en-US" dirty="0" smtClean="0"/>
              <a:t>       	pass. </a:t>
            </a:r>
            <a:r>
              <a:rPr lang="en-US" dirty="0" err="1"/>
              <a:t>a</a:t>
            </a:r>
            <a:r>
              <a:rPr lang="en-US" dirty="0" err="1" smtClean="0"/>
              <a:t>a</a:t>
            </a:r>
            <a:endParaRPr lang="en-US" dirty="0" smtClean="0"/>
          </a:p>
          <a:p>
            <a:pPr marL="0" indent="0">
              <a:buNone/>
            </a:pPr>
            <a:r>
              <a:rPr lang="en-US" dirty="0"/>
              <a:t>	</a:t>
            </a:r>
            <a:r>
              <a:rPr lang="en-US" dirty="0" smtClean="0"/>
              <a:t>*user2:	</a:t>
            </a:r>
            <a:r>
              <a:rPr lang="en-US" dirty="0" smtClean="0"/>
              <a:t>	id</a:t>
            </a:r>
            <a:r>
              <a:rPr lang="en-US" dirty="0" smtClean="0"/>
              <a:t>. bb		pass. bb</a:t>
            </a:r>
          </a:p>
          <a:p>
            <a:pPr marL="0" indent="0">
              <a:buNone/>
            </a:pPr>
            <a:r>
              <a:rPr lang="en-US" dirty="0" smtClean="0"/>
              <a:t>	*user3: 	id. cc		pass. cc</a:t>
            </a:r>
          </a:p>
          <a:p>
            <a:r>
              <a:rPr lang="en-US" dirty="0" smtClean="0"/>
              <a:t>With the usage of our program our users list will be enriched (we hope so) gradually.</a:t>
            </a:r>
          </a:p>
          <a:p>
            <a:pPr marL="0" indent="0">
              <a:buNone/>
            </a:pPr>
            <a:endParaRPr lang="en-US" dirty="0"/>
          </a:p>
        </p:txBody>
      </p:sp>
      <p:sp>
        <p:nvSpPr>
          <p:cNvPr id="3" name="Title 2"/>
          <p:cNvSpPr>
            <a:spLocks noGrp="1"/>
          </p:cNvSpPr>
          <p:nvPr>
            <p:ph type="title"/>
          </p:nvPr>
        </p:nvSpPr>
        <p:spPr/>
        <p:txBody>
          <a:bodyPr/>
          <a:lstStyle/>
          <a:p>
            <a:r>
              <a:rPr lang="en-US" dirty="0" smtClean="0"/>
              <a:t>INITIALIZATION</a:t>
            </a:r>
            <a:endParaRPr lang="en-US" dirty="0"/>
          </a:p>
        </p:txBody>
      </p:sp>
    </p:spTree>
    <p:extLst>
      <p:ext uri="{BB962C8B-B14F-4D97-AF65-F5344CB8AC3E}">
        <p14:creationId xmlns:p14="http://schemas.microsoft.com/office/powerpoint/2010/main" val="292433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Visiting places</a:t>
            </a:r>
          </a:p>
          <a:p>
            <a:pPr>
              <a:buFont typeface="Wingdings" pitchFamily="2" charset="2"/>
              <a:buChar char="Ø"/>
            </a:pPr>
            <a:r>
              <a:rPr lang="en-US" dirty="0" smtClean="0"/>
              <a:t>Rate places</a:t>
            </a:r>
          </a:p>
          <a:p>
            <a:pPr>
              <a:buFont typeface="Wingdings" pitchFamily="2" charset="2"/>
              <a:buChar char="Ø"/>
            </a:pPr>
            <a:r>
              <a:rPr lang="en-US" dirty="0" smtClean="0"/>
              <a:t>Add places</a:t>
            </a:r>
          </a:p>
          <a:p>
            <a:pPr>
              <a:buFont typeface="Wingdings" pitchFamily="2" charset="2"/>
              <a:buChar char="Ø"/>
            </a:pPr>
            <a:r>
              <a:rPr lang="en-US" dirty="0" smtClean="0"/>
              <a:t>Feedback</a:t>
            </a:r>
          </a:p>
          <a:p>
            <a:pPr>
              <a:buFont typeface="Wingdings" pitchFamily="2" charset="2"/>
              <a:buChar char="Ø"/>
            </a:pPr>
            <a:r>
              <a:rPr lang="en-US" dirty="0" smtClean="0"/>
              <a:t>Help</a:t>
            </a:r>
            <a:endParaRPr lang="en-US" dirty="0"/>
          </a:p>
          <a:p>
            <a:pPr>
              <a:buFont typeface="Wingdings" pitchFamily="2" charset="2"/>
              <a:buChar char="Ø"/>
            </a:pPr>
            <a:r>
              <a:rPr lang="en-US" dirty="0" smtClean="0"/>
              <a:t>About us</a:t>
            </a:r>
          </a:p>
          <a:p>
            <a:pPr>
              <a:buFont typeface="Wingdings" pitchFamily="2" charset="2"/>
              <a:buChar char="Ø"/>
            </a:pPr>
            <a:r>
              <a:rPr lang="en-US" dirty="0" smtClean="0"/>
              <a:t>Exit</a:t>
            </a:r>
            <a:endParaRPr lang="en-US" dirty="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
        <p:nvSpPr>
          <p:cNvPr id="2" name="Title 1"/>
          <p:cNvSpPr>
            <a:spLocks noGrp="1"/>
          </p:cNvSpPr>
          <p:nvPr>
            <p:ph type="title"/>
          </p:nvPr>
        </p:nvSpPr>
        <p:spPr/>
        <p:txBody>
          <a:bodyPr/>
          <a:lstStyle/>
          <a:p>
            <a:r>
              <a:rPr lang="en-US" dirty="0"/>
              <a:t>F</a:t>
            </a:r>
            <a:r>
              <a:rPr lang="en-US" dirty="0" smtClean="0"/>
              <a:t>eatures</a:t>
            </a:r>
            <a:endParaRPr lang="en-US" dirty="0"/>
          </a:p>
        </p:txBody>
      </p:sp>
    </p:spTree>
    <p:extLst>
      <p:ext uri="{BB962C8B-B14F-4D97-AF65-F5344CB8AC3E}">
        <p14:creationId xmlns:p14="http://schemas.microsoft.com/office/powerpoint/2010/main" val="13759964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8534400" cy="5105400"/>
          </a:xfrm>
        </p:spPr>
        <p:txBody>
          <a:bodyPr numCol="2">
            <a:normAutofit/>
          </a:bodyPr>
          <a:lstStyle/>
          <a:p>
            <a:pPr>
              <a:buFont typeface="Wingdings" pitchFamily="2" charset="2"/>
              <a:buChar char="v"/>
            </a:pPr>
            <a:endParaRPr lang="en-US" dirty="0" smtClean="0"/>
          </a:p>
          <a:p>
            <a:pPr>
              <a:buFont typeface="Wingdings" pitchFamily="2" charset="2"/>
              <a:buChar char="v"/>
            </a:pPr>
            <a:endParaRPr lang="en-US" dirty="0"/>
          </a:p>
          <a:p>
            <a:pPr>
              <a:buFont typeface="Wingdings" pitchFamily="2" charset="2"/>
              <a:buChar char="v"/>
            </a:pPr>
            <a:r>
              <a:rPr lang="en-US" dirty="0" smtClean="0"/>
              <a:t> GENERAL CATEGORY</a:t>
            </a:r>
            <a:endParaRPr lang="en-US" sz="2400" dirty="0" smtClean="0"/>
          </a:p>
          <a:p>
            <a:pPr marL="514350" indent="-457200">
              <a:buFont typeface="Wingdings" pitchFamily="2" charset="2"/>
              <a:buChar char="v"/>
            </a:pPr>
            <a:r>
              <a:rPr lang="en-US" dirty="0" smtClean="0"/>
              <a:t>RATING-WISE </a:t>
            </a:r>
            <a:endParaRPr lang="en-US" dirty="0"/>
          </a:p>
          <a:p>
            <a:pPr marL="514350" indent="-457200">
              <a:buFont typeface="Wingdings" pitchFamily="2" charset="2"/>
              <a:buChar char="v"/>
            </a:pPr>
            <a:r>
              <a:rPr lang="en-US" dirty="0" smtClean="0"/>
              <a:t>SEARCH YOUR DESIRE</a:t>
            </a:r>
          </a:p>
          <a:p>
            <a:pPr marL="514350" indent="-457200">
              <a:buFont typeface="Wingdings" pitchFamily="2" charset="2"/>
              <a:buChar char="v"/>
            </a:pPr>
            <a:r>
              <a:rPr lang="en-US" dirty="0" smtClean="0"/>
              <a:t>CUSTOMIZED </a:t>
            </a:r>
          </a:p>
          <a:p>
            <a:pPr marL="514350" indent="-457200">
              <a:buFont typeface="Wingdings" pitchFamily="2" charset="2"/>
              <a:buChar char="v"/>
            </a:pPr>
            <a:endParaRPr lang="en-US" dirty="0"/>
          </a:p>
          <a:p>
            <a:pPr marL="514350" indent="-457200">
              <a:buFont typeface="Wingdings" pitchFamily="2" charset="2"/>
              <a:buChar char="v"/>
            </a:pPr>
            <a:r>
              <a:rPr lang="en-US" dirty="0" smtClean="0"/>
              <a:t>BACK</a:t>
            </a:r>
            <a:endParaRPr lang="en-US" dirty="0"/>
          </a:p>
          <a:p>
            <a:pPr marL="514350" indent="-457200">
              <a:buFont typeface="Wingdings" pitchFamily="2" charset="2"/>
              <a:buChar char="v"/>
            </a:pPr>
            <a:r>
              <a:rPr lang="en-US" dirty="0" smtClean="0"/>
              <a:t>HOME</a:t>
            </a:r>
          </a:p>
          <a:p>
            <a:pPr marL="514350" indent="-457200">
              <a:buFont typeface="Wingdings" pitchFamily="2" charset="2"/>
              <a:buChar char="v"/>
            </a:pPr>
            <a:endParaRPr lang="en-US" dirty="0"/>
          </a:p>
        </p:txBody>
      </p:sp>
      <p:sp>
        <p:nvSpPr>
          <p:cNvPr id="2" name="Title 1"/>
          <p:cNvSpPr>
            <a:spLocks noGrp="1"/>
          </p:cNvSpPr>
          <p:nvPr>
            <p:ph type="title"/>
          </p:nvPr>
        </p:nvSpPr>
        <p:spPr>
          <a:xfrm>
            <a:off x="2514600" y="457200"/>
            <a:ext cx="5715000" cy="762000"/>
          </a:xfrm>
        </p:spPr>
        <p:txBody>
          <a:bodyPr>
            <a:normAutofit fontScale="90000"/>
          </a:bodyPr>
          <a:lstStyle/>
          <a:p>
            <a:r>
              <a:rPr lang="en-US" dirty="0" smtClean="0"/>
              <a:t>VISITING PLACES</a:t>
            </a:r>
            <a:endParaRPr lang="en-US" dirty="0"/>
          </a:p>
        </p:txBody>
      </p:sp>
    </p:spTree>
    <p:extLst>
      <p:ext uri="{BB962C8B-B14F-4D97-AF65-F5344CB8AC3E}">
        <p14:creationId xmlns:p14="http://schemas.microsoft.com/office/powerpoint/2010/main" val="3810133152"/>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Historical</a:t>
            </a:r>
          </a:p>
          <a:p>
            <a:r>
              <a:rPr lang="en-US" dirty="0" smtClean="0"/>
              <a:t>Natural</a:t>
            </a:r>
          </a:p>
          <a:p>
            <a:r>
              <a:rPr lang="en-US" dirty="0" smtClean="0"/>
              <a:t>Beach</a:t>
            </a:r>
          </a:p>
          <a:p>
            <a:r>
              <a:rPr lang="en-US" dirty="0" smtClean="0"/>
              <a:t>Architectural</a:t>
            </a:r>
          </a:p>
          <a:p>
            <a:r>
              <a:rPr lang="en-US" dirty="0" smtClean="0"/>
              <a:t>Religious</a:t>
            </a:r>
          </a:p>
          <a:p>
            <a:r>
              <a:rPr lang="en-US" dirty="0" smtClean="0"/>
              <a:t>Regional</a:t>
            </a:r>
          </a:p>
          <a:p>
            <a:r>
              <a:rPr lang="en-US" dirty="0" smtClean="0"/>
              <a:t>Waterfall</a:t>
            </a:r>
          </a:p>
          <a:p>
            <a:r>
              <a:rPr lang="en-US" dirty="0" smtClean="0"/>
              <a:t>Eco tourism</a:t>
            </a:r>
          </a:p>
          <a:p>
            <a:endParaRPr lang="en-US" dirty="0" smtClean="0"/>
          </a:p>
          <a:p>
            <a:r>
              <a:rPr lang="en-US" dirty="0" smtClean="0"/>
              <a:t>Back</a:t>
            </a:r>
          </a:p>
          <a:p>
            <a:r>
              <a:rPr lang="en-US" dirty="0" smtClean="0"/>
              <a:t>Home</a:t>
            </a:r>
          </a:p>
          <a:p>
            <a:endParaRPr lang="en-US" dirty="0"/>
          </a:p>
        </p:txBody>
      </p:sp>
      <p:sp>
        <p:nvSpPr>
          <p:cNvPr id="3" name="Title 2"/>
          <p:cNvSpPr>
            <a:spLocks noGrp="1"/>
          </p:cNvSpPr>
          <p:nvPr>
            <p:ph type="title"/>
          </p:nvPr>
        </p:nvSpPr>
        <p:spPr/>
        <p:txBody>
          <a:bodyPr/>
          <a:lstStyle/>
          <a:p>
            <a:r>
              <a:rPr lang="en-US" dirty="0" smtClean="0"/>
              <a:t>GENERAL CATEGORY</a:t>
            </a:r>
            <a:endParaRPr lang="en-US" dirty="0"/>
          </a:p>
        </p:txBody>
      </p:sp>
    </p:spTree>
    <p:extLst>
      <p:ext uri="{BB962C8B-B14F-4D97-AF65-F5344CB8AC3E}">
        <p14:creationId xmlns:p14="http://schemas.microsoft.com/office/powerpoint/2010/main" val="305052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v"/>
            </a:pPr>
            <a:r>
              <a:rPr lang="en-US" dirty="0" smtClean="0"/>
              <a:t>Saint Martins</a:t>
            </a:r>
          </a:p>
          <a:p>
            <a:pPr>
              <a:buFont typeface="Wingdings" pitchFamily="2" charset="2"/>
              <a:buChar char="v"/>
            </a:pPr>
            <a:r>
              <a:rPr lang="en-US" dirty="0" err="1" smtClean="0"/>
              <a:t>Jaflong</a:t>
            </a:r>
            <a:endParaRPr lang="en-US" dirty="0" smtClean="0"/>
          </a:p>
          <a:p>
            <a:pPr>
              <a:buFont typeface="Wingdings" pitchFamily="2" charset="2"/>
              <a:buChar char="v"/>
            </a:pPr>
            <a:r>
              <a:rPr lang="en-US" dirty="0" err="1" smtClean="0"/>
              <a:t>Bichanakandi</a:t>
            </a:r>
            <a:endParaRPr lang="en-US" dirty="0" smtClean="0"/>
          </a:p>
          <a:p>
            <a:pPr>
              <a:buFont typeface="Wingdings" pitchFamily="2" charset="2"/>
              <a:buChar char="v"/>
            </a:pPr>
            <a:r>
              <a:rPr lang="en-US" dirty="0" err="1" smtClean="0"/>
              <a:t>Ramsagor</a:t>
            </a:r>
            <a:r>
              <a:rPr lang="en-US" dirty="0" smtClean="0"/>
              <a:t> </a:t>
            </a:r>
            <a:r>
              <a:rPr lang="en-US" dirty="0" err="1" smtClean="0"/>
              <a:t>dighi</a:t>
            </a:r>
            <a:endParaRPr lang="en-US" dirty="0" smtClean="0"/>
          </a:p>
          <a:p>
            <a:pPr>
              <a:buFont typeface="Wingdings" pitchFamily="2" charset="2"/>
              <a:buChar char="v"/>
            </a:pPr>
            <a:r>
              <a:rPr lang="en-US" dirty="0" err="1" smtClean="0"/>
              <a:t>Garo</a:t>
            </a:r>
            <a:r>
              <a:rPr lang="en-US" dirty="0" smtClean="0"/>
              <a:t> hills</a:t>
            </a:r>
          </a:p>
        </p:txBody>
      </p:sp>
      <p:sp>
        <p:nvSpPr>
          <p:cNvPr id="2" name="Title 1"/>
          <p:cNvSpPr>
            <a:spLocks noGrp="1"/>
          </p:cNvSpPr>
          <p:nvPr>
            <p:ph type="title"/>
          </p:nvPr>
        </p:nvSpPr>
        <p:spPr/>
        <p:txBody>
          <a:bodyPr>
            <a:normAutofit/>
          </a:bodyPr>
          <a:lstStyle/>
          <a:p>
            <a:r>
              <a:rPr lang="en-US" dirty="0" smtClean="0"/>
              <a:t>NATURAL BEAUTIES</a:t>
            </a:r>
            <a:endParaRPr lang="en-US" dirty="0"/>
          </a:p>
        </p:txBody>
      </p:sp>
    </p:spTree>
    <p:extLst>
      <p:ext uri="{BB962C8B-B14F-4D97-AF65-F5344CB8AC3E}">
        <p14:creationId xmlns:p14="http://schemas.microsoft.com/office/powerpoint/2010/main" val="2660855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6248400"/>
          </a:xfrm>
        </p:spPr>
        <p:txBody>
          <a:bodyPr/>
          <a:lstStyle/>
          <a:p>
            <a:pPr lvl="1"/>
            <a:endParaRPr lang="en-US" dirty="0" smtClean="0"/>
          </a:p>
          <a:p>
            <a:pPr lvl="1"/>
            <a:endParaRPr lang="en-US" dirty="0"/>
          </a:p>
          <a:p>
            <a:pPr lvl="1"/>
            <a:r>
              <a:rPr lang="en-US" dirty="0" smtClean="0"/>
              <a:t>St</a:t>
            </a:r>
            <a:r>
              <a:rPr lang="en-US" dirty="0"/>
              <a:t>. Martin's </a:t>
            </a:r>
            <a:r>
              <a:rPr lang="en-US" dirty="0" smtClean="0"/>
              <a:t>Island(name)</a:t>
            </a:r>
          </a:p>
          <a:p>
            <a:pPr lvl="1"/>
            <a:r>
              <a:rPr lang="en-US" dirty="0"/>
              <a:t>Northeastern </a:t>
            </a:r>
            <a:r>
              <a:rPr lang="en-US" dirty="0" smtClean="0"/>
              <a:t>of </a:t>
            </a:r>
            <a:r>
              <a:rPr lang="en-US" dirty="0"/>
              <a:t>the Bay of Bengal, </a:t>
            </a:r>
            <a:r>
              <a:rPr lang="en-US" dirty="0" smtClean="0"/>
              <a:t>Cox's Bazar(location)</a:t>
            </a:r>
          </a:p>
          <a:p>
            <a:pPr lvl="1"/>
            <a:r>
              <a:rPr lang="en-US" dirty="0" smtClean="0"/>
              <a:t>Chittagong(division)</a:t>
            </a:r>
          </a:p>
          <a:p>
            <a:pPr lvl="1"/>
            <a:r>
              <a:rPr lang="en-US" dirty="0" smtClean="0"/>
              <a:t>Natural(category)</a:t>
            </a:r>
          </a:p>
          <a:p>
            <a:pPr lvl="1"/>
            <a:r>
              <a:rPr lang="en-US" dirty="0" smtClean="0"/>
              <a:t>St</a:t>
            </a:r>
            <a:r>
              <a:rPr lang="en-US" dirty="0"/>
              <a:t>. Martin's Island is a small island in the northeastern part of the Bay of Bengal, about 9 km south of the tip of the Cox's Bazar-</a:t>
            </a:r>
            <a:r>
              <a:rPr lang="en-US" dirty="0" err="1"/>
              <a:t>Teknaf</a:t>
            </a:r>
            <a:r>
              <a:rPr lang="en-US" dirty="0"/>
              <a:t> peninsula, and forming the </a:t>
            </a:r>
            <a:r>
              <a:rPr lang="en-US" dirty="0" smtClean="0"/>
              <a:t>southern most </a:t>
            </a:r>
            <a:r>
              <a:rPr lang="en-US" dirty="0"/>
              <a:t>part of </a:t>
            </a:r>
            <a:r>
              <a:rPr lang="en-US" dirty="0" smtClean="0"/>
              <a:t>Bangladesh …(description)</a:t>
            </a:r>
          </a:p>
          <a:p>
            <a:pPr lvl="1"/>
            <a:r>
              <a:rPr lang="en-US" dirty="0">
                <a:hlinkClick r:id="rId3"/>
              </a:rPr>
              <a:t>https://en.wikipedia.org/wiki/St._</a:t>
            </a:r>
            <a:r>
              <a:rPr lang="en-US" dirty="0" smtClean="0">
                <a:hlinkClick r:id="rId3"/>
              </a:rPr>
              <a:t>Martin%27s_Island(for</a:t>
            </a:r>
            <a:r>
              <a:rPr lang="en-US" dirty="0" smtClean="0"/>
              <a:t> more details)</a:t>
            </a:r>
          </a:p>
          <a:p>
            <a:pPr marL="411480" lvl="1" indent="0">
              <a:buNone/>
            </a:pPr>
            <a:endParaRPr lang="en-US" dirty="0"/>
          </a:p>
          <a:p>
            <a:endParaRPr lang="en-US" dirty="0"/>
          </a:p>
        </p:txBody>
      </p:sp>
      <p:sp>
        <p:nvSpPr>
          <p:cNvPr id="2" name="Title 1"/>
          <p:cNvSpPr>
            <a:spLocks noGrp="1"/>
          </p:cNvSpPr>
          <p:nvPr>
            <p:ph type="title"/>
          </p:nvPr>
        </p:nvSpPr>
        <p:spPr>
          <a:xfrm>
            <a:off x="457200" y="-6927"/>
            <a:ext cx="8229600" cy="1149927"/>
          </a:xfrm>
        </p:spPr>
        <p:txBody>
          <a:bodyPr/>
          <a:lstStyle/>
          <a:p>
            <a:r>
              <a:rPr lang="en-US" dirty="0" smtClean="0"/>
              <a:t>SAINT MARTINS</a:t>
            </a:r>
            <a:endParaRPr lang="en-US" dirty="0"/>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flipV="1">
            <a:off x="8496836" y="6781799"/>
            <a:ext cx="122719" cy="45719"/>
          </a:xfrm>
          <a:prstGeom prst="rect">
            <a:avLst/>
          </a:prstGeom>
        </p:spPr>
      </p:pic>
    </p:spTree>
    <p:extLst>
      <p:ext uri="{BB962C8B-B14F-4D97-AF65-F5344CB8AC3E}">
        <p14:creationId xmlns:p14="http://schemas.microsoft.com/office/powerpoint/2010/main" val="29719606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693</TotalTime>
  <Words>735</Words>
  <Application>Microsoft Office PowerPoint</Application>
  <PresentationFormat>On-screen Show (4:3)</PresentationFormat>
  <Paragraphs>138</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Hardcover</vt:lpstr>
      <vt:lpstr>ESCAPE PLAN</vt:lpstr>
      <vt:lpstr>DESIGNED BY : </vt:lpstr>
      <vt:lpstr>Our Target</vt:lpstr>
      <vt:lpstr>INITIALIZATION</vt:lpstr>
      <vt:lpstr>Features</vt:lpstr>
      <vt:lpstr>VISITING PLACES</vt:lpstr>
      <vt:lpstr>GENERAL CATEGORY</vt:lpstr>
      <vt:lpstr>NATURAL BEAUTIES</vt:lpstr>
      <vt:lpstr>SAINT MARTINS</vt:lpstr>
      <vt:lpstr>…</vt:lpstr>
      <vt:lpstr>Features within VISITING PLACES</vt:lpstr>
      <vt:lpstr>Features</vt:lpstr>
      <vt:lpstr>RATE PLACES</vt:lpstr>
      <vt:lpstr>ADD PLACES</vt:lpstr>
      <vt:lpstr>Features</vt:lpstr>
      <vt:lpstr>FEEDBACK</vt:lpstr>
      <vt:lpstr>ABOUT 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 PLAN</dc:title>
  <dc:creator>User</dc:creator>
  <cp:lastModifiedBy>ismail - [2010]</cp:lastModifiedBy>
  <cp:revision>110</cp:revision>
  <dcterms:created xsi:type="dcterms:W3CDTF">2016-07-31T16:38:50Z</dcterms:created>
  <dcterms:modified xsi:type="dcterms:W3CDTF">2016-11-07T18:30:15Z</dcterms:modified>
</cp:coreProperties>
</file>