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4"/>
  </p:sldMasterIdLst>
  <p:notesMasterIdLst>
    <p:notesMasterId r:id="rId21"/>
  </p:notesMasterIdLst>
  <p:sldIdLst>
    <p:sldId id="256" r:id="rId5"/>
    <p:sldId id="257" r:id="rId6"/>
    <p:sldId id="258" r:id="rId7"/>
    <p:sldId id="260" r:id="rId8"/>
    <p:sldId id="271" r:id="rId9"/>
    <p:sldId id="259" r:id="rId10"/>
    <p:sldId id="263" r:id="rId11"/>
    <p:sldId id="283" r:id="rId12"/>
    <p:sldId id="282" r:id="rId13"/>
    <p:sldId id="279" r:id="rId14"/>
    <p:sldId id="281" r:id="rId15"/>
    <p:sldId id="284" r:id="rId16"/>
    <p:sldId id="285" r:id="rId17"/>
    <p:sldId id="286" r:id="rId18"/>
    <p:sldId id="269" r:id="rId19"/>
    <p:sldId id="277" r:id="rId20"/>
  </p:sldIdLst>
  <p:sldSz cx="9144000" cy="5143500" type="screen16x9"/>
  <p:notesSz cx="6858000" cy="9144000"/>
  <p:embeddedFontLst>
    <p:embeddedFont>
      <p:font typeface="Bebas Neue" panose="020B0606020202050201" pitchFamily="34" charset="0"/>
      <p:regular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9BA7C-75EE-44F1-FF64-429182334950}" v="279" dt="2024-09-22T17:43:52.025"/>
    <p1510:client id="{3396F18E-0A14-47BC-A8F5-9EFB6FE5036E}" v="331" dt="2024-09-22T17:48:10.977"/>
  </p1510:revLst>
</p1510:revInfo>
</file>

<file path=ppt/tableStyles.xml><?xml version="1.0" encoding="utf-8"?>
<a:tblStyleLst xmlns:a="http://schemas.openxmlformats.org/drawingml/2006/main" def="{9C7FE34B-94B2-41C2-8565-004631CDD688}">
  <a:tblStyle styleId="{9C7FE34B-94B2-41C2-8565-004631CDD6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6258226-0E01-4D05-BAE5-70813291E6B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70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e0865c0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e0865c0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00d3bade5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00d3bade5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177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00d3bade5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00d3bade5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801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00d3bade5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00d3bade5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323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00d3bade5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00d3bade5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019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200d3bade5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200d3bade5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11e151b4c5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11e151b4c5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e151b4c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e151b4c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200d3bade5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200d3bade5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00d3bade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00d3bade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00d3bade5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00d3bade5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00d3bade5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00d3bade5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988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00d3bade5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00d3bade5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434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850488"/>
            <a:ext cx="4752300" cy="20520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122913"/>
            <a:ext cx="3565200" cy="4095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12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344811" y="-373386"/>
            <a:ext cx="1186800" cy="1933622"/>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000033">
            <a:off x="1954049" y="136687"/>
            <a:ext cx="359303" cy="292351"/>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2"/>
          <p:cNvPicPr preferRelativeResize="0"/>
          <p:nvPr/>
        </p:nvPicPr>
        <p:blipFill>
          <a:blip r:embed="rId2">
            <a:alphaModFix/>
          </a:blip>
          <a:stretch>
            <a:fillRect/>
          </a:stretch>
        </p:blipFill>
        <p:spPr>
          <a:xfrm>
            <a:off x="4225950" y="66438"/>
            <a:ext cx="2595451" cy="6248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4"/>
        <p:cNvGrpSpPr/>
        <p:nvPr/>
      </p:nvGrpSpPr>
      <p:grpSpPr>
        <a:xfrm>
          <a:off x="0" y="0"/>
          <a:ext cx="0" cy="0"/>
          <a:chOff x="0" y="0"/>
          <a:chExt cx="0" cy="0"/>
        </a:xfrm>
      </p:grpSpPr>
      <p:sp>
        <p:nvSpPr>
          <p:cNvPr id="65" name="Google Shape;65;p13"/>
          <p:cNvSpPr/>
          <p:nvPr/>
        </p:nvSpPr>
        <p:spPr>
          <a:xfrm>
            <a:off x="3005041" y="4256437"/>
            <a:ext cx="3133992" cy="572702"/>
          </a:xfrm>
          <a:custGeom>
            <a:avLst/>
            <a:gdLst/>
            <a:ahLst/>
            <a:cxnLst/>
            <a:rect l="l" t="t" r="r" b="b"/>
            <a:pathLst>
              <a:path w="24982" h="4565" extrusionOk="0">
                <a:moveTo>
                  <a:pt x="24740" y="4109"/>
                </a:moveTo>
                <a:cubicBezTo>
                  <a:pt x="24631" y="4021"/>
                  <a:pt x="24509" y="4010"/>
                  <a:pt x="24421" y="4016"/>
                </a:cubicBezTo>
                <a:cubicBezTo>
                  <a:pt x="24449" y="3941"/>
                  <a:pt x="24464" y="3839"/>
                  <a:pt x="24392" y="3751"/>
                </a:cubicBezTo>
                <a:cubicBezTo>
                  <a:pt x="24316" y="3652"/>
                  <a:pt x="24145" y="3663"/>
                  <a:pt x="24024" y="3683"/>
                </a:cubicBezTo>
                <a:cubicBezTo>
                  <a:pt x="24059" y="3599"/>
                  <a:pt x="24067" y="3478"/>
                  <a:pt x="23946" y="3372"/>
                </a:cubicBezTo>
                <a:cubicBezTo>
                  <a:pt x="23829" y="3266"/>
                  <a:pt x="23713" y="3270"/>
                  <a:pt x="23625" y="3294"/>
                </a:cubicBezTo>
                <a:cubicBezTo>
                  <a:pt x="23625" y="3233"/>
                  <a:pt x="23598" y="3161"/>
                  <a:pt x="23498" y="3092"/>
                </a:cubicBezTo>
                <a:cubicBezTo>
                  <a:pt x="23404" y="3026"/>
                  <a:pt x="23308" y="3010"/>
                  <a:pt x="23230" y="3014"/>
                </a:cubicBezTo>
                <a:cubicBezTo>
                  <a:pt x="23295" y="2922"/>
                  <a:pt x="23349" y="2795"/>
                  <a:pt x="23255" y="2709"/>
                </a:cubicBezTo>
                <a:cubicBezTo>
                  <a:pt x="23201" y="2660"/>
                  <a:pt x="23140" y="2642"/>
                  <a:pt x="23081" y="2642"/>
                </a:cubicBezTo>
                <a:cubicBezTo>
                  <a:pt x="23189" y="2533"/>
                  <a:pt x="23287" y="2382"/>
                  <a:pt x="23154" y="2300"/>
                </a:cubicBezTo>
                <a:cubicBezTo>
                  <a:pt x="23068" y="2247"/>
                  <a:pt x="22980" y="2251"/>
                  <a:pt x="22907" y="2269"/>
                </a:cubicBezTo>
                <a:cubicBezTo>
                  <a:pt x="22946" y="2157"/>
                  <a:pt x="22950" y="2005"/>
                  <a:pt x="22759" y="1932"/>
                </a:cubicBezTo>
                <a:cubicBezTo>
                  <a:pt x="22626" y="1879"/>
                  <a:pt x="22518" y="1891"/>
                  <a:pt x="22438" y="1921"/>
                </a:cubicBezTo>
                <a:cubicBezTo>
                  <a:pt x="22475" y="1797"/>
                  <a:pt x="22487" y="1629"/>
                  <a:pt x="22344" y="1568"/>
                </a:cubicBezTo>
                <a:cubicBezTo>
                  <a:pt x="22240" y="1520"/>
                  <a:pt x="22111" y="1535"/>
                  <a:pt x="22015" y="1561"/>
                </a:cubicBezTo>
                <a:cubicBezTo>
                  <a:pt x="22037" y="1502"/>
                  <a:pt x="22043" y="1435"/>
                  <a:pt x="21994" y="1359"/>
                </a:cubicBezTo>
                <a:cubicBezTo>
                  <a:pt x="21923" y="1240"/>
                  <a:pt x="21763" y="1220"/>
                  <a:pt x="21657" y="1220"/>
                </a:cubicBezTo>
                <a:cubicBezTo>
                  <a:pt x="21722" y="1093"/>
                  <a:pt x="21788" y="868"/>
                  <a:pt x="21511" y="753"/>
                </a:cubicBezTo>
                <a:cubicBezTo>
                  <a:pt x="21290" y="661"/>
                  <a:pt x="21104" y="800"/>
                  <a:pt x="20986" y="931"/>
                </a:cubicBezTo>
                <a:cubicBezTo>
                  <a:pt x="20990" y="784"/>
                  <a:pt x="20934" y="614"/>
                  <a:pt x="20687" y="594"/>
                </a:cubicBezTo>
                <a:cubicBezTo>
                  <a:pt x="20427" y="571"/>
                  <a:pt x="20321" y="743"/>
                  <a:pt x="20278" y="886"/>
                </a:cubicBezTo>
                <a:cubicBezTo>
                  <a:pt x="20214" y="774"/>
                  <a:pt x="20102" y="651"/>
                  <a:pt x="19918" y="676"/>
                </a:cubicBezTo>
                <a:cubicBezTo>
                  <a:pt x="19725" y="702"/>
                  <a:pt x="19674" y="862"/>
                  <a:pt x="19666" y="1001"/>
                </a:cubicBezTo>
                <a:cubicBezTo>
                  <a:pt x="19590" y="917"/>
                  <a:pt x="19476" y="837"/>
                  <a:pt x="19328" y="882"/>
                </a:cubicBezTo>
                <a:cubicBezTo>
                  <a:pt x="19154" y="937"/>
                  <a:pt x="19112" y="1154"/>
                  <a:pt x="19101" y="1306"/>
                </a:cubicBezTo>
                <a:cubicBezTo>
                  <a:pt x="19067" y="1285"/>
                  <a:pt x="19022" y="1277"/>
                  <a:pt x="18964" y="1289"/>
                </a:cubicBezTo>
                <a:cubicBezTo>
                  <a:pt x="18864" y="1312"/>
                  <a:pt x="18815" y="1422"/>
                  <a:pt x="18792" y="1523"/>
                </a:cubicBezTo>
                <a:cubicBezTo>
                  <a:pt x="18731" y="1453"/>
                  <a:pt x="18635" y="1400"/>
                  <a:pt x="18488" y="1480"/>
                </a:cubicBezTo>
                <a:cubicBezTo>
                  <a:pt x="18342" y="1557"/>
                  <a:pt x="18312" y="1686"/>
                  <a:pt x="18314" y="1786"/>
                </a:cubicBezTo>
                <a:cubicBezTo>
                  <a:pt x="18240" y="1741"/>
                  <a:pt x="18127" y="1715"/>
                  <a:pt x="17982" y="1766"/>
                </a:cubicBezTo>
                <a:cubicBezTo>
                  <a:pt x="17808" y="1827"/>
                  <a:pt x="17810" y="2011"/>
                  <a:pt x="17843" y="2161"/>
                </a:cubicBezTo>
                <a:cubicBezTo>
                  <a:pt x="17796" y="2138"/>
                  <a:pt x="17739" y="2128"/>
                  <a:pt x="17669" y="2147"/>
                </a:cubicBezTo>
                <a:lnTo>
                  <a:pt x="17667" y="2147"/>
                </a:lnTo>
                <a:cubicBezTo>
                  <a:pt x="17583" y="2171"/>
                  <a:pt x="17530" y="2241"/>
                  <a:pt x="17493" y="2318"/>
                </a:cubicBezTo>
                <a:cubicBezTo>
                  <a:pt x="17481" y="2308"/>
                  <a:pt x="17465" y="2300"/>
                  <a:pt x="17450" y="2294"/>
                </a:cubicBezTo>
                <a:cubicBezTo>
                  <a:pt x="17370" y="2263"/>
                  <a:pt x="17280" y="2280"/>
                  <a:pt x="17209" y="2304"/>
                </a:cubicBezTo>
                <a:cubicBezTo>
                  <a:pt x="17250" y="2187"/>
                  <a:pt x="17270" y="2018"/>
                  <a:pt x="17113" y="1930"/>
                </a:cubicBezTo>
                <a:cubicBezTo>
                  <a:pt x="16982" y="1854"/>
                  <a:pt x="16851" y="1870"/>
                  <a:pt x="16759" y="1901"/>
                </a:cubicBezTo>
                <a:cubicBezTo>
                  <a:pt x="16796" y="1768"/>
                  <a:pt x="16804" y="1574"/>
                  <a:pt x="16589" y="1516"/>
                </a:cubicBezTo>
                <a:cubicBezTo>
                  <a:pt x="16448" y="1482"/>
                  <a:pt x="16325" y="1520"/>
                  <a:pt x="16233" y="1572"/>
                </a:cubicBezTo>
                <a:cubicBezTo>
                  <a:pt x="16255" y="1469"/>
                  <a:pt x="16241" y="1357"/>
                  <a:pt x="16098" y="1310"/>
                </a:cubicBezTo>
                <a:cubicBezTo>
                  <a:pt x="15955" y="1265"/>
                  <a:pt x="15816" y="1332"/>
                  <a:pt x="15723" y="1400"/>
                </a:cubicBezTo>
                <a:cubicBezTo>
                  <a:pt x="15721" y="1320"/>
                  <a:pt x="15689" y="1230"/>
                  <a:pt x="15576" y="1164"/>
                </a:cubicBezTo>
                <a:cubicBezTo>
                  <a:pt x="15445" y="1085"/>
                  <a:pt x="15312" y="1126"/>
                  <a:pt x="15220" y="1183"/>
                </a:cubicBezTo>
                <a:cubicBezTo>
                  <a:pt x="15230" y="1062"/>
                  <a:pt x="15183" y="911"/>
                  <a:pt x="14926" y="847"/>
                </a:cubicBezTo>
                <a:cubicBezTo>
                  <a:pt x="14676" y="784"/>
                  <a:pt x="14473" y="917"/>
                  <a:pt x="14353" y="1034"/>
                </a:cubicBezTo>
                <a:cubicBezTo>
                  <a:pt x="14351" y="1021"/>
                  <a:pt x="14349" y="1005"/>
                  <a:pt x="14345" y="995"/>
                </a:cubicBezTo>
                <a:cubicBezTo>
                  <a:pt x="14324" y="929"/>
                  <a:pt x="14283" y="880"/>
                  <a:pt x="14228" y="845"/>
                </a:cubicBezTo>
                <a:cubicBezTo>
                  <a:pt x="14175" y="811"/>
                  <a:pt x="14109" y="794"/>
                  <a:pt x="14038" y="788"/>
                </a:cubicBezTo>
                <a:cubicBezTo>
                  <a:pt x="13933" y="780"/>
                  <a:pt x="13808" y="800"/>
                  <a:pt x="13700" y="851"/>
                </a:cubicBezTo>
                <a:cubicBezTo>
                  <a:pt x="13721" y="776"/>
                  <a:pt x="13721" y="708"/>
                  <a:pt x="13708" y="653"/>
                </a:cubicBezTo>
                <a:cubicBezTo>
                  <a:pt x="13694" y="594"/>
                  <a:pt x="13663" y="549"/>
                  <a:pt x="13618" y="518"/>
                </a:cubicBezTo>
                <a:cubicBezTo>
                  <a:pt x="13577" y="487"/>
                  <a:pt x="13524" y="471"/>
                  <a:pt x="13465" y="473"/>
                </a:cubicBezTo>
                <a:cubicBezTo>
                  <a:pt x="13387" y="473"/>
                  <a:pt x="13297" y="502"/>
                  <a:pt x="13203" y="559"/>
                </a:cubicBezTo>
                <a:cubicBezTo>
                  <a:pt x="13225" y="430"/>
                  <a:pt x="13223" y="258"/>
                  <a:pt x="13054" y="207"/>
                </a:cubicBezTo>
                <a:cubicBezTo>
                  <a:pt x="12933" y="172"/>
                  <a:pt x="12828" y="236"/>
                  <a:pt x="12749" y="317"/>
                </a:cubicBezTo>
                <a:cubicBezTo>
                  <a:pt x="12738" y="225"/>
                  <a:pt x="12685" y="133"/>
                  <a:pt x="12534" y="88"/>
                </a:cubicBezTo>
                <a:cubicBezTo>
                  <a:pt x="12354" y="31"/>
                  <a:pt x="12215" y="109"/>
                  <a:pt x="12125" y="191"/>
                </a:cubicBezTo>
                <a:cubicBezTo>
                  <a:pt x="12112" y="92"/>
                  <a:pt x="12043" y="0"/>
                  <a:pt x="11832" y="13"/>
                </a:cubicBezTo>
                <a:cubicBezTo>
                  <a:pt x="11603" y="29"/>
                  <a:pt x="11509" y="191"/>
                  <a:pt x="11468" y="324"/>
                </a:cubicBezTo>
                <a:cubicBezTo>
                  <a:pt x="11409" y="225"/>
                  <a:pt x="11312" y="125"/>
                  <a:pt x="11161" y="154"/>
                </a:cubicBezTo>
                <a:cubicBezTo>
                  <a:pt x="10983" y="187"/>
                  <a:pt x="10924" y="375"/>
                  <a:pt x="10905" y="500"/>
                </a:cubicBezTo>
                <a:cubicBezTo>
                  <a:pt x="10852" y="471"/>
                  <a:pt x="10768" y="461"/>
                  <a:pt x="10639" y="491"/>
                </a:cubicBezTo>
                <a:cubicBezTo>
                  <a:pt x="10455" y="540"/>
                  <a:pt x="10427" y="698"/>
                  <a:pt x="10441" y="825"/>
                </a:cubicBezTo>
                <a:cubicBezTo>
                  <a:pt x="10365" y="776"/>
                  <a:pt x="10259" y="739"/>
                  <a:pt x="10124" y="776"/>
                </a:cubicBezTo>
                <a:cubicBezTo>
                  <a:pt x="9929" y="827"/>
                  <a:pt x="9888" y="1034"/>
                  <a:pt x="9888" y="1177"/>
                </a:cubicBezTo>
                <a:cubicBezTo>
                  <a:pt x="9827" y="1136"/>
                  <a:pt x="9737" y="1105"/>
                  <a:pt x="9608" y="1115"/>
                </a:cubicBezTo>
                <a:cubicBezTo>
                  <a:pt x="9463" y="1126"/>
                  <a:pt x="9371" y="1205"/>
                  <a:pt x="9318" y="1279"/>
                </a:cubicBezTo>
                <a:cubicBezTo>
                  <a:pt x="9287" y="1203"/>
                  <a:pt x="9219" y="1132"/>
                  <a:pt x="9086" y="1142"/>
                </a:cubicBezTo>
                <a:cubicBezTo>
                  <a:pt x="8919" y="1154"/>
                  <a:pt x="8818" y="1302"/>
                  <a:pt x="8773" y="1400"/>
                </a:cubicBezTo>
                <a:cubicBezTo>
                  <a:pt x="8722" y="1361"/>
                  <a:pt x="8634" y="1330"/>
                  <a:pt x="8483" y="1357"/>
                </a:cubicBezTo>
                <a:cubicBezTo>
                  <a:pt x="8389" y="1373"/>
                  <a:pt x="8319" y="1414"/>
                  <a:pt x="8266" y="1463"/>
                </a:cubicBezTo>
                <a:cubicBezTo>
                  <a:pt x="8258" y="1316"/>
                  <a:pt x="8207" y="1152"/>
                  <a:pt x="8021" y="1122"/>
                </a:cubicBezTo>
                <a:cubicBezTo>
                  <a:pt x="7836" y="1087"/>
                  <a:pt x="7703" y="1138"/>
                  <a:pt x="7624" y="1185"/>
                </a:cubicBezTo>
                <a:cubicBezTo>
                  <a:pt x="7618" y="995"/>
                  <a:pt x="7562" y="633"/>
                  <a:pt x="7294" y="624"/>
                </a:cubicBezTo>
                <a:cubicBezTo>
                  <a:pt x="7067" y="620"/>
                  <a:pt x="6914" y="763"/>
                  <a:pt x="6834" y="862"/>
                </a:cubicBezTo>
                <a:cubicBezTo>
                  <a:pt x="6781" y="743"/>
                  <a:pt x="6666" y="555"/>
                  <a:pt x="6462" y="579"/>
                </a:cubicBezTo>
                <a:cubicBezTo>
                  <a:pt x="6271" y="600"/>
                  <a:pt x="6151" y="778"/>
                  <a:pt x="6089" y="899"/>
                </a:cubicBezTo>
                <a:cubicBezTo>
                  <a:pt x="6032" y="796"/>
                  <a:pt x="5911" y="676"/>
                  <a:pt x="5668" y="725"/>
                </a:cubicBezTo>
                <a:cubicBezTo>
                  <a:pt x="5496" y="757"/>
                  <a:pt x="5408" y="921"/>
                  <a:pt x="5363" y="1093"/>
                </a:cubicBezTo>
                <a:cubicBezTo>
                  <a:pt x="5318" y="954"/>
                  <a:pt x="5236" y="839"/>
                  <a:pt x="5093" y="829"/>
                </a:cubicBezTo>
                <a:cubicBezTo>
                  <a:pt x="4919" y="819"/>
                  <a:pt x="4811" y="958"/>
                  <a:pt x="4747" y="1103"/>
                </a:cubicBezTo>
                <a:cubicBezTo>
                  <a:pt x="4708" y="962"/>
                  <a:pt x="4610" y="829"/>
                  <a:pt x="4381" y="831"/>
                </a:cubicBezTo>
                <a:cubicBezTo>
                  <a:pt x="4074" y="837"/>
                  <a:pt x="3959" y="1142"/>
                  <a:pt x="3918" y="1351"/>
                </a:cubicBezTo>
                <a:cubicBezTo>
                  <a:pt x="3833" y="1195"/>
                  <a:pt x="3673" y="1009"/>
                  <a:pt x="3415" y="1113"/>
                </a:cubicBezTo>
                <a:cubicBezTo>
                  <a:pt x="3182" y="1207"/>
                  <a:pt x="3153" y="1473"/>
                  <a:pt x="3172" y="1684"/>
                </a:cubicBezTo>
                <a:cubicBezTo>
                  <a:pt x="3047" y="1527"/>
                  <a:pt x="2844" y="1371"/>
                  <a:pt x="2566" y="1465"/>
                </a:cubicBezTo>
                <a:cubicBezTo>
                  <a:pt x="2233" y="1582"/>
                  <a:pt x="2284" y="1891"/>
                  <a:pt x="2359" y="2093"/>
                </a:cubicBezTo>
                <a:cubicBezTo>
                  <a:pt x="2241" y="2028"/>
                  <a:pt x="2069" y="1977"/>
                  <a:pt x="1883" y="2057"/>
                </a:cubicBezTo>
                <a:cubicBezTo>
                  <a:pt x="1637" y="2159"/>
                  <a:pt x="1654" y="2427"/>
                  <a:pt x="1695" y="2597"/>
                </a:cubicBezTo>
                <a:cubicBezTo>
                  <a:pt x="1568" y="2529"/>
                  <a:pt x="1363" y="2472"/>
                  <a:pt x="1144" y="2601"/>
                </a:cubicBezTo>
                <a:cubicBezTo>
                  <a:pt x="911" y="2742"/>
                  <a:pt x="899" y="3026"/>
                  <a:pt x="919" y="3210"/>
                </a:cubicBezTo>
                <a:cubicBezTo>
                  <a:pt x="807" y="3120"/>
                  <a:pt x="635" y="3049"/>
                  <a:pt x="481" y="3243"/>
                </a:cubicBezTo>
                <a:cubicBezTo>
                  <a:pt x="279" y="3499"/>
                  <a:pt x="48" y="3654"/>
                  <a:pt x="29" y="3665"/>
                </a:cubicBezTo>
                <a:cubicBezTo>
                  <a:pt x="11" y="3675"/>
                  <a:pt x="1" y="3695"/>
                  <a:pt x="3" y="3720"/>
                </a:cubicBezTo>
                <a:cubicBezTo>
                  <a:pt x="9" y="3751"/>
                  <a:pt x="33" y="3771"/>
                  <a:pt x="62" y="3767"/>
                </a:cubicBezTo>
                <a:cubicBezTo>
                  <a:pt x="473" y="3716"/>
                  <a:pt x="647" y="3732"/>
                  <a:pt x="805" y="3742"/>
                </a:cubicBezTo>
                <a:cubicBezTo>
                  <a:pt x="903" y="3751"/>
                  <a:pt x="999" y="3757"/>
                  <a:pt x="1142" y="3746"/>
                </a:cubicBezTo>
                <a:cubicBezTo>
                  <a:pt x="1318" y="3734"/>
                  <a:pt x="1461" y="3730"/>
                  <a:pt x="1619" y="3740"/>
                </a:cubicBezTo>
                <a:cubicBezTo>
                  <a:pt x="1778" y="3746"/>
                  <a:pt x="1956" y="3767"/>
                  <a:pt x="2212" y="3802"/>
                </a:cubicBezTo>
                <a:lnTo>
                  <a:pt x="2417" y="3828"/>
                </a:lnTo>
                <a:cubicBezTo>
                  <a:pt x="2932" y="3898"/>
                  <a:pt x="3630" y="3992"/>
                  <a:pt x="3990" y="3910"/>
                </a:cubicBezTo>
                <a:cubicBezTo>
                  <a:pt x="4184" y="3865"/>
                  <a:pt x="4534" y="3859"/>
                  <a:pt x="4995" y="3898"/>
                </a:cubicBezTo>
                <a:cubicBezTo>
                  <a:pt x="5461" y="3935"/>
                  <a:pt x="6038" y="4012"/>
                  <a:pt x="6687" y="4129"/>
                </a:cubicBezTo>
                <a:cubicBezTo>
                  <a:pt x="7474" y="4266"/>
                  <a:pt x="8336" y="4152"/>
                  <a:pt x="9023" y="4059"/>
                </a:cubicBezTo>
                <a:cubicBezTo>
                  <a:pt x="9473" y="3998"/>
                  <a:pt x="9848" y="3949"/>
                  <a:pt x="10062" y="3990"/>
                </a:cubicBezTo>
                <a:cubicBezTo>
                  <a:pt x="11067" y="4174"/>
                  <a:pt x="12380" y="4174"/>
                  <a:pt x="13676" y="4174"/>
                </a:cubicBezTo>
                <a:cubicBezTo>
                  <a:pt x="14627" y="4174"/>
                  <a:pt x="15568" y="4174"/>
                  <a:pt x="16368" y="4248"/>
                </a:cubicBezTo>
                <a:cubicBezTo>
                  <a:pt x="16665" y="4276"/>
                  <a:pt x="17008" y="4285"/>
                  <a:pt x="17350" y="4293"/>
                </a:cubicBezTo>
                <a:cubicBezTo>
                  <a:pt x="17919" y="4305"/>
                  <a:pt x="18488" y="4319"/>
                  <a:pt x="18866" y="4420"/>
                </a:cubicBezTo>
                <a:lnTo>
                  <a:pt x="18872" y="4420"/>
                </a:lnTo>
                <a:cubicBezTo>
                  <a:pt x="19326" y="4503"/>
                  <a:pt x="20194" y="4542"/>
                  <a:pt x="21110" y="4553"/>
                </a:cubicBezTo>
                <a:cubicBezTo>
                  <a:pt x="22416" y="4565"/>
                  <a:pt x="23825" y="4522"/>
                  <a:pt x="24265" y="4479"/>
                </a:cubicBezTo>
                <a:cubicBezTo>
                  <a:pt x="24562" y="4448"/>
                  <a:pt x="24916" y="4503"/>
                  <a:pt x="24918" y="4503"/>
                </a:cubicBezTo>
                <a:lnTo>
                  <a:pt x="24932" y="4503"/>
                </a:lnTo>
                <a:cubicBezTo>
                  <a:pt x="24961" y="4499"/>
                  <a:pt x="24981" y="4473"/>
                  <a:pt x="24977" y="4442"/>
                </a:cubicBezTo>
                <a:cubicBezTo>
                  <a:pt x="24961" y="4442"/>
                  <a:pt x="24932" y="4258"/>
                  <a:pt x="24740" y="4109"/>
                </a:cubicBezTo>
                <a:close/>
              </a:path>
            </a:pathLst>
          </a:custGeom>
          <a:solidFill>
            <a:srgbClr val="002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title" hasCustomPrompt="1"/>
          </p:nvPr>
        </p:nvSpPr>
        <p:spPr>
          <a:xfrm>
            <a:off x="720000" y="1634575"/>
            <a:ext cx="761400" cy="73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7" name="Google Shape;67;p13"/>
          <p:cNvSpPr txBox="1">
            <a:spLocks noGrp="1"/>
          </p:cNvSpPr>
          <p:nvPr>
            <p:ph type="title" idx="2" hasCustomPrompt="1"/>
          </p:nvPr>
        </p:nvSpPr>
        <p:spPr>
          <a:xfrm>
            <a:off x="3720400" y="1634575"/>
            <a:ext cx="761400" cy="73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8" name="Google Shape;68;p13"/>
          <p:cNvSpPr txBox="1">
            <a:spLocks noGrp="1"/>
          </p:cNvSpPr>
          <p:nvPr>
            <p:ph type="title" idx="3" hasCustomPrompt="1"/>
          </p:nvPr>
        </p:nvSpPr>
        <p:spPr>
          <a:xfrm>
            <a:off x="715100" y="2776475"/>
            <a:ext cx="761400" cy="73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9" name="Google Shape;69;p13"/>
          <p:cNvSpPr txBox="1">
            <a:spLocks noGrp="1"/>
          </p:cNvSpPr>
          <p:nvPr>
            <p:ph type="title" idx="4" hasCustomPrompt="1"/>
          </p:nvPr>
        </p:nvSpPr>
        <p:spPr>
          <a:xfrm>
            <a:off x="3720400" y="2776475"/>
            <a:ext cx="761400" cy="73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2400"/>
              <a:buNone/>
              <a:defRPr>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70" name="Google Shape;70;p13"/>
          <p:cNvSpPr txBox="1">
            <a:spLocks noGrp="1"/>
          </p:cNvSpPr>
          <p:nvPr>
            <p:ph type="title" idx="5"/>
          </p:nvPr>
        </p:nvSpPr>
        <p:spPr>
          <a:xfrm>
            <a:off x="720000" y="544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 name="Google Shape;71;p13"/>
          <p:cNvSpPr txBox="1">
            <a:spLocks noGrp="1"/>
          </p:cNvSpPr>
          <p:nvPr>
            <p:ph type="subTitle" idx="1"/>
          </p:nvPr>
        </p:nvSpPr>
        <p:spPr>
          <a:xfrm>
            <a:off x="4634200" y="1779700"/>
            <a:ext cx="1201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2" name="Google Shape;72;p13"/>
          <p:cNvSpPr txBox="1">
            <a:spLocks noGrp="1"/>
          </p:cNvSpPr>
          <p:nvPr>
            <p:ph type="subTitle" idx="6"/>
          </p:nvPr>
        </p:nvSpPr>
        <p:spPr>
          <a:xfrm>
            <a:off x="4634200" y="2902478"/>
            <a:ext cx="1201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3" name="Google Shape;73;p13"/>
          <p:cNvSpPr txBox="1">
            <a:spLocks noGrp="1"/>
          </p:cNvSpPr>
          <p:nvPr>
            <p:ph type="subTitle" idx="7"/>
          </p:nvPr>
        </p:nvSpPr>
        <p:spPr>
          <a:xfrm>
            <a:off x="1636114" y="2902478"/>
            <a:ext cx="1201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4" name="Google Shape;74;p13"/>
          <p:cNvSpPr txBox="1">
            <a:spLocks noGrp="1"/>
          </p:cNvSpPr>
          <p:nvPr>
            <p:ph type="subTitle" idx="8"/>
          </p:nvPr>
        </p:nvSpPr>
        <p:spPr>
          <a:xfrm>
            <a:off x="1633800" y="1779700"/>
            <a:ext cx="1201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pic>
        <p:nvPicPr>
          <p:cNvPr id="75" name="Google Shape;75;p13"/>
          <p:cNvPicPr preferRelativeResize="0"/>
          <p:nvPr/>
        </p:nvPicPr>
        <p:blipFill>
          <a:blip r:embed="rId2">
            <a:alphaModFix/>
          </a:blip>
          <a:stretch>
            <a:fillRect/>
          </a:stretch>
        </p:blipFill>
        <p:spPr>
          <a:xfrm>
            <a:off x="3539004" y="4000500"/>
            <a:ext cx="5662146" cy="1273975"/>
          </a:xfrm>
          <a:prstGeom prst="rect">
            <a:avLst/>
          </a:prstGeom>
          <a:noFill/>
          <a:ln>
            <a:noFill/>
          </a:ln>
        </p:spPr>
      </p:pic>
      <p:pic>
        <p:nvPicPr>
          <p:cNvPr id="76" name="Google Shape;76;p13"/>
          <p:cNvPicPr preferRelativeResize="0"/>
          <p:nvPr/>
        </p:nvPicPr>
        <p:blipFill>
          <a:blip r:embed="rId3">
            <a:alphaModFix/>
          </a:blip>
          <a:stretch>
            <a:fillRect/>
          </a:stretch>
        </p:blipFill>
        <p:spPr>
          <a:xfrm>
            <a:off x="-76199" y="4000499"/>
            <a:ext cx="5662151" cy="1273975"/>
          </a:xfrm>
          <a:prstGeom prst="rect">
            <a:avLst/>
          </a:prstGeom>
          <a:noFill/>
          <a:ln>
            <a:noFill/>
          </a:ln>
        </p:spPr>
      </p:pic>
      <p:sp>
        <p:nvSpPr>
          <p:cNvPr id="77" name="Google Shape;77;p13"/>
          <p:cNvSpPr/>
          <p:nvPr/>
        </p:nvSpPr>
        <p:spPr>
          <a:xfrm rot="5400000">
            <a:off x="235269" y="-235262"/>
            <a:ext cx="1181120" cy="1651643"/>
          </a:xfrm>
          <a:custGeom>
            <a:avLst/>
            <a:gdLst/>
            <a:ahLst/>
            <a:cxnLst/>
            <a:rect l="l" t="t" r="r" b="b"/>
            <a:pathLst>
              <a:path w="23325" h="32617" extrusionOk="0">
                <a:moveTo>
                  <a:pt x="22682" y="32617"/>
                </a:moveTo>
                <a:cubicBezTo>
                  <a:pt x="23324" y="21921"/>
                  <a:pt x="16761" y="23230"/>
                  <a:pt x="11376" y="18954"/>
                </a:cubicBezTo>
                <a:cubicBezTo>
                  <a:pt x="4086" y="13170"/>
                  <a:pt x="15998" y="2562"/>
                  <a:pt x="1" y="0"/>
                </a:cubicBezTo>
                <a:lnTo>
                  <a:pt x="1" y="3261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3"/>
          <p:cNvPicPr preferRelativeResize="0"/>
          <p:nvPr/>
        </p:nvPicPr>
        <p:blipFill>
          <a:blip r:embed="rId4">
            <a:alphaModFix/>
          </a:blip>
          <a:stretch>
            <a:fillRect/>
          </a:stretch>
        </p:blipFill>
        <p:spPr>
          <a:xfrm>
            <a:off x="7596100" y="175013"/>
            <a:ext cx="1917824" cy="461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83"/>
        <p:cNvGrpSpPr/>
        <p:nvPr/>
      </p:nvGrpSpPr>
      <p:grpSpPr>
        <a:xfrm>
          <a:off x="0" y="0"/>
          <a:ext cx="0" cy="0"/>
          <a:chOff x="0" y="0"/>
          <a:chExt cx="0" cy="0"/>
        </a:xfrm>
      </p:grpSpPr>
      <p:sp>
        <p:nvSpPr>
          <p:cNvPr id="84" name="Google Shape;84;p15"/>
          <p:cNvSpPr txBox="1">
            <a:spLocks noGrp="1"/>
          </p:cNvSpPr>
          <p:nvPr>
            <p:ph type="subTitle" idx="1"/>
          </p:nvPr>
        </p:nvSpPr>
        <p:spPr>
          <a:xfrm>
            <a:off x="5363400" y="2366900"/>
            <a:ext cx="3065400" cy="74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5" name="Google Shape;85;p15"/>
          <p:cNvSpPr txBox="1">
            <a:spLocks noGrp="1"/>
          </p:cNvSpPr>
          <p:nvPr>
            <p:ph type="title"/>
          </p:nvPr>
        </p:nvSpPr>
        <p:spPr>
          <a:xfrm>
            <a:off x="5363400" y="1904200"/>
            <a:ext cx="3065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86" name="Google Shape;86;p15"/>
          <p:cNvPicPr preferRelativeResize="0"/>
          <p:nvPr/>
        </p:nvPicPr>
        <p:blipFill>
          <a:blip r:embed="rId2">
            <a:alphaModFix/>
          </a:blip>
          <a:stretch>
            <a:fillRect/>
          </a:stretch>
        </p:blipFill>
        <p:spPr>
          <a:xfrm>
            <a:off x="-76204" y="4199162"/>
            <a:ext cx="6773509" cy="1524025"/>
          </a:xfrm>
          <a:prstGeom prst="rect">
            <a:avLst/>
          </a:prstGeom>
          <a:noFill/>
          <a:ln>
            <a:noFill/>
          </a:ln>
        </p:spPr>
      </p:pic>
      <p:pic>
        <p:nvPicPr>
          <p:cNvPr id="87" name="Google Shape;87;p15"/>
          <p:cNvPicPr preferRelativeResize="0"/>
          <p:nvPr/>
        </p:nvPicPr>
        <p:blipFill>
          <a:blip r:embed="rId3">
            <a:alphaModFix/>
          </a:blip>
          <a:stretch>
            <a:fillRect/>
          </a:stretch>
        </p:blipFill>
        <p:spPr>
          <a:xfrm>
            <a:off x="2452622" y="3994846"/>
            <a:ext cx="6773501" cy="1524023"/>
          </a:xfrm>
          <a:prstGeom prst="rect">
            <a:avLst/>
          </a:prstGeom>
          <a:noFill/>
          <a:ln>
            <a:noFill/>
          </a:ln>
        </p:spPr>
      </p:pic>
      <p:sp>
        <p:nvSpPr>
          <p:cNvPr id="88" name="Google Shape;88;p15"/>
          <p:cNvSpPr/>
          <p:nvPr/>
        </p:nvSpPr>
        <p:spPr>
          <a:xfrm rot="5400000">
            <a:off x="6785121" y="-865688"/>
            <a:ext cx="1498366" cy="3219392"/>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 name="Google Shape;89;p15"/>
          <p:cNvPicPr preferRelativeResize="0"/>
          <p:nvPr/>
        </p:nvPicPr>
        <p:blipFill>
          <a:blip r:embed="rId4">
            <a:alphaModFix/>
          </a:blip>
          <a:stretch>
            <a:fillRect/>
          </a:stretch>
        </p:blipFill>
        <p:spPr>
          <a:xfrm>
            <a:off x="8368094" y="2780575"/>
            <a:ext cx="695835" cy="17640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5"/>
        <p:cNvGrpSpPr/>
        <p:nvPr/>
      </p:nvGrpSpPr>
      <p:grpSpPr>
        <a:xfrm>
          <a:off x="0" y="0"/>
          <a:ext cx="0" cy="0"/>
          <a:chOff x="0" y="0"/>
          <a:chExt cx="0" cy="0"/>
        </a:xfrm>
      </p:grpSpPr>
      <p:sp>
        <p:nvSpPr>
          <p:cNvPr id="106" name="Google Shape;106;p18"/>
          <p:cNvSpPr txBox="1">
            <a:spLocks noGrp="1"/>
          </p:cNvSpPr>
          <p:nvPr>
            <p:ph type="subTitle" idx="1"/>
          </p:nvPr>
        </p:nvSpPr>
        <p:spPr>
          <a:xfrm>
            <a:off x="1515850" y="1416450"/>
            <a:ext cx="2530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7" name="Google Shape;107;p18"/>
          <p:cNvSpPr txBox="1">
            <a:spLocks noGrp="1"/>
          </p:cNvSpPr>
          <p:nvPr>
            <p:ph type="subTitle" idx="2"/>
          </p:nvPr>
        </p:nvSpPr>
        <p:spPr>
          <a:xfrm>
            <a:off x="1515850" y="1748850"/>
            <a:ext cx="2530800" cy="91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18"/>
          <p:cNvSpPr txBox="1">
            <a:spLocks noGrp="1"/>
          </p:cNvSpPr>
          <p:nvPr>
            <p:ph type="subTitle" idx="3"/>
          </p:nvPr>
        </p:nvSpPr>
        <p:spPr>
          <a:xfrm>
            <a:off x="5452250" y="1748850"/>
            <a:ext cx="2530800" cy="91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8"/>
          <p:cNvSpPr txBox="1">
            <a:spLocks noGrp="1"/>
          </p:cNvSpPr>
          <p:nvPr>
            <p:ph type="subTitle" idx="4"/>
          </p:nvPr>
        </p:nvSpPr>
        <p:spPr>
          <a:xfrm>
            <a:off x="1515850" y="3271100"/>
            <a:ext cx="2530800" cy="882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 name="Google Shape;110;p18"/>
          <p:cNvSpPr txBox="1">
            <a:spLocks noGrp="1"/>
          </p:cNvSpPr>
          <p:nvPr>
            <p:ph type="subTitle" idx="5"/>
          </p:nvPr>
        </p:nvSpPr>
        <p:spPr>
          <a:xfrm>
            <a:off x="5452250" y="3271100"/>
            <a:ext cx="2530800" cy="882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8"/>
          <p:cNvSpPr txBox="1">
            <a:spLocks noGrp="1"/>
          </p:cNvSpPr>
          <p:nvPr>
            <p:ph type="subTitle" idx="6"/>
          </p:nvPr>
        </p:nvSpPr>
        <p:spPr>
          <a:xfrm>
            <a:off x="1515850" y="2938700"/>
            <a:ext cx="2530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3" name="Google Shape;113;p18"/>
          <p:cNvSpPr txBox="1">
            <a:spLocks noGrp="1"/>
          </p:cNvSpPr>
          <p:nvPr>
            <p:ph type="subTitle" idx="7"/>
          </p:nvPr>
        </p:nvSpPr>
        <p:spPr>
          <a:xfrm>
            <a:off x="5452250" y="1416450"/>
            <a:ext cx="2530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4" name="Google Shape;114;p18"/>
          <p:cNvSpPr txBox="1">
            <a:spLocks noGrp="1"/>
          </p:cNvSpPr>
          <p:nvPr>
            <p:ph type="subTitle" idx="8"/>
          </p:nvPr>
        </p:nvSpPr>
        <p:spPr>
          <a:xfrm>
            <a:off x="5452250" y="2938700"/>
            <a:ext cx="25308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pic>
        <p:nvPicPr>
          <p:cNvPr id="115" name="Google Shape;115;p18"/>
          <p:cNvPicPr preferRelativeResize="0"/>
          <p:nvPr/>
        </p:nvPicPr>
        <p:blipFill>
          <a:blip r:embed="rId2">
            <a:alphaModFix/>
          </a:blip>
          <a:stretch>
            <a:fillRect/>
          </a:stretch>
        </p:blipFill>
        <p:spPr>
          <a:xfrm>
            <a:off x="-138902" y="4229946"/>
            <a:ext cx="3022380" cy="727625"/>
          </a:xfrm>
          <a:prstGeom prst="rect">
            <a:avLst/>
          </a:prstGeom>
          <a:noFill/>
          <a:ln>
            <a:noFill/>
          </a:ln>
        </p:spPr>
      </p:pic>
      <p:sp>
        <p:nvSpPr>
          <p:cNvPr id="116" name="Google Shape;116;p18"/>
          <p:cNvSpPr/>
          <p:nvPr/>
        </p:nvSpPr>
        <p:spPr>
          <a:xfrm>
            <a:off x="6647224" y="4520187"/>
            <a:ext cx="2954184" cy="539823"/>
          </a:xfrm>
          <a:custGeom>
            <a:avLst/>
            <a:gdLst/>
            <a:ahLst/>
            <a:cxnLst/>
            <a:rect l="l" t="t" r="r" b="b"/>
            <a:pathLst>
              <a:path w="24982" h="4565" extrusionOk="0">
                <a:moveTo>
                  <a:pt x="24740" y="4109"/>
                </a:moveTo>
                <a:cubicBezTo>
                  <a:pt x="24631" y="4021"/>
                  <a:pt x="24509" y="4010"/>
                  <a:pt x="24421" y="4016"/>
                </a:cubicBezTo>
                <a:cubicBezTo>
                  <a:pt x="24449" y="3941"/>
                  <a:pt x="24464" y="3839"/>
                  <a:pt x="24392" y="3751"/>
                </a:cubicBezTo>
                <a:cubicBezTo>
                  <a:pt x="24316" y="3652"/>
                  <a:pt x="24145" y="3663"/>
                  <a:pt x="24024" y="3683"/>
                </a:cubicBezTo>
                <a:cubicBezTo>
                  <a:pt x="24059" y="3599"/>
                  <a:pt x="24067" y="3478"/>
                  <a:pt x="23946" y="3372"/>
                </a:cubicBezTo>
                <a:cubicBezTo>
                  <a:pt x="23829" y="3266"/>
                  <a:pt x="23713" y="3270"/>
                  <a:pt x="23625" y="3294"/>
                </a:cubicBezTo>
                <a:cubicBezTo>
                  <a:pt x="23625" y="3233"/>
                  <a:pt x="23598" y="3161"/>
                  <a:pt x="23498" y="3092"/>
                </a:cubicBezTo>
                <a:cubicBezTo>
                  <a:pt x="23404" y="3026"/>
                  <a:pt x="23308" y="3010"/>
                  <a:pt x="23230" y="3014"/>
                </a:cubicBezTo>
                <a:cubicBezTo>
                  <a:pt x="23295" y="2922"/>
                  <a:pt x="23349" y="2795"/>
                  <a:pt x="23255" y="2709"/>
                </a:cubicBezTo>
                <a:cubicBezTo>
                  <a:pt x="23201" y="2660"/>
                  <a:pt x="23140" y="2642"/>
                  <a:pt x="23081" y="2642"/>
                </a:cubicBezTo>
                <a:cubicBezTo>
                  <a:pt x="23189" y="2533"/>
                  <a:pt x="23287" y="2382"/>
                  <a:pt x="23154" y="2300"/>
                </a:cubicBezTo>
                <a:cubicBezTo>
                  <a:pt x="23068" y="2247"/>
                  <a:pt x="22980" y="2251"/>
                  <a:pt x="22907" y="2269"/>
                </a:cubicBezTo>
                <a:cubicBezTo>
                  <a:pt x="22946" y="2157"/>
                  <a:pt x="22950" y="2005"/>
                  <a:pt x="22759" y="1932"/>
                </a:cubicBezTo>
                <a:cubicBezTo>
                  <a:pt x="22626" y="1879"/>
                  <a:pt x="22518" y="1891"/>
                  <a:pt x="22438" y="1921"/>
                </a:cubicBezTo>
                <a:cubicBezTo>
                  <a:pt x="22475" y="1797"/>
                  <a:pt x="22487" y="1629"/>
                  <a:pt x="22344" y="1568"/>
                </a:cubicBezTo>
                <a:cubicBezTo>
                  <a:pt x="22240" y="1520"/>
                  <a:pt x="22111" y="1535"/>
                  <a:pt x="22015" y="1561"/>
                </a:cubicBezTo>
                <a:cubicBezTo>
                  <a:pt x="22037" y="1502"/>
                  <a:pt x="22043" y="1435"/>
                  <a:pt x="21994" y="1359"/>
                </a:cubicBezTo>
                <a:cubicBezTo>
                  <a:pt x="21923" y="1240"/>
                  <a:pt x="21763" y="1220"/>
                  <a:pt x="21657" y="1220"/>
                </a:cubicBezTo>
                <a:cubicBezTo>
                  <a:pt x="21722" y="1093"/>
                  <a:pt x="21788" y="868"/>
                  <a:pt x="21511" y="753"/>
                </a:cubicBezTo>
                <a:cubicBezTo>
                  <a:pt x="21290" y="661"/>
                  <a:pt x="21104" y="800"/>
                  <a:pt x="20986" y="931"/>
                </a:cubicBezTo>
                <a:cubicBezTo>
                  <a:pt x="20990" y="784"/>
                  <a:pt x="20934" y="614"/>
                  <a:pt x="20687" y="594"/>
                </a:cubicBezTo>
                <a:cubicBezTo>
                  <a:pt x="20427" y="571"/>
                  <a:pt x="20321" y="743"/>
                  <a:pt x="20278" y="886"/>
                </a:cubicBezTo>
                <a:cubicBezTo>
                  <a:pt x="20214" y="774"/>
                  <a:pt x="20102" y="651"/>
                  <a:pt x="19918" y="676"/>
                </a:cubicBezTo>
                <a:cubicBezTo>
                  <a:pt x="19725" y="702"/>
                  <a:pt x="19674" y="862"/>
                  <a:pt x="19666" y="1001"/>
                </a:cubicBezTo>
                <a:cubicBezTo>
                  <a:pt x="19590" y="917"/>
                  <a:pt x="19476" y="837"/>
                  <a:pt x="19328" y="882"/>
                </a:cubicBezTo>
                <a:cubicBezTo>
                  <a:pt x="19154" y="937"/>
                  <a:pt x="19112" y="1154"/>
                  <a:pt x="19101" y="1306"/>
                </a:cubicBezTo>
                <a:cubicBezTo>
                  <a:pt x="19067" y="1285"/>
                  <a:pt x="19022" y="1277"/>
                  <a:pt x="18964" y="1289"/>
                </a:cubicBezTo>
                <a:cubicBezTo>
                  <a:pt x="18864" y="1312"/>
                  <a:pt x="18815" y="1422"/>
                  <a:pt x="18792" y="1523"/>
                </a:cubicBezTo>
                <a:cubicBezTo>
                  <a:pt x="18731" y="1453"/>
                  <a:pt x="18635" y="1400"/>
                  <a:pt x="18488" y="1480"/>
                </a:cubicBezTo>
                <a:cubicBezTo>
                  <a:pt x="18342" y="1557"/>
                  <a:pt x="18312" y="1686"/>
                  <a:pt x="18314" y="1786"/>
                </a:cubicBezTo>
                <a:cubicBezTo>
                  <a:pt x="18240" y="1741"/>
                  <a:pt x="18127" y="1715"/>
                  <a:pt x="17982" y="1766"/>
                </a:cubicBezTo>
                <a:cubicBezTo>
                  <a:pt x="17808" y="1827"/>
                  <a:pt x="17810" y="2011"/>
                  <a:pt x="17843" y="2161"/>
                </a:cubicBezTo>
                <a:cubicBezTo>
                  <a:pt x="17796" y="2138"/>
                  <a:pt x="17739" y="2128"/>
                  <a:pt x="17669" y="2147"/>
                </a:cubicBezTo>
                <a:lnTo>
                  <a:pt x="17667" y="2147"/>
                </a:lnTo>
                <a:cubicBezTo>
                  <a:pt x="17583" y="2171"/>
                  <a:pt x="17530" y="2241"/>
                  <a:pt x="17493" y="2318"/>
                </a:cubicBezTo>
                <a:cubicBezTo>
                  <a:pt x="17481" y="2308"/>
                  <a:pt x="17465" y="2300"/>
                  <a:pt x="17450" y="2294"/>
                </a:cubicBezTo>
                <a:cubicBezTo>
                  <a:pt x="17370" y="2263"/>
                  <a:pt x="17280" y="2280"/>
                  <a:pt x="17209" y="2304"/>
                </a:cubicBezTo>
                <a:cubicBezTo>
                  <a:pt x="17250" y="2187"/>
                  <a:pt x="17270" y="2018"/>
                  <a:pt x="17113" y="1930"/>
                </a:cubicBezTo>
                <a:cubicBezTo>
                  <a:pt x="16982" y="1854"/>
                  <a:pt x="16851" y="1870"/>
                  <a:pt x="16759" y="1901"/>
                </a:cubicBezTo>
                <a:cubicBezTo>
                  <a:pt x="16796" y="1768"/>
                  <a:pt x="16804" y="1574"/>
                  <a:pt x="16589" y="1516"/>
                </a:cubicBezTo>
                <a:cubicBezTo>
                  <a:pt x="16448" y="1482"/>
                  <a:pt x="16325" y="1520"/>
                  <a:pt x="16233" y="1572"/>
                </a:cubicBezTo>
                <a:cubicBezTo>
                  <a:pt x="16255" y="1469"/>
                  <a:pt x="16241" y="1357"/>
                  <a:pt x="16098" y="1310"/>
                </a:cubicBezTo>
                <a:cubicBezTo>
                  <a:pt x="15955" y="1265"/>
                  <a:pt x="15816" y="1332"/>
                  <a:pt x="15723" y="1400"/>
                </a:cubicBezTo>
                <a:cubicBezTo>
                  <a:pt x="15721" y="1320"/>
                  <a:pt x="15689" y="1230"/>
                  <a:pt x="15576" y="1164"/>
                </a:cubicBezTo>
                <a:cubicBezTo>
                  <a:pt x="15445" y="1085"/>
                  <a:pt x="15312" y="1126"/>
                  <a:pt x="15220" y="1183"/>
                </a:cubicBezTo>
                <a:cubicBezTo>
                  <a:pt x="15230" y="1062"/>
                  <a:pt x="15183" y="911"/>
                  <a:pt x="14926" y="847"/>
                </a:cubicBezTo>
                <a:cubicBezTo>
                  <a:pt x="14676" y="784"/>
                  <a:pt x="14473" y="917"/>
                  <a:pt x="14353" y="1034"/>
                </a:cubicBezTo>
                <a:cubicBezTo>
                  <a:pt x="14351" y="1021"/>
                  <a:pt x="14349" y="1005"/>
                  <a:pt x="14345" y="995"/>
                </a:cubicBezTo>
                <a:cubicBezTo>
                  <a:pt x="14324" y="929"/>
                  <a:pt x="14283" y="880"/>
                  <a:pt x="14228" y="845"/>
                </a:cubicBezTo>
                <a:cubicBezTo>
                  <a:pt x="14175" y="811"/>
                  <a:pt x="14109" y="794"/>
                  <a:pt x="14038" y="788"/>
                </a:cubicBezTo>
                <a:cubicBezTo>
                  <a:pt x="13933" y="780"/>
                  <a:pt x="13808" y="800"/>
                  <a:pt x="13700" y="851"/>
                </a:cubicBezTo>
                <a:cubicBezTo>
                  <a:pt x="13721" y="776"/>
                  <a:pt x="13721" y="708"/>
                  <a:pt x="13708" y="653"/>
                </a:cubicBezTo>
                <a:cubicBezTo>
                  <a:pt x="13694" y="594"/>
                  <a:pt x="13663" y="549"/>
                  <a:pt x="13618" y="518"/>
                </a:cubicBezTo>
                <a:cubicBezTo>
                  <a:pt x="13577" y="487"/>
                  <a:pt x="13524" y="471"/>
                  <a:pt x="13465" y="473"/>
                </a:cubicBezTo>
                <a:cubicBezTo>
                  <a:pt x="13387" y="473"/>
                  <a:pt x="13297" y="502"/>
                  <a:pt x="13203" y="559"/>
                </a:cubicBezTo>
                <a:cubicBezTo>
                  <a:pt x="13225" y="430"/>
                  <a:pt x="13223" y="258"/>
                  <a:pt x="13054" y="207"/>
                </a:cubicBezTo>
                <a:cubicBezTo>
                  <a:pt x="12933" y="172"/>
                  <a:pt x="12828" y="236"/>
                  <a:pt x="12749" y="317"/>
                </a:cubicBezTo>
                <a:cubicBezTo>
                  <a:pt x="12738" y="225"/>
                  <a:pt x="12685" y="133"/>
                  <a:pt x="12534" y="88"/>
                </a:cubicBezTo>
                <a:cubicBezTo>
                  <a:pt x="12354" y="31"/>
                  <a:pt x="12215" y="109"/>
                  <a:pt x="12125" y="191"/>
                </a:cubicBezTo>
                <a:cubicBezTo>
                  <a:pt x="12112" y="92"/>
                  <a:pt x="12043" y="0"/>
                  <a:pt x="11832" y="13"/>
                </a:cubicBezTo>
                <a:cubicBezTo>
                  <a:pt x="11603" y="29"/>
                  <a:pt x="11509" y="191"/>
                  <a:pt x="11468" y="324"/>
                </a:cubicBezTo>
                <a:cubicBezTo>
                  <a:pt x="11409" y="225"/>
                  <a:pt x="11312" y="125"/>
                  <a:pt x="11161" y="154"/>
                </a:cubicBezTo>
                <a:cubicBezTo>
                  <a:pt x="10983" y="187"/>
                  <a:pt x="10924" y="375"/>
                  <a:pt x="10905" y="500"/>
                </a:cubicBezTo>
                <a:cubicBezTo>
                  <a:pt x="10852" y="471"/>
                  <a:pt x="10768" y="461"/>
                  <a:pt x="10639" y="491"/>
                </a:cubicBezTo>
                <a:cubicBezTo>
                  <a:pt x="10455" y="540"/>
                  <a:pt x="10427" y="698"/>
                  <a:pt x="10441" y="825"/>
                </a:cubicBezTo>
                <a:cubicBezTo>
                  <a:pt x="10365" y="776"/>
                  <a:pt x="10259" y="739"/>
                  <a:pt x="10124" y="776"/>
                </a:cubicBezTo>
                <a:cubicBezTo>
                  <a:pt x="9929" y="827"/>
                  <a:pt x="9888" y="1034"/>
                  <a:pt x="9888" y="1177"/>
                </a:cubicBezTo>
                <a:cubicBezTo>
                  <a:pt x="9827" y="1136"/>
                  <a:pt x="9737" y="1105"/>
                  <a:pt x="9608" y="1115"/>
                </a:cubicBezTo>
                <a:cubicBezTo>
                  <a:pt x="9463" y="1126"/>
                  <a:pt x="9371" y="1205"/>
                  <a:pt x="9318" y="1279"/>
                </a:cubicBezTo>
                <a:cubicBezTo>
                  <a:pt x="9287" y="1203"/>
                  <a:pt x="9219" y="1132"/>
                  <a:pt x="9086" y="1142"/>
                </a:cubicBezTo>
                <a:cubicBezTo>
                  <a:pt x="8919" y="1154"/>
                  <a:pt x="8818" y="1302"/>
                  <a:pt x="8773" y="1400"/>
                </a:cubicBezTo>
                <a:cubicBezTo>
                  <a:pt x="8722" y="1361"/>
                  <a:pt x="8634" y="1330"/>
                  <a:pt x="8483" y="1357"/>
                </a:cubicBezTo>
                <a:cubicBezTo>
                  <a:pt x="8389" y="1373"/>
                  <a:pt x="8319" y="1414"/>
                  <a:pt x="8266" y="1463"/>
                </a:cubicBezTo>
                <a:cubicBezTo>
                  <a:pt x="8258" y="1316"/>
                  <a:pt x="8207" y="1152"/>
                  <a:pt x="8021" y="1122"/>
                </a:cubicBezTo>
                <a:cubicBezTo>
                  <a:pt x="7836" y="1087"/>
                  <a:pt x="7703" y="1138"/>
                  <a:pt x="7624" y="1185"/>
                </a:cubicBezTo>
                <a:cubicBezTo>
                  <a:pt x="7618" y="995"/>
                  <a:pt x="7562" y="633"/>
                  <a:pt x="7294" y="624"/>
                </a:cubicBezTo>
                <a:cubicBezTo>
                  <a:pt x="7067" y="620"/>
                  <a:pt x="6914" y="763"/>
                  <a:pt x="6834" y="862"/>
                </a:cubicBezTo>
                <a:cubicBezTo>
                  <a:pt x="6781" y="743"/>
                  <a:pt x="6666" y="555"/>
                  <a:pt x="6462" y="579"/>
                </a:cubicBezTo>
                <a:cubicBezTo>
                  <a:pt x="6271" y="600"/>
                  <a:pt x="6151" y="778"/>
                  <a:pt x="6089" y="899"/>
                </a:cubicBezTo>
                <a:cubicBezTo>
                  <a:pt x="6032" y="796"/>
                  <a:pt x="5911" y="676"/>
                  <a:pt x="5668" y="725"/>
                </a:cubicBezTo>
                <a:cubicBezTo>
                  <a:pt x="5496" y="757"/>
                  <a:pt x="5408" y="921"/>
                  <a:pt x="5363" y="1093"/>
                </a:cubicBezTo>
                <a:cubicBezTo>
                  <a:pt x="5318" y="954"/>
                  <a:pt x="5236" y="839"/>
                  <a:pt x="5093" y="829"/>
                </a:cubicBezTo>
                <a:cubicBezTo>
                  <a:pt x="4919" y="819"/>
                  <a:pt x="4811" y="958"/>
                  <a:pt x="4747" y="1103"/>
                </a:cubicBezTo>
                <a:cubicBezTo>
                  <a:pt x="4708" y="962"/>
                  <a:pt x="4610" y="829"/>
                  <a:pt x="4381" y="831"/>
                </a:cubicBezTo>
                <a:cubicBezTo>
                  <a:pt x="4074" y="837"/>
                  <a:pt x="3959" y="1142"/>
                  <a:pt x="3918" y="1351"/>
                </a:cubicBezTo>
                <a:cubicBezTo>
                  <a:pt x="3833" y="1195"/>
                  <a:pt x="3673" y="1009"/>
                  <a:pt x="3415" y="1113"/>
                </a:cubicBezTo>
                <a:cubicBezTo>
                  <a:pt x="3182" y="1207"/>
                  <a:pt x="3153" y="1473"/>
                  <a:pt x="3172" y="1684"/>
                </a:cubicBezTo>
                <a:cubicBezTo>
                  <a:pt x="3047" y="1527"/>
                  <a:pt x="2844" y="1371"/>
                  <a:pt x="2566" y="1465"/>
                </a:cubicBezTo>
                <a:cubicBezTo>
                  <a:pt x="2233" y="1582"/>
                  <a:pt x="2284" y="1891"/>
                  <a:pt x="2359" y="2093"/>
                </a:cubicBezTo>
                <a:cubicBezTo>
                  <a:pt x="2241" y="2028"/>
                  <a:pt x="2069" y="1977"/>
                  <a:pt x="1883" y="2057"/>
                </a:cubicBezTo>
                <a:cubicBezTo>
                  <a:pt x="1637" y="2159"/>
                  <a:pt x="1654" y="2427"/>
                  <a:pt x="1695" y="2597"/>
                </a:cubicBezTo>
                <a:cubicBezTo>
                  <a:pt x="1568" y="2529"/>
                  <a:pt x="1363" y="2472"/>
                  <a:pt x="1144" y="2601"/>
                </a:cubicBezTo>
                <a:cubicBezTo>
                  <a:pt x="911" y="2742"/>
                  <a:pt x="899" y="3026"/>
                  <a:pt x="919" y="3210"/>
                </a:cubicBezTo>
                <a:cubicBezTo>
                  <a:pt x="807" y="3120"/>
                  <a:pt x="635" y="3049"/>
                  <a:pt x="481" y="3243"/>
                </a:cubicBezTo>
                <a:cubicBezTo>
                  <a:pt x="279" y="3499"/>
                  <a:pt x="48" y="3654"/>
                  <a:pt x="29" y="3665"/>
                </a:cubicBezTo>
                <a:cubicBezTo>
                  <a:pt x="11" y="3675"/>
                  <a:pt x="1" y="3695"/>
                  <a:pt x="3" y="3720"/>
                </a:cubicBezTo>
                <a:cubicBezTo>
                  <a:pt x="9" y="3751"/>
                  <a:pt x="33" y="3771"/>
                  <a:pt x="62" y="3767"/>
                </a:cubicBezTo>
                <a:cubicBezTo>
                  <a:pt x="473" y="3716"/>
                  <a:pt x="647" y="3732"/>
                  <a:pt x="805" y="3742"/>
                </a:cubicBezTo>
                <a:cubicBezTo>
                  <a:pt x="903" y="3751"/>
                  <a:pt x="999" y="3757"/>
                  <a:pt x="1142" y="3746"/>
                </a:cubicBezTo>
                <a:cubicBezTo>
                  <a:pt x="1318" y="3734"/>
                  <a:pt x="1461" y="3730"/>
                  <a:pt x="1619" y="3740"/>
                </a:cubicBezTo>
                <a:cubicBezTo>
                  <a:pt x="1778" y="3746"/>
                  <a:pt x="1956" y="3767"/>
                  <a:pt x="2212" y="3802"/>
                </a:cubicBezTo>
                <a:lnTo>
                  <a:pt x="2417" y="3828"/>
                </a:lnTo>
                <a:cubicBezTo>
                  <a:pt x="2932" y="3898"/>
                  <a:pt x="3630" y="3992"/>
                  <a:pt x="3990" y="3910"/>
                </a:cubicBezTo>
                <a:cubicBezTo>
                  <a:pt x="4184" y="3865"/>
                  <a:pt x="4534" y="3859"/>
                  <a:pt x="4995" y="3898"/>
                </a:cubicBezTo>
                <a:cubicBezTo>
                  <a:pt x="5461" y="3935"/>
                  <a:pt x="6038" y="4012"/>
                  <a:pt x="6687" y="4129"/>
                </a:cubicBezTo>
                <a:cubicBezTo>
                  <a:pt x="7474" y="4266"/>
                  <a:pt x="8336" y="4152"/>
                  <a:pt x="9023" y="4059"/>
                </a:cubicBezTo>
                <a:cubicBezTo>
                  <a:pt x="9473" y="3998"/>
                  <a:pt x="9848" y="3949"/>
                  <a:pt x="10062" y="3990"/>
                </a:cubicBezTo>
                <a:cubicBezTo>
                  <a:pt x="11067" y="4174"/>
                  <a:pt x="12380" y="4174"/>
                  <a:pt x="13676" y="4174"/>
                </a:cubicBezTo>
                <a:cubicBezTo>
                  <a:pt x="14627" y="4174"/>
                  <a:pt x="15568" y="4174"/>
                  <a:pt x="16368" y="4248"/>
                </a:cubicBezTo>
                <a:cubicBezTo>
                  <a:pt x="16665" y="4276"/>
                  <a:pt x="17008" y="4285"/>
                  <a:pt x="17350" y="4293"/>
                </a:cubicBezTo>
                <a:cubicBezTo>
                  <a:pt x="17919" y="4305"/>
                  <a:pt x="18488" y="4319"/>
                  <a:pt x="18866" y="4420"/>
                </a:cubicBezTo>
                <a:lnTo>
                  <a:pt x="18872" y="4420"/>
                </a:lnTo>
                <a:cubicBezTo>
                  <a:pt x="19326" y="4503"/>
                  <a:pt x="20194" y="4542"/>
                  <a:pt x="21110" y="4553"/>
                </a:cubicBezTo>
                <a:cubicBezTo>
                  <a:pt x="22416" y="4565"/>
                  <a:pt x="23825" y="4522"/>
                  <a:pt x="24265" y="4479"/>
                </a:cubicBezTo>
                <a:cubicBezTo>
                  <a:pt x="24562" y="4448"/>
                  <a:pt x="24916" y="4503"/>
                  <a:pt x="24918" y="4503"/>
                </a:cubicBezTo>
                <a:lnTo>
                  <a:pt x="24932" y="4503"/>
                </a:lnTo>
                <a:cubicBezTo>
                  <a:pt x="24961" y="4499"/>
                  <a:pt x="24981" y="4473"/>
                  <a:pt x="24977" y="4442"/>
                </a:cubicBezTo>
                <a:cubicBezTo>
                  <a:pt x="24961" y="4442"/>
                  <a:pt x="24932" y="4258"/>
                  <a:pt x="24740" y="4109"/>
                </a:cubicBezTo>
                <a:close/>
              </a:path>
            </a:pathLst>
          </a:custGeom>
          <a:solidFill>
            <a:srgbClr val="002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7" name="Google Shape;117;p18"/>
          <p:cNvPicPr preferRelativeResize="0"/>
          <p:nvPr/>
        </p:nvPicPr>
        <p:blipFill>
          <a:blip r:embed="rId3">
            <a:alphaModFix/>
          </a:blip>
          <a:stretch>
            <a:fillRect/>
          </a:stretch>
        </p:blipFill>
        <p:spPr>
          <a:xfrm flipH="1">
            <a:off x="0" y="4617681"/>
            <a:ext cx="9144000" cy="1042988"/>
          </a:xfrm>
          <a:prstGeom prst="rect">
            <a:avLst/>
          </a:prstGeom>
          <a:noFill/>
          <a:ln>
            <a:noFill/>
          </a:ln>
        </p:spPr>
      </p:pic>
      <p:sp>
        <p:nvSpPr>
          <p:cNvPr id="118" name="Google Shape;118;p18"/>
          <p:cNvSpPr/>
          <p:nvPr/>
        </p:nvSpPr>
        <p:spPr>
          <a:xfrm rot="-9000033" flipH="1">
            <a:off x="6802248" y="136687"/>
            <a:ext cx="359303" cy="292351"/>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rot="-5400000">
            <a:off x="403452" y="3587475"/>
            <a:ext cx="1205621" cy="2069725"/>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18"/>
          <p:cNvPicPr preferRelativeResize="0"/>
          <p:nvPr/>
        </p:nvPicPr>
        <p:blipFill>
          <a:blip r:embed="rId4">
            <a:alphaModFix/>
          </a:blip>
          <a:stretch>
            <a:fillRect/>
          </a:stretch>
        </p:blipFill>
        <p:spPr>
          <a:xfrm>
            <a:off x="-186709" y="-212049"/>
            <a:ext cx="2455199" cy="591046"/>
          </a:xfrm>
          <a:prstGeom prst="rect">
            <a:avLst/>
          </a:prstGeom>
          <a:noFill/>
          <a:ln>
            <a:noFill/>
          </a:ln>
        </p:spPr>
      </p:pic>
      <p:sp>
        <p:nvSpPr>
          <p:cNvPr id="121" name="Google Shape;121;p18"/>
          <p:cNvSpPr/>
          <p:nvPr/>
        </p:nvSpPr>
        <p:spPr>
          <a:xfrm rot="5400000" flipH="1">
            <a:off x="7583989" y="-373386"/>
            <a:ext cx="1186800" cy="1933622"/>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54" name="Google Shape;154;p21"/>
          <p:cNvPicPr preferRelativeResize="0"/>
          <p:nvPr/>
        </p:nvPicPr>
        <p:blipFill>
          <a:blip r:embed="rId2">
            <a:alphaModFix/>
          </a:blip>
          <a:stretch>
            <a:fillRect/>
          </a:stretch>
        </p:blipFill>
        <p:spPr>
          <a:xfrm>
            <a:off x="-1312850" y="817865"/>
            <a:ext cx="2378889" cy="572700"/>
          </a:xfrm>
          <a:prstGeom prst="rect">
            <a:avLst/>
          </a:prstGeom>
          <a:noFill/>
          <a:ln>
            <a:noFill/>
          </a:ln>
        </p:spPr>
      </p:pic>
      <p:sp>
        <p:nvSpPr>
          <p:cNvPr id="155" name="Google Shape;155;p21"/>
          <p:cNvSpPr/>
          <p:nvPr/>
        </p:nvSpPr>
        <p:spPr>
          <a:xfrm rot="-5400000" flipH="1">
            <a:off x="7232634" y="-317484"/>
            <a:ext cx="1593914" cy="2228883"/>
          </a:xfrm>
          <a:custGeom>
            <a:avLst/>
            <a:gdLst/>
            <a:ahLst/>
            <a:cxnLst/>
            <a:rect l="l" t="t" r="r" b="b"/>
            <a:pathLst>
              <a:path w="23325" h="32617" extrusionOk="0">
                <a:moveTo>
                  <a:pt x="22682" y="32617"/>
                </a:moveTo>
                <a:cubicBezTo>
                  <a:pt x="23324" y="21921"/>
                  <a:pt x="16761" y="23230"/>
                  <a:pt x="11376" y="18954"/>
                </a:cubicBezTo>
                <a:cubicBezTo>
                  <a:pt x="4086" y="13170"/>
                  <a:pt x="15998" y="2562"/>
                  <a:pt x="1" y="0"/>
                </a:cubicBezTo>
                <a:lnTo>
                  <a:pt x="1" y="3261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 name="Google Shape;156;p21"/>
          <p:cNvPicPr preferRelativeResize="0"/>
          <p:nvPr/>
        </p:nvPicPr>
        <p:blipFill>
          <a:blip r:embed="rId2">
            <a:alphaModFix/>
          </a:blip>
          <a:stretch>
            <a:fillRect/>
          </a:stretch>
        </p:blipFill>
        <p:spPr>
          <a:xfrm>
            <a:off x="1761012" y="-12"/>
            <a:ext cx="1917824" cy="461700"/>
          </a:xfrm>
          <a:prstGeom prst="rect">
            <a:avLst/>
          </a:prstGeom>
          <a:noFill/>
          <a:ln>
            <a:noFill/>
          </a:ln>
        </p:spPr>
      </p:pic>
      <p:pic>
        <p:nvPicPr>
          <p:cNvPr id="157" name="Google Shape;157;p21"/>
          <p:cNvPicPr preferRelativeResize="0"/>
          <p:nvPr/>
        </p:nvPicPr>
        <p:blipFill>
          <a:blip r:embed="rId3">
            <a:alphaModFix/>
          </a:blip>
          <a:stretch>
            <a:fillRect/>
          </a:stretch>
        </p:blipFill>
        <p:spPr>
          <a:xfrm>
            <a:off x="50" y="4424531"/>
            <a:ext cx="9144000" cy="104298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1"/>
        <p:cNvGrpSpPr/>
        <p:nvPr/>
      </p:nvGrpSpPr>
      <p:grpSpPr>
        <a:xfrm>
          <a:off x="0" y="0"/>
          <a:ext cx="0" cy="0"/>
          <a:chOff x="0" y="0"/>
          <a:chExt cx="0" cy="0"/>
        </a:xfrm>
      </p:grpSpPr>
      <p:pic>
        <p:nvPicPr>
          <p:cNvPr id="192" name="Google Shape;192;p28"/>
          <p:cNvPicPr preferRelativeResize="0"/>
          <p:nvPr/>
        </p:nvPicPr>
        <p:blipFill>
          <a:blip r:embed="rId2">
            <a:alphaModFix/>
          </a:blip>
          <a:stretch>
            <a:fillRect/>
          </a:stretch>
        </p:blipFill>
        <p:spPr>
          <a:xfrm>
            <a:off x="2309075" y="3623391"/>
            <a:ext cx="6947400" cy="1927700"/>
          </a:xfrm>
          <a:prstGeom prst="rect">
            <a:avLst/>
          </a:prstGeom>
          <a:noFill/>
          <a:ln>
            <a:noFill/>
          </a:ln>
        </p:spPr>
      </p:pic>
      <p:pic>
        <p:nvPicPr>
          <p:cNvPr id="193" name="Google Shape;193;p28"/>
          <p:cNvPicPr preferRelativeResize="0"/>
          <p:nvPr/>
        </p:nvPicPr>
        <p:blipFill>
          <a:blip r:embed="rId3">
            <a:alphaModFix/>
          </a:blip>
          <a:stretch>
            <a:fillRect/>
          </a:stretch>
        </p:blipFill>
        <p:spPr>
          <a:xfrm>
            <a:off x="6190213" y="783663"/>
            <a:ext cx="2595451" cy="624825"/>
          </a:xfrm>
          <a:prstGeom prst="rect">
            <a:avLst/>
          </a:prstGeom>
          <a:noFill/>
          <a:ln>
            <a:noFill/>
          </a:ln>
        </p:spPr>
      </p:pic>
      <p:pic>
        <p:nvPicPr>
          <p:cNvPr id="194" name="Google Shape;194;p28"/>
          <p:cNvPicPr preferRelativeResize="0"/>
          <p:nvPr/>
        </p:nvPicPr>
        <p:blipFill>
          <a:blip r:embed="rId2">
            <a:alphaModFix/>
          </a:blip>
          <a:stretch>
            <a:fillRect/>
          </a:stretch>
        </p:blipFill>
        <p:spPr>
          <a:xfrm>
            <a:off x="2697550" y="2899646"/>
            <a:ext cx="6773501" cy="1524023"/>
          </a:xfrm>
          <a:prstGeom prst="rect">
            <a:avLst/>
          </a:prstGeom>
          <a:noFill/>
          <a:ln>
            <a:noFill/>
          </a:ln>
        </p:spPr>
      </p:pic>
      <p:sp>
        <p:nvSpPr>
          <p:cNvPr id="195" name="Google Shape;195;p28"/>
          <p:cNvSpPr/>
          <p:nvPr/>
        </p:nvSpPr>
        <p:spPr>
          <a:xfrm rot="-5400000">
            <a:off x="344811" y="-373386"/>
            <a:ext cx="1186800" cy="1933622"/>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rot="9000033">
            <a:off x="1954049" y="136687"/>
            <a:ext cx="359303" cy="292351"/>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7" name="Google Shape;197;p28"/>
          <p:cNvPicPr preferRelativeResize="0"/>
          <p:nvPr/>
        </p:nvPicPr>
        <p:blipFill>
          <a:blip r:embed="rId4">
            <a:alphaModFix/>
          </a:blip>
          <a:stretch>
            <a:fillRect/>
          </a:stretch>
        </p:blipFill>
        <p:spPr>
          <a:xfrm>
            <a:off x="8118365" y="1800604"/>
            <a:ext cx="985085" cy="1390676"/>
          </a:xfrm>
          <a:prstGeom prst="rect">
            <a:avLst/>
          </a:prstGeom>
          <a:noFill/>
          <a:ln>
            <a:noFill/>
          </a:ln>
        </p:spPr>
      </p:pic>
      <p:pic>
        <p:nvPicPr>
          <p:cNvPr id="198" name="Google Shape;198;p28"/>
          <p:cNvPicPr preferRelativeResize="0"/>
          <p:nvPr/>
        </p:nvPicPr>
        <p:blipFill>
          <a:blip r:embed="rId5">
            <a:alphaModFix/>
          </a:blip>
          <a:stretch>
            <a:fillRect/>
          </a:stretch>
        </p:blipFill>
        <p:spPr>
          <a:xfrm>
            <a:off x="7170498" y="2513174"/>
            <a:ext cx="1386580" cy="730528"/>
          </a:xfrm>
          <a:prstGeom prst="rect">
            <a:avLst/>
          </a:prstGeom>
          <a:noFill/>
          <a:ln>
            <a:noFill/>
          </a:ln>
        </p:spPr>
      </p:pic>
      <p:sp>
        <p:nvSpPr>
          <p:cNvPr id="199" name="Google Shape;199;p28"/>
          <p:cNvSpPr/>
          <p:nvPr/>
        </p:nvSpPr>
        <p:spPr>
          <a:xfrm rot="257312">
            <a:off x="8399299" y="2998769"/>
            <a:ext cx="1199809" cy="273594"/>
          </a:xfrm>
          <a:custGeom>
            <a:avLst/>
            <a:gdLst/>
            <a:ahLst/>
            <a:cxnLst/>
            <a:rect l="l" t="t" r="r" b="b"/>
            <a:pathLst>
              <a:path w="20673" h="4390" extrusionOk="0">
                <a:moveTo>
                  <a:pt x="20490" y="3765"/>
                </a:moveTo>
                <a:cubicBezTo>
                  <a:pt x="20398" y="3681"/>
                  <a:pt x="20300" y="3673"/>
                  <a:pt x="20224" y="3681"/>
                </a:cubicBezTo>
                <a:cubicBezTo>
                  <a:pt x="20249" y="3608"/>
                  <a:pt x="20261" y="3501"/>
                  <a:pt x="20202" y="3417"/>
                </a:cubicBezTo>
                <a:cubicBezTo>
                  <a:pt x="20138" y="3323"/>
                  <a:pt x="19995" y="3336"/>
                  <a:pt x="19897" y="3360"/>
                </a:cubicBezTo>
                <a:cubicBezTo>
                  <a:pt x="19925" y="3274"/>
                  <a:pt x="19932" y="3155"/>
                  <a:pt x="19831" y="3049"/>
                </a:cubicBezTo>
                <a:cubicBezTo>
                  <a:pt x="19737" y="2947"/>
                  <a:pt x="19637" y="2955"/>
                  <a:pt x="19567" y="2980"/>
                </a:cubicBezTo>
                <a:cubicBezTo>
                  <a:pt x="19567" y="2918"/>
                  <a:pt x="19545" y="2849"/>
                  <a:pt x="19463" y="2781"/>
                </a:cubicBezTo>
                <a:cubicBezTo>
                  <a:pt x="19383" y="2718"/>
                  <a:pt x="19304" y="2707"/>
                  <a:pt x="19240" y="2712"/>
                </a:cubicBezTo>
                <a:cubicBezTo>
                  <a:pt x="19293" y="2617"/>
                  <a:pt x="19340" y="2491"/>
                  <a:pt x="19261" y="2407"/>
                </a:cubicBezTo>
                <a:cubicBezTo>
                  <a:pt x="19218" y="2360"/>
                  <a:pt x="19166" y="2345"/>
                  <a:pt x="19117" y="2343"/>
                </a:cubicBezTo>
                <a:cubicBezTo>
                  <a:pt x="19205" y="2229"/>
                  <a:pt x="19289" y="2077"/>
                  <a:pt x="19179" y="2002"/>
                </a:cubicBezTo>
                <a:cubicBezTo>
                  <a:pt x="19107" y="1950"/>
                  <a:pt x="19033" y="1957"/>
                  <a:pt x="18974" y="1977"/>
                </a:cubicBezTo>
                <a:cubicBezTo>
                  <a:pt x="19007" y="1862"/>
                  <a:pt x="19011" y="1711"/>
                  <a:pt x="18851" y="1644"/>
                </a:cubicBezTo>
                <a:cubicBezTo>
                  <a:pt x="18741" y="1594"/>
                  <a:pt x="18653" y="1609"/>
                  <a:pt x="18587" y="1644"/>
                </a:cubicBezTo>
                <a:cubicBezTo>
                  <a:pt x="18618" y="1515"/>
                  <a:pt x="18626" y="1351"/>
                  <a:pt x="18508" y="1292"/>
                </a:cubicBezTo>
                <a:cubicBezTo>
                  <a:pt x="18422" y="1249"/>
                  <a:pt x="18319" y="1265"/>
                  <a:pt x="18236" y="1292"/>
                </a:cubicBezTo>
                <a:cubicBezTo>
                  <a:pt x="18256" y="1234"/>
                  <a:pt x="18258" y="1165"/>
                  <a:pt x="18217" y="1091"/>
                </a:cubicBezTo>
                <a:cubicBezTo>
                  <a:pt x="18158" y="972"/>
                  <a:pt x="18029" y="958"/>
                  <a:pt x="17939" y="962"/>
                </a:cubicBezTo>
                <a:cubicBezTo>
                  <a:pt x="17994" y="835"/>
                  <a:pt x="18045" y="606"/>
                  <a:pt x="17816" y="498"/>
                </a:cubicBezTo>
                <a:cubicBezTo>
                  <a:pt x="17634" y="410"/>
                  <a:pt x="17481" y="555"/>
                  <a:pt x="17380" y="692"/>
                </a:cubicBezTo>
                <a:cubicBezTo>
                  <a:pt x="17380" y="543"/>
                  <a:pt x="17337" y="377"/>
                  <a:pt x="17133" y="361"/>
                </a:cubicBezTo>
                <a:cubicBezTo>
                  <a:pt x="16918" y="346"/>
                  <a:pt x="16832" y="518"/>
                  <a:pt x="16795" y="664"/>
                </a:cubicBezTo>
                <a:cubicBezTo>
                  <a:pt x="16742" y="551"/>
                  <a:pt x="16650" y="432"/>
                  <a:pt x="16497" y="461"/>
                </a:cubicBezTo>
                <a:cubicBezTo>
                  <a:pt x="16337" y="492"/>
                  <a:pt x="16294" y="655"/>
                  <a:pt x="16290" y="794"/>
                </a:cubicBezTo>
                <a:cubicBezTo>
                  <a:pt x="16224" y="709"/>
                  <a:pt x="16130" y="635"/>
                  <a:pt x="16010" y="684"/>
                </a:cubicBezTo>
                <a:cubicBezTo>
                  <a:pt x="15866" y="743"/>
                  <a:pt x="15832" y="960"/>
                  <a:pt x="15823" y="1112"/>
                </a:cubicBezTo>
                <a:cubicBezTo>
                  <a:pt x="15795" y="1093"/>
                  <a:pt x="15758" y="1085"/>
                  <a:pt x="15709" y="1101"/>
                </a:cubicBezTo>
                <a:cubicBezTo>
                  <a:pt x="15627" y="1126"/>
                  <a:pt x="15586" y="1238"/>
                  <a:pt x="15566" y="1337"/>
                </a:cubicBezTo>
                <a:cubicBezTo>
                  <a:pt x="15514" y="1267"/>
                  <a:pt x="15435" y="1216"/>
                  <a:pt x="15312" y="1300"/>
                </a:cubicBezTo>
                <a:cubicBezTo>
                  <a:pt x="15191" y="1382"/>
                  <a:pt x="15167" y="1513"/>
                  <a:pt x="15169" y="1613"/>
                </a:cubicBezTo>
                <a:cubicBezTo>
                  <a:pt x="15105" y="1572"/>
                  <a:pt x="15013" y="1545"/>
                  <a:pt x="14892" y="1599"/>
                </a:cubicBezTo>
                <a:cubicBezTo>
                  <a:pt x="14749" y="1666"/>
                  <a:pt x="14749" y="1850"/>
                  <a:pt x="14778" y="2002"/>
                </a:cubicBezTo>
                <a:cubicBezTo>
                  <a:pt x="14737" y="1977"/>
                  <a:pt x="14688" y="1971"/>
                  <a:pt x="14633" y="1991"/>
                </a:cubicBezTo>
                <a:lnTo>
                  <a:pt x="14629" y="1993"/>
                </a:lnTo>
                <a:cubicBezTo>
                  <a:pt x="14561" y="2018"/>
                  <a:pt x="14514" y="2090"/>
                  <a:pt x="14485" y="2169"/>
                </a:cubicBezTo>
                <a:cubicBezTo>
                  <a:pt x="14475" y="2159"/>
                  <a:pt x="14463" y="2151"/>
                  <a:pt x="14446" y="2147"/>
                </a:cubicBezTo>
                <a:cubicBezTo>
                  <a:pt x="14381" y="2118"/>
                  <a:pt x="14307" y="2137"/>
                  <a:pt x="14248" y="2165"/>
                </a:cubicBezTo>
                <a:cubicBezTo>
                  <a:pt x="14281" y="2045"/>
                  <a:pt x="14299" y="1875"/>
                  <a:pt x="14168" y="1791"/>
                </a:cubicBezTo>
                <a:cubicBezTo>
                  <a:pt x="14058" y="1719"/>
                  <a:pt x="13951" y="1740"/>
                  <a:pt x="13878" y="1770"/>
                </a:cubicBezTo>
                <a:cubicBezTo>
                  <a:pt x="13904" y="1637"/>
                  <a:pt x="13912" y="1441"/>
                  <a:pt x="13737" y="1394"/>
                </a:cubicBezTo>
                <a:cubicBezTo>
                  <a:pt x="13622" y="1361"/>
                  <a:pt x="13520" y="1404"/>
                  <a:pt x="13442" y="1459"/>
                </a:cubicBezTo>
                <a:cubicBezTo>
                  <a:pt x="13462" y="1357"/>
                  <a:pt x="13450" y="1245"/>
                  <a:pt x="13329" y="1204"/>
                </a:cubicBezTo>
                <a:cubicBezTo>
                  <a:pt x="13213" y="1163"/>
                  <a:pt x="13096" y="1230"/>
                  <a:pt x="13020" y="1302"/>
                </a:cubicBezTo>
                <a:cubicBezTo>
                  <a:pt x="13018" y="1224"/>
                  <a:pt x="12990" y="1136"/>
                  <a:pt x="12898" y="1071"/>
                </a:cubicBezTo>
                <a:cubicBezTo>
                  <a:pt x="12789" y="995"/>
                  <a:pt x="12681" y="1040"/>
                  <a:pt x="12603" y="1097"/>
                </a:cubicBezTo>
                <a:cubicBezTo>
                  <a:pt x="12611" y="979"/>
                  <a:pt x="12572" y="829"/>
                  <a:pt x="12360" y="770"/>
                </a:cubicBezTo>
                <a:cubicBezTo>
                  <a:pt x="12151" y="715"/>
                  <a:pt x="11987" y="852"/>
                  <a:pt x="11885" y="972"/>
                </a:cubicBezTo>
                <a:cubicBezTo>
                  <a:pt x="11883" y="960"/>
                  <a:pt x="11883" y="944"/>
                  <a:pt x="11877" y="934"/>
                </a:cubicBezTo>
                <a:cubicBezTo>
                  <a:pt x="11862" y="870"/>
                  <a:pt x="11826" y="819"/>
                  <a:pt x="11781" y="788"/>
                </a:cubicBezTo>
                <a:cubicBezTo>
                  <a:pt x="11736" y="758"/>
                  <a:pt x="11682" y="739"/>
                  <a:pt x="11623" y="737"/>
                </a:cubicBezTo>
                <a:cubicBezTo>
                  <a:pt x="11535" y="733"/>
                  <a:pt x="11435" y="758"/>
                  <a:pt x="11343" y="809"/>
                </a:cubicBezTo>
                <a:cubicBezTo>
                  <a:pt x="11361" y="729"/>
                  <a:pt x="11361" y="666"/>
                  <a:pt x="11347" y="610"/>
                </a:cubicBezTo>
                <a:cubicBezTo>
                  <a:pt x="11335" y="551"/>
                  <a:pt x="11310" y="508"/>
                  <a:pt x="11273" y="477"/>
                </a:cubicBezTo>
                <a:cubicBezTo>
                  <a:pt x="11238" y="449"/>
                  <a:pt x="11193" y="432"/>
                  <a:pt x="11146" y="436"/>
                </a:cubicBezTo>
                <a:cubicBezTo>
                  <a:pt x="11081" y="438"/>
                  <a:pt x="11005" y="469"/>
                  <a:pt x="10927" y="524"/>
                </a:cubicBezTo>
                <a:cubicBezTo>
                  <a:pt x="10948" y="398"/>
                  <a:pt x="10946" y="226"/>
                  <a:pt x="10805" y="181"/>
                </a:cubicBezTo>
                <a:cubicBezTo>
                  <a:pt x="10707" y="146"/>
                  <a:pt x="10621" y="215"/>
                  <a:pt x="10555" y="297"/>
                </a:cubicBezTo>
                <a:cubicBezTo>
                  <a:pt x="10545" y="205"/>
                  <a:pt x="10502" y="115"/>
                  <a:pt x="10379" y="72"/>
                </a:cubicBezTo>
                <a:cubicBezTo>
                  <a:pt x="10228" y="21"/>
                  <a:pt x="10113" y="101"/>
                  <a:pt x="10042" y="187"/>
                </a:cubicBezTo>
                <a:cubicBezTo>
                  <a:pt x="10027" y="91"/>
                  <a:pt x="9974" y="1"/>
                  <a:pt x="9798" y="19"/>
                </a:cubicBezTo>
                <a:cubicBezTo>
                  <a:pt x="9612" y="40"/>
                  <a:pt x="9532" y="203"/>
                  <a:pt x="9499" y="338"/>
                </a:cubicBezTo>
                <a:cubicBezTo>
                  <a:pt x="9450" y="244"/>
                  <a:pt x="9371" y="150"/>
                  <a:pt x="9246" y="181"/>
                </a:cubicBezTo>
                <a:cubicBezTo>
                  <a:pt x="9096" y="218"/>
                  <a:pt x="9045" y="406"/>
                  <a:pt x="9033" y="533"/>
                </a:cubicBezTo>
                <a:cubicBezTo>
                  <a:pt x="8990" y="508"/>
                  <a:pt x="8920" y="498"/>
                  <a:pt x="8814" y="533"/>
                </a:cubicBezTo>
                <a:cubicBezTo>
                  <a:pt x="8661" y="584"/>
                  <a:pt x="8640" y="745"/>
                  <a:pt x="8652" y="870"/>
                </a:cubicBezTo>
                <a:cubicBezTo>
                  <a:pt x="8591" y="825"/>
                  <a:pt x="8501" y="790"/>
                  <a:pt x="8389" y="831"/>
                </a:cubicBezTo>
                <a:cubicBezTo>
                  <a:pt x="8227" y="889"/>
                  <a:pt x="8196" y="1097"/>
                  <a:pt x="8194" y="1238"/>
                </a:cubicBezTo>
                <a:cubicBezTo>
                  <a:pt x="8143" y="1200"/>
                  <a:pt x="8069" y="1169"/>
                  <a:pt x="7961" y="1183"/>
                </a:cubicBezTo>
                <a:cubicBezTo>
                  <a:pt x="7842" y="1198"/>
                  <a:pt x="7764" y="1277"/>
                  <a:pt x="7719" y="1353"/>
                </a:cubicBezTo>
                <a:cubicBezTo>
                  <a:pt x="7693" y="1279"/>
                  <a:pt x="7640" y="1208"/>
                  <a:pt x="7529" y="1224"/>
                </a:cubicBezTo>
                <a:cubicBezTo>
                  <a:pt x="7388" y="1240"/>
                  <a:pt x="7306" y="1392"/>
                  <a:pt x="7269" y="1492"/>
                </a:cubicBezTo>
                <a:cubicBezTo>
                  <a:pt x="7228" y="1453"/>
                  <a:pt x="7153" y="1425"/>
                  <a:pt x="7028" y="1455"/>
                </a:cubicBezTo>
                <a:cubicBezTo>
                  <a:pt x="6948" y="1476"/>
                  <a:pt x="6891" y="1521"/>
                  <a:pt x="6850" y="1568"/>
                </a:cubicBezTo>
                <a:cubicBezTo>
                  <a:pt x="6844" y="1421"/>
                  <a:pt x="6801" y="1259"/>
                  <a:pt x="6645" y="1230"/>
                </a:cubicBezTo>
                <a:cubicBezTo>
                  <a:pt x="6492" y="1204"/>
                  <a:pt x="6381" y="1257"/>
                  <a:pt x="6318" y="1306"/>
                </a:cubicBezTo>
                <a:cubicBezTo>
                  <a:pt x="6310" y="1116"/>
                  <a:pt x="6267" y="756"/>
                  <a:pt x="6044" y="756"/>
                </a:cubicBezTo>
                <a:cubicBezTo>
                  <a:pt x="5858" y="756"/>
                  <a:pt x="5729" y="903"/>
                  <a:pt x="5663" y="1003"/>
                </a:cubicBezTo>
                <a:cubicBezTo>
                  <a:pt x="5618" y="882"/>
                  <a:pt x="5524" y="702"/>
                  <a:pt x="5352" y="729"/>
                </a:cubicBezTo>
                <a:cubicBezTo>
                  <a:pt x="5197" y="756"/>
                  <a:pt x="5097" y="938"/>
                  <a:pt x="5045" y="1060"/>
                </a:cubicBezTo>
                <a:cubicBezTo>
                  <a:pt x="4998" y="960"/>
                  <a:pt x="4898" y="842"/>
                  <a:pt x="4696" y="899"/>
                </a:cubicBezTo>
                <a:cubicBezTo>
                  <a:pt x="4554" y="938"/>
                  <a:pt x="4481" y="1103"/>
                  <a:pt x="4442" y="1275"/>
                </a:cubicBezTo>
                <a:cubicBezTo>
                  <a:pt x="4405" y="1136"/>
                  <a:pt x="4338" y="1024"/>
                  <a:pt x="4217" y="1020"/>
                </a:cubicBezTo>
                <a:cubicBezTo>
                  <a:pt x="4072" y="1013"/>
                  <a:pt x="3982" y="1157"/>
                  <a:pt x="3930" y="1302"/>
                </a:cubicBezTo>
                <a:cubicBezTo>
                  <a:pt x="3898" y="1163"/>
                  <a:pt x="3816" y="1032"/>
                  <a:pt x="3628" y="1040"/>
                </a:cubicBezTo>
                <a:cubicBezTo>
                  <a:pt x="3374" y="1052"/>
                  <a:pt x="3276" y="1361"/>
                  <a:pt x="3241" y="1572"/>
                </a:cubicBezTo>
                <a:cubicBezTo>
                  <a:pt x="3171" y="1418"/>
                  <a:pt x="3036" y="1234"/>
                  <a:pt x="2824" y="1349"/>
                </a:cubicBezTo>
                <a:cubicBezTo>
                  <a:pt x="2635" y="1451"/>
                  <a:pt x="2609" y="1717"/>
                  <a:pt x="2621" y="1926"/>
                </a:cubicBezTo>
                <a:cubicBezTo>
                  <a:pt x="2519" y="1772"/>
                  <a:pt x="2351" y="1625"/>
                  <a:pt x="2120" y="1727"/>
                </a:cubicBezTo>
                <a:cubicBezTo>
                  <a:pt x="1848" y="1850"/>
                  <a:pt x="1885" y="2159"/>
                  <a:pt x="1950" y="2362"/>
                </a:cubicBezTo>
                <a:cubicBezTo>
                  <a:pt x="1852" y="2300"/>
                  <a:pt x="1709" y="2257"/>
                  <a:pt x="1555" y="2335"/>
                </a:cubicBezTo>
                <a:cubicBezTo>
                  <a:pt x="1351" y="2444"/>
                  <a:pt x="1367" y="2712"/>
                  <a:pt x="1400" y="2881"/>
                </a:cubicBezTo>
                <a:cubicBezTo>
                  <a:pt x="1297" y="2816"/>
                  <a:pt x="1125" y="2763"/>
                  <a:pt x="943" y="2902"/>
                </a:cubicBezTo>
                <a:cubicBezTo>
                  <a:pt x="753" y="3047"/>
                  <a:pt x="739" y="3333"/>
                  <a:pt x="759" y="3516"/>
                </a:cubicBezTo>
                <a:cubicBezTo>
                  <a:pt x="667" y="3428"/>
                  <a:pt x="524" y="3362"/>
                  <a:pt x="397" y="3561"/>
                </a:cubicBezTo>
                <a:cubicBezTo>
                  <a:pt x="227" y="3825"/>
                  <a:pt x="37" y="3982"/>
                  <a:pt x="23" y="3992"/>
                </a:cubicBezTo>
                <a:cubicBezTo>
                  <a:pt x="8" y="4003"/>
                  <a:pt x="0" y="4023"/>
                  <a:pt x="2" y="4048"/>
                </a:cubicBezTo>
                <a:cubicBezTo>
                  <a:pt x="8" y="4078"/>
                  <a:pt x="29" y="4099"/>
                  <a:pt x="51" y="4093"/>
                </a:cubicBezTo>
                <a:cubicBezTo>
                  <a:pt x="391" y="4031"/>
                  <a:pt x="538" y="4039"/>
                  <a:pt x="665" y="4050"/>
                </a:cubicBezTo>
                <a:cubicBezTo>
                  <a:pt x="749" y="4054"/>
                  <a:pt x="827" y="4060"/>
                  <a:pt x="943" y="4043"/>
                </a:cubicBezTo>
                <a:cubicBezTo>
                  <a:pt x="1091" y="4027"/>
                  <a:pt x="1207" y="4019"/>
                  <a:pt x="1340" y="4023"/>
                </a:cubicBezTo>
                <a:cubicBezTo>
                  <a:pt x="1471" y="4029"/>
                  <a:pt x="1619" y="4043"/>
                  <a:pt x="1829" y="4070"/>
                </a:cubicBezTo>
                <a:lnTo>
                  <a:pt x="1997" y="4093"/>
                </a:lnTo>
                <a:cubicBezTo>
                  <a:pt x="2423" y="4150"/>
                  <a:pt x="3000" y="4226"/>
                  <a:pt x="3296" y="4131"/>
                </a:cubicBezTo>
                <a:cubicBezTo>
                  <a:pt x="3458" y="4080"/>
                  <a:pt x="3746" y="4068"/>
                  <a:pt x="4129" y="4090"/>
                </a:cubicBezTo>
                <a:cubicBezTo>
                  <a:pt x="4514" y="4115"/>
                  <a:pt x="4990" y="4176"/>
                  <a:pt x="5526" y="4273"/>
                </a:cubicBezTo>
                <a:cubicBezTo>
                  <a:pt x="6177" y="4389"/>
                  <a:pt x="6893" y="4248"/>
                  <a:pt x="7464" y="4142"/>
                </a:cubicBezTo>
                <a:cubicBezTo>
                  <a:pt x="7834" y="4070"/>
                  <a:pt x="8143" y="4011"/>
                  <a:pt x="8323" y="4043"/>
                </a:cubicBezTo>
                <a:cubicBezTo>
                  <a:pt x="9154" y="4203"/>
                  <a:pt x="10240" y="4166"/>
                  <a:pt x="11314" y="4131"/>
                </a:cubicBezTo>
                <a:cubicBezTo>
                  <a:pt x="12102" y="4105"/>
                  <a:pt x="12881" y="4080"/>
                  <a:pt x="13544" y="4133"/>
                </a:cubicBezTo>
                <a:cubicBezTo>
                  <a:pt x="13790" y="4154"/>
                  <a:pt x="14072" y="4154"/>
                  <a:pt x="14359" y="4152"/>
                </a:cubicBezTo>
                <a:cubicBezTo>
                  <a:pt x="14825" y="4150"/>
                  <a:pt x="15300" y="4146"/>
                  <a:pt x="15611" y="4238"/>
                </a:cubicBezTo>
                <a:lnTo>
                  <a:pt x="15613" y="4242"/>
                </a:lnTo>
                <a:cubicBezTo>
                  <a:pt x="15989" y="4313"/>
                  <a:pt x="16707" y="4328"/>
                  <a:pt x="17464" y="4313"/>
                </a:cubicBezTo>
                <a:cubicBezTo>
                  <a:pt x="18547" y="4289"/>
                  <a:pt x="19711" y="4211"/>
                  <a:pt x="20077" y="4154"/>
                </a:cubicBezTo>
                <a:cubicBezTo>
                  <a:pt x="20322" y="4115"/>
                  <a:pt x="20613" y="4162"/>
                  <a:pt x="20615" y="4162"/>
                </a:cubicBezTo>
                <a:cubicBezTo>
                  <a:pt x="20621" y="4164"/>
                  <a:pt x="20623" y="4162"/>
                  <a:pt x="20629" y="4162"/>
                </a:cubicBezTo>
                <a:cubicBezTo>
                  <a:pt x="20652" y="4156"/>
                  <a:pt x="20666" y="4129"/>
                  <a:pt x="20664" y="4101"/>
                </a:cubicBezTo>
                <a:cubicBezTo>
                  <a:pt x="20672" y="4095"/>
                  <a:pt x="20650" y="3910"/>
                  <a:pt x="20490" y="3765"/>
                </a:cubicBezTo>
                <a:close/>
                <a:moveTo>
                  <a:pt x="14880" y="2198"/>
                </a:moveTo>
                <a:lnTo>
                  <a:pt x="14880" y="2198"/>
                </a:lnTo>
                <a:close/>
              </a:path>
            </a:pathLst>
          </a:custGeom>
          <a:solidFill>
            <a:srgbClr val="0026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28"/>
          <p:cNvPicPr preferRelativeResize="0"/>
          <p:nvPr/>
        </p:nvPicPr>
        <p:blipFill>
          <a:blip r:embed="rId3">
            <a:alphaModFix/>
          </a:blip>
          <a:stretch>
            <a:fillRect/>
          </a:stretch>
        </p:blipFill>
        <p:spPr>
          <a:xfrm>
            <a:off x="4225950" y="66438"/>
            <a:ext cx="2595451" cy="624825"/>
          </a:xfrm>
          <a:prstGeom prst="rect">
            <a:avLst/>
          </a:prstGeom>
          <a:noFill/>
          <a:ln>
            <a:noFill/>
          </a:ln>
        </p:spPr>
      </p:pic>
      <p:pic>
        <p:nvPicPr>
          <p:cNvPr id="201" name="Google Shape;201;p28"/>
          <p:cNvPicPr preferRelativeResize="0"/>
          <p:nvPr/>
        </p:nvPicPr>
        <p:blipFill>
          <a:blip r:embed="rId6">
            <a:alphaModFix/>
          </a:blip>
          <a:stretch>
            <a:fillRect/>
          </a:stretch>
        </p:blipFill>
        <p:spPr>
          <a:xfrm>
            <a:off x="5055300" y="2229800"/>
            <a:ext cx="2115201" cy="2862675"/>
          </a:xfrm>
          <a:prstGeom prst="rect">
            <a:avLst/>
          </a:prstGeom>
          <a:noFill/>
          <a:ln>
            <a:noFill/>
          </a:ln>
        </p:spPr>
      </p:pic>
      <p:pic>
        <p:nvPicPr>
          <p:cNvPr id="202" name="Google Shape;202;p28"/>
          <p:cNvPicPr preferRelativeResize="0"/>
          <p:nvPr/>
        </p:nvPicPr>
        <p:blipFill>
          <a:blip r:embed="rId7">
            <a:alphaModFix/>
          </a:blip>
          <a:stretch>
            <a:fillRect/>
          </a:stretch>
        </p:blipFill>
        <p:spPr>
          <a:xfrm>
            <a:off x="-85679" y="3752825"/>
            <a:ext cx="6773509" cy="1524025"/>
          </a:xfrm>
          <a:prstGeom prst="rect">
            <a:avLst/>
          </a:prstGeom>
          <a:noFill/>
          <a:ln>
            <a:noFill/>
          </a:ln>
        </p:spPr>
      </p:pic>
      <p:sp>
        <p:nvSpPr>
          <p:cNvPr id="203" name="Google Shape;203;p28"/>
          <p:cNvSpPr/>
          <p:nvPr/>
        </p:nvSpPr>
        <p:spPr>
          <a:xfrm rot="5400000" flipH="1">
            <a:off x="6255404" y="2254704"/>
            <a:ext cx="1390666" cy="4386927"/>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4"/>
        <p:cNvGrpSpPr/>
        <p:nvPr/>
      </p:nvGrpSpPr>
      <p:grpSpPr>
        <a:xfrm>
          <a:off x="0" y="0"/>
          <a:ext cx="0" cy="0"/>
          <a:chOff x="0" y="0"/>
          <a:chExt cx="0" cy="0"/>
        </a:xfrm>
      </p:grpSpPr>
      <p:sp>
        <p:nvSpPr>
          <p:cNvPr id="205" name="Google Shape;205;p29"/>
          <p:cNvSpPr/>
          <p:nvPr/>
        </p:nvSpPr>
        <p:spPr>
          <a:xfrm rot="5400000" flipH="1">
            <a:off x="7185430" y="-308345"/>
            <a:ext cx="1650206" cy="2266975"/>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6" name="Google Shape;206;p29"/>
          <p:cNvPicPr preferRelativeResize="0"/>
          <p:nvPr/>
        </p:nvPicPr>
        <p:blipFill>
          <a:blip r:embed="rId2">
            <a:alphaModFix/>
          </a:blip>
          <a:stretch>
            <a:fillRect/>
          </a:stretch>
        </p:blipFill>
        <p:spPr>
          <a:xfrm>
            <a:off x="-1425697" y="753176"/>
            <a:ext cx="2455199" cy="591046"/>
          </a:xfrm>
          <a:prstGeom prst="rect">
            <a:avLst/>
          </a:prstGeom>
          <a:noFill/>
          <a:ln>
            <a:noFill/>
          </a:ln>
        </p:spPr>
      </p:pic>
      <p:pic>
        <p:nvPicPr>
          <p:cNvPr id="207" name="Google Shape;207;p29"/>
          <p:cNvPicPr preferRelativeResize="0"/>
          <p:nvPr/>
        </p:nvPicPr>
        <p:blipFill>
          <a:blip r:embed="rId3">
            <a:alphaModFix/>
          </a:blip>
          <a:stretch>
            <a:fillRect/>
          </a:stretch>
        </p:blipFill>
        <p:spPr>
          <a:xfrm>
            <a:off x="5584378" y="3607560"/>
            <a:ext cx="493497" cy="1251115"/>
          </a:xfrm>
          <a:prstGeom prst="rect">
            <a:avLst/>
          </a:prstGeom>
          <a:noFill/>
          <a:ln>
            <a:noFill/>
          </a:ln>
        </p:spPr>
      </p:pic>
      <p:pic>
        <p:nvPicPr>
          <p:cNvPr id="208" name="Google Shape;208;p29"/>
          <p:cNvPicPr preferRelativeResize="0"/>
          <p:nvPr/>
        </p:nvPicPr>
        <p:blipFill>
          <a:blip r:embed="rId3">
            <a:alphaModFix/>
          </a:blip>
          <a:stretch>
            <a:fillRect/>
          </a:stretch>
        </p:blipFill>
        <p:spPr>
          <a:xfrm>
            <a:off x="3067600" y="3848892"/>
            <a:ext cx="493497" cy="1251115"/>
          </a:xfrm>
          <a:prstGeom prst="rect">
            <a:avLst/>
          </a:prstGeom>
          <a:noFill/>
          <a:ln>
            <a:noFill/>
          </a:ln>
        </p:spPr>
      </p:pic>
      <p:pic>
        <p:nvPicPr>
          <p:cNvPr id="209" name="Google Shape;209;p29"/>
          <p:cNvPicPr preferRelativeResize="0"/>
          <p:nvPr/>
        </p:nvPicPr>
        <p:blipFill>
          <a:blip r:embed="rId3">
            <a:alphaModFix/>
          </a:blip>
          <a:stretch>
            <a:fillRect/>
          </a:stretch>
        </p:blipFill>
        <p:spPr>
          <a:xfrm>
            <a:off x="4904130" y="3452570"/>
            <a:ext cx="646936" cy="1640112"/>
          </a:xfrm>
          <a:prstGeom prst="rect">
            <a:avLst/>
          </a:prstGeom>
          <a:noFill/>
          <a:ln>
            <a:noFill/>
          </a:ln>
        </p:spPr>
      </p:pic>
      <p:pic>
        <p:nvPicPr>
          <p:cNvPr id="210" name="Google Shape;210;p29"/>
          <p:cNvPicPr preferRelativeResize="0"/>
          <p:nvPr/>
        </p:nvPicPr>
        <p:blipFill>
          <a:blip r:embed="rId3">
            <a:alphaModFix/>
          </a:blip>
          <a:stretch>
            <a:fillRect/>
          </a:stretch>
        </p:blipFill>
        <p:spPr>
          <a:xfrm>
            <a:off x="3585949" y="3504209"/>
            <a:ext cx="646936" cy="1640112"/>
          </a:xfrm>
          <a:prstGeom prst="rect">
            <a:avLst/>
          </a:prstGeom>
          <a:noFill/>
          <a:ln>
            <a:noFill/>
          </a:ln>
        </p:spPr>
      </p:pic>
      <p:pic>
        <p:nvPicPr>
          <p:cNvPr id="211" name="Google Shape;211;p29"/>
          <p:cNvPicPr preferRelativeResize="0"/>
          <p:nvPr/>
        </p:nvPicPr>
        <p:blipFill>
          <a:blip r:embed="rId4">
            <a:alphaModFix/>
          </a:blip>
          <a:stretch>
            <a:fillRect/>
          </a:stretch>
        </p:blipFill>
        <p:spPr>
          <a:xfrm>
            <a:off x="3493475" y="2308412"/>
            <a:ext cx="2168825" cy="3061827"/>
          </a:xfrm>
          <a:prstGeom prst="rect">
            <a:avLst/>
          </a:prstGeom>
          <a:noFill/>
          <a:ln>
            <a:noFill/>
          </a:ln>
        </p:spPr>
      </p:pic>
      <p:pic>
        <p:nvPicPr>
          <p:cNvPr id="212" name="Google Shape;212;p29"/>
          <p:cNvPicPr preferRelativeResize="0"/>
          <p:nvPr/>
        </p:nvPicPr>
        <p:blipFill>
          <a:blip r:embed="rId5">
            <a:alphaModFix/>
          </a:blip>
          <a:stretch>
            <a:fillRect/>
          </a:stretch>
        </p:blipFill>
        <p:spPr>
          <a:xfrm>
            <a:off x="4138825" y="4295049"/>
            <a:ext cx="5005174" cy="1126155"/>
          </a:xfrm>
          <a:prstGeom prst="rect">
            <a:avLst/>
          </a:prstGeom>
          <a:noFill/>
          <a:ln>
            <a:noFill/>
          </a:ln>
        </p:spPr>
      </p:pic>
      <p:pic>
        <p:nvPicPr>
          <p:cNvPr id="213" name="Google Shape;213;p29"/>
          <p:cNvPicPr preferRelativeResize="0"/>
          <p:nvPr/>
        </p:nvPicPr>
        <p:blipFill>
          <a:blip r:embed="rId6">
            <a:alphaModFix/>
          </a:blip>
          <a:stretch>
            <a:fillRect/>
          </a:stretch>
        </p:blipFill>
        <p:spPr>
          <a:xfrm>
            <a:off x="0" y="4421392"/>
            <a:ext cx="4697519" cy="1056932"/>
          </a:xfrm>
          <a:prstGeom prst="rect">
            <a:avLst/>
          </a:prstGeom>
          <a:noFill/>
          <a:ln>
            <a:noFill/>
          </a:ln>
        </p:spPr>
      </p:pic>
      <p:pic>
        <p:nvPicPr>
          <p:cNvPr id="214" name="Google Shape;214;p29"/>
          <p:cNvPicPr preferRelativeResize="0"/>
          <p:nvPr/>
        </p:nvPicPr>
        <p:blipFill>
          <a:blip r:embed="rId7">
            <a:alphaModFix/>
          </a:blip>
          <a:stretch>
            <a:fillRect/>
          </a:stretch>
        </p:blipFill>
        <p:spPr>
          <a:xfrm>
            <a:off x="7845387" y="4179399"/>
            <a:ext cx="803474" cy="606311"/>
          </a:xfrm>
          <a:prstGeom prst="rect">
            <a:avLst/>
          </a:prstGeom>
          <a:noFill/>
          <a:ln>
            <a:noFill/>
          </a:ln>
        </p:spPr>
      </p:pic>
      <p:pic>
        <p:nvPicPr>
          <p:cNvPr id="215" name="Google Shape;215;p29"/>
          <p:cNvPicPr preferRelativeResize="0"/>
          <p:nvPr/>
        </p:nvPicPr>
        <p:blipFill>
          <a:blip r:embed="rId8">
            <a:alphaModFix/>
          </a:blip>
          <a:stretch>
            <a:fillRect/>
          </a:stretch>
        </p:blipFill>
        <p:spPr>
          <a:xfrm>
            <a:off x="1210574" y="4196200"/>
            <a:ext cx="745189" cy="572700"/>
          </a:xfrm>
          <a:prstGeom prst="rect">
            <a:avLst/>
          </a:prstGeom>
          <a:noFill/>
          <a:ln>
            <a:noFill/>
          </a:ln>
        </p:spPr>
      </p:pic>
      <p:sp>
        <p:nvSpPr>
          <p:cNvPr id="216" name="Google Shape;216;p29"/>
          <p:cNvSpPr/>
          <p:nvPr/>
        </p:nvSpPr>
        <p:spPr>
          <a:xfrm rot="-5400000">
            <a:off x="780396" y="3391584"/>
            <a:ext cx="1049068" cy="2609810"/>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29"/>
          <p:cNvPicPr preferRelativeResize="0"/>
          <p:nvPr/>
        </p:nvPicPr>
        <p:blipFill>
          <a:blip r:embed="rId2">
            <a:alphaModFix/>
          </a:blip>
          <a:stretch>
            <a:fillRect/>
          </a:stretch>
        </p:blipFill>
        <p:spPr>
          <a:xfrm>
            <a:off x="3364691" y="124526"/>
            <a:ext cx="2455199" cy="59104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065800" y="1876500"/>
            <a:ext cx="2264100" cy="1002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2814200" y="1876488"/>
            <a:ext cx="1099200" cy="10023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 name="Google Shape;17;p3"/>
          <p:cNvSpPr/>
          <p:nvPr/>
        </p:nvSpPr>
        <p:spPr>
          <a:xfrm>
            <a:off x="7600950" y="-32625"/>
            <a:ext cx="1543046" cy="2119684"/>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18;p3"/>
          <p:cNvPicPr preferRelativeResize="0"/>
          <p:nvPr/>
        </p:nvPicPr>
        <p:blipFill>
          <a:blip r:embed="rId2">
            <a:alphaModFix/>
          </a:blip>
          <a:stretch>
            <a:fillRect/>
          </a:stretch>
        </p:blipFill>
        <p:spPr>
          <a:xfrm>
            <a:off x="4572052" y="-70800"/>
            <a:ext cx="2745371" cy="660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20000" y="1207625"/>
            <a:ext cx="7704000" cy="340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000000"/>
              </a:buClr>
              <a:buSzPts val="1400"/>
              <a:buChar char="●"/>
              <a:defRPr sz="1400">
                <a:solidFill>
                  <a:srgbClr val="000000"/>
                </a:solidFill>
              </a:defRPr>
            </a:lvl1pPr>
            <a:lvl2pPr marL="914400" lvl="1" indent="-304800" rtl="0">
              <a:lnSpc>
                <a:spcPct val="115000"/>
              </a:lnSpc>
              <a:spcBef>
                <a:spcPts val="0"/>
              </a:spcBef>
              <a:spcAft>
                <a:spcPts val="0"/>
              </a:spcAft>
              <a:buClr>
                <a:srgbClr val="000000"/>
              </a:buClr>
              <a:buSzPts val="1200"/>
              <a:buChar char="○"/>
              <a:defRPr>
                <a:solidFill>
                  <a:srgbClr val="000000"/>
                </a:solidFill>
              </a:defRPr>
            </a:lvl2pPr>
            <a:lvl3pPr marL="1371600" lvl="2" indent="-304800" rtl="0">
              <a:lnSpc>
                <a:spcPct val="115000"/>
              </a:lnSpc>
              <a:spcBef>
                <a:spcPts val="0"/>
              </a:spcBef>
              <a:spcAft>
                <a:spcPts val="0"/>
              </a:spcAft>
              <a:buClr>
                <a:srgbClr val="000000"/>
              </a:buClr>
              <a:buSzPts val="1200"/>
              <a:buChar char="■"/>
              <a:defRPr>
                <a:solidFill>
                  <a:srgbClr val="000000"/>
                </a:solidFill>
              </a:defRPr>
            </a:lvl3pPr>
            <a:lvl4pPr marL="1828800" lvl="3" indent="-304800" rtl="0">
              <a:lnSpc>
                <a:spcPct val="115000"/>
              </a:lnSpc>
              <a:spcBef>
                <a:spcPts val="0"/>
              </a:spcBef>
              <a:spcAft>
                <a:spcPts val="0"/>
              </a:spcAft>
              <a:buClr>
                <a:srgbClr val="000000"/>
              </a:buClr>
              <a:buSzPts val="1200"/>
              <a:buChar char="●"/>
              <a:defRPr>
                <a:solidFill>
                  <a:srgbClr val="000000"/>
                </a:solidFill>
              </a:defRPr>
            </a:lvl4pPr>
            <a:lvl5pPr marL="2286000" lvl="4" indent="-304800" rtl="0">
              <a:lnSpc>
                <a:spcPct val="115000"/>
              </a:lnSpc>
              <a:spcBef>
                <a:spcPts val="0"/>
              </a:spcBef>
              <a:spcAft>
                <a:spcPts val="0"/>
              </a:spcAft>
              <a:buClr>
                <a:srgbClr val="000000"/>
              </a:buClr>
              <a:buSzPts val="1200"/>
              <a:buChar char="○"/>
              <a:defRPr>
                <a:solidFill>
                  <a:srgbClr val="000000"/>
                </a:solidFill>
              </a:defRPr>
            </a:lvl5pPr>
            <a:lvl6pPr marL="2743200" lvl="5" indent="-304800" rtl="0">
              <a:lnSpc>
                <a:spcPct val="115000"/>
              </a:lnSpc>
              <a:spcBef>
                <a:spcPts val="0"/>
              </a:spcBef>
              <a:spcAft>
                <a:spcPts val="0"/>
              </a:spcAft>
              <a:buClr>
                <a:srgbClr val="000000"/>
              </a:buClr>
              <a:buSzPts val="1200"/>
              <a:buChar char="■"/>
              <a:defRPr>
                <a:solidFill>
                  <a:srgbClr val="000000"/>
                </a:solidFill>
              </a:defRPr>
            </a:lvl6pPr>
            <a:lvl7pPr marL="3200400" lvl="6" indent="-304800" rtl="0">
              <a:lnSpc>
                <a:spcPct val="115000"/>
              </a:lnSpc>
              <a:spcBef>
                <a:spcPts val="0"/>
              </a:spcBef>
              <a:spcAft>
                <a:spcPts val="0"/>
              </a:spcAft>
              <a:buClr>
                <a:srgbClr val="000000"/>
              </a:buClr>
              <a:buSzPts val="1200"/>
              <a:buChar char="●"/>
              <a:defRPr>
                <a:solidFill>
                  <a:srgbClr val="000000"/>
                </a:solidFill>
              </a:defRPr>
            </a:lvl7pPr>
            <a:lvl8pPr marL="3657600" lvl="7" indent="-304800" rtl="0">
              <a:lnSpc>
                <a:spcPct val="115000"/>
              </a:lnSpc>
              <a:spcBef>
                <a:spcPts val="0"/>
              </a:spcBef>
              <a:spcAft>
                <a:spcPts val="0"/>
              </a:spcAft>
              <a:buClr>
                <a:srgbClr val="000000"/>
              </a:buClr>
              <a:buSzPts val="1200"/>
              <a:buChar char="○"/>
              <a:defRPr>
                <a:solidFill>
                  <a:srgbClr val="000000"/>
                </a:solidFill>
              </a:defRPr>
            </a:lvl8pPr>
            <a:lvl9pPr marL="4114800" lvl="8" indent="-304800" rtl="0">
              <a:lnSpc>
                <a:spcPct val="115000"/>
              </a:lnSpc>
              <a:spcBef>
                <a:spcPts val="0"/>
              </a:spcBef>
              <a:spcAft>
                <a:spcPts val="0"/>
              </a:spcAft>
              <a:buClr>
                <a:srgbClr val="000000"/>
              </a:buClr>
              <a:buSzPts val="1200"/>
              <a:buChar char="■"/>
              <a:defRPr>
                <a:solidFill>
                  <a:srgbClr val="000000"/>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 name="Google Shape;32;p6"/>
          <p:cNvSpPr/>
          <p:nvPr/>
        </p:nvSpPr>
        <p:spPr>
          <a:xfrm>
            <a:off x="-1275131" y="-1380225"/>
            <a:ext cx="3827832" cy="1915232"/>
          </a:xfrm>
          <a:custGeom>
            <a:avLst/>
            <a:gdLst/>
            <a:ahLst/>
            <a:cxnLst/>
            <a:rect l="l" t="t" r="r" b="b"/>
            <a:pathLst>
              <a:path w="13907" h="15069" extrusionOk="0">
                <a:moveTo>
                  <a:pt x="7718" y="14985"/>
                </a:moveTo>
                <a:cubicBezTo>
                  <a:pt x="11431" y="14483"/>
                  <a:pt x="13907" y="11705"/>
                  <a:pt x="13602" y="7941"/>
                </a:cubicBezTo>
                <a:cubicBezTo>
                  <a:pt x="12988" y="330"/>
                  <a:pt x="972" y="0"/>
                  <a:pt x="303" y="8468"/>
                </a:cubicBezTo>
                <a:cubicBezTo>
                  <a:pt x="1" y="12317"/>
                  <a:pt x="3246" y="15069"/>
                  <a:pt x="6912" y="15028"/>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Google Shape;33;p6"/>
          <p:cNvPicPr preferRelativeResize="0"/>
          <p:nvPr/>
        </p:nvPicPr>
        <p:blipFill>
          <a:blip r:embed="rId2">
            <a:alphaModFix/>
          </a:blip>
          <a:stretch>
            <a:fillRect/>
          </a:stretch>
        </p:blipFill>
        <p:spPr>
          <a:xfrm>
            <a:off x="-76204" y="4532312"/>
            <a:ext cx="6773509" cy="1524025"/>
          </a:xfrm>
          <a:prstGeom prst="rect">
            <a:avLst/>
          </a:prstGeom>
          <a:noFill/>
          <a:ln>
            <a:noFill/>
          </a:ln>
        </p:spPr>
      </p:pic>
      <p:pic>
        <p:nvPicPr>
          <p:cNvPr id="34" name="Google Shape;34;p6"/>
          <p:cNvPicPr preferRelativeResize="0"/>
          <p:nvPr/>
        </p:nvPicPr>
        <p:blipFill>
          <a:blip r:embed="rId3">
            <a:alphaModFix/>
          </a:blip>
          <a:stretch>
            <a:fillRect/>
          </a:stretch>
        </p:blipFill>
        <p:spPr>
          <a:xfrm>
            <a:off x="2452622" y="4532296"/>
            <a:ext cx="6773501" cy="1524023"/>
          </a:xfrm>
          <a:prstGeom prst="rect">
            <a:avLst/>
          </a:prstGeom>
          <a:noFill/>
          <a:ln>
            <a:noFill/>
          </a:ln>
        </p:spPr>
      </p:pic>
      <p:pic>
        <p:nvPicPr>
          <p:cNvPr id="35" name="Google Shape;35;p6"/>
          <p:cNvPicPr preferRelativeResize="0"/>
          <p:nvPr/>
        </p:nvPicPr>
        <p:blipFill>
          <a:blip r:embed="rId4">
            <a:alphaModFix/>
          </a:blip>
          <a:stretch>
            <a:fillRect/>
          </a:stretch>
        </p:blipFill>
        <p:spPr>
          <a:xfrm flipH="1">
            <a:off x="7511573" y="4532312"/>
            <a:ext cx="1037124" cy="7826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367800" y="1055225"/>
            <a:ext cx="374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7"/>
          <p:cNvSpPr txBox="1">
            <a:spLocks noGrp="1"/>
          </p:cNvSpPr>
          <p:nvPr>
            <p:ph type="body" idx="1"/>
          </p:nvPr>
        </p:nvSpPr>
        <p:spPr>
          <a:xfrm>
            <a:off x="4362900" y="1810400"/>
            <a:ext cx="3744300" cy="1755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Char char="●"/>
              <a:defRPr>
                <a:solidFill>
                  <a:srgbClr val="434343"/>
                </a:solidFill>
              </a:defRPr>
            </a:lvl1pPr>
            <a:lvl2pPr marL="914400" lvl="1" indent="-304800" rtl="0">
              <a:lnSpc>
                <a:spcPct val="100000"/>
              </a:lnSpc>
              <a:spcBef>
                <a:spcPts val="0"/>
              </a:spcBef>
              <a:spcAft>
                <a:spcPts val="0"/>
              </a:spcAft>
              <a:buClr>
                <a:srgbClr val="434343"/>
              </a:buClr>
              <a:buSzPts val="1200"/>
              <a:buChar char="○"/>
              <a:defRPr>
                <a:solidFill>
                  <a:srgbClr val="434343"/>
                </a:solidFill>
              </a:defRPr>
            </a:lvl2pPr>
            <a:lvl3pPr marL="1371600" lvl="2" indent="-304800" rtl="0">
              <a:lnSpc>
                <a:spcPct val="100000"/>
              </a:lnSpc>
              <a:spcBef>
                <a:spcPts val="0"/>
              </a:spcBef>
              <a:spcAft>
                <a:spcPts val="0"/>
              </a:spcAft>
              <a:buClr>
                <a:srgbClr val="434343"/>
              </a:buClr>
              <a:buSzPts val="1200"/>
              <a:buChar char="■"/>
              <a:defRPr>
                <a:solidFill>
                  <a:srgbClr val="434343"/>
                </a:solidFill>
              </a:defRPr>
            </a:lvl3pPr>
            <a:lvl4pPr marL="1828800" lvl="3" indent="-304800" rtl="0">
              <a:lnSpc>
                <a:spcPct val="100000"/>
              </a:lnSpc>
              <a:spcBef>
                <a:spcPts val="0"/>
              </a:spcBef>
              <a:spcAft>
                <a:spcPts val="0"/>
              </a:spcAft>
              <a:buClr>
                <a:srgbClr val="434343"/>
              </a:buClr>
              <a:buSzPts val="1200"/>
              <a:buChar char="●"/>
              <a:defRPr>
                <a:solidFill>
                  <a:srgbClr val="434343"/>
                </a:solidFill>
              </a:defRPr>
            </a:lvl4pPr>
            <a:lvl5pPr marL="2286000" lvl="4" indent="-304800" rtl="0">
              <a:lnSpc>
                <a:spcPct val="100000"/>
              </a:lnSpc>
              <a:spcBef>
                <a:spcPts val="0"/>
              </a:spcBef>
              <a:spcAft>
                <a:spcPts val="0"/>
              </a:spcAft>
              <a:buClr>
                <a:srgbClr val="434343"/>
              </a:buClr>
              <a:buSzPts val="1200"/>
              <a:buChar char="○"/>
              <a:defRPr>
                <a:solidFill>
                  <a:srgbClr val="434343"/>
                </a:solidFill>
              </a:defRPr>
            </a:lvl5pPr>
            <a:lvl6pPr marL="2743200" lvl="5" indent="-304800" rtl="0">
              <a:lnSpc>
                <a:spcPct val="100000"/>
              </a:lnSpc>
              <a:spcBef>
                <a:spcPts val="0"/>
              </a:spcBef>
              <a:spcAft>
                <a:spcPts val="0"/>
              </a:spcAft>
              <a:buClr>
                <a:srgbClr val="434343"/>
              </a:buClr>
              <a:buSzPts val="1200"/>
              <a:buChar char="■"/>
              <a:defRPr>
                <a:solidFill>
                  <a:srgbClr val="434343"/>
                </a:solidFill>
              </a:defRPr>
            </a:lvl6pPr>
            <a:lvl7pPr marL="3200400" lvl="6" indent="-304800" rtl="0">
              <a:lnSpc>
                <a:spcPct val="100000"/>
              </a:lnSpc>
              <a:spcBef>
                <a:spcPts val="0"/>
              </a:spcBef>
              <a:spcAft>
                <a:spcPts val="0"/>
              </a:spcAft>
              <a:buClr>
                <a:srgbClr val="434343"/>
              </a:buClr>
              <a:buSzPts val="1200"/>
              <a:buChar char="●"/>
              <a:defRPr>
                <a:solidFill>
                  <a:srgbClr val="434343"/>
                </a:solidFill>
              </a:defRPr>
            </a:lvl7pPr>
            <a:lvl8pPr marL="3657600" lvl="7" indent="-304800" rtl="0">
              <a:lnSpc>
                <a:spcPct val="100000"/>
              </a:lnSpc>
              <a:spcBef>
                <a:spcPts val="0"/>
              </a:spcBef>
              <a:spcAft>
                <a:spcPts val="0"/>
              </a:spcAft>
              <a:buClr>
                <a:srgbClr val="434343"/>
              </a:buClr>
              <a:buSzPts val="1200"/>
              <a:buChar char="○"/>
              <a:defRPr>
                <a:solidFill>
                  <a:srgbClr val="434343"/>
                </a:solidFill>
              </a:defRPr>
            </a:lvl8pPr>
            <a:lvl9pPr marL="4114800" lvl="8" indent="-304800" rtl="0">
              <a:lnSpc>
                <a:spcPct val="100000"/>
              </a:lnSpc>
              <a:spcBef>
                <a:spcPts val="0"/>
              </a:spcBef>
              <a:spcAft>
                <a:spcPts val="0"/>
              </a:spcAft>
              <a:buClr>
                <a:srgbClr val="434343"/>
              </a:buClr>
              <a:buSzPts val="1200"/>
              <a:buChar char="■"/>
              <a:defRPr>
                <a:solidFill>
                  <a:srgbClr val="434343"/>
                </a:solidFill>
              </a:defRPr>
            </a:lvl9pPr>
          </a:lstStyle>
          <a:p>
            <a:endParaRPr/>
          </a:p>
        </p:txBody>
      </p:sp>
      <p:pic>
        <p:nvPicPr>
          <p:cNvPr id="39" name="Google Shape;39;p7"/>
          <p:cNvPicPr preferRelativeResize="0"/>
          <p:nvPr/>
        </p:nvPicPr>
        <p:blipFill>
          <a:blip r:embed="rId2">
            <a:alphaModFix/>
          </a:blip>
          <a:stretch>
            <a:fillRect/>
          </a:stretch>
        </p:blipFill>
        <p:spPr>
          <a:xfrm flipH="1">
            <a:off x="0" y="4245756"/>
            <a:ext cx="9144000" cy="1042988"/>
          </a:xfrm>
          <a:prstGeom prst="rect">
            <a:avLst/>
          </a:prstGeom>
          <a:noFill/>
          <a:ln>
            <a:noFill/>
          </a:ln>
        </p:spPr>
      </p:pic>
      <p:sp>
        <p:nvSpPr>
          <p:cNvPr id="40" name="Google Shape;40;p7"/>
          <p:cNvSpPr/>
          <p:nvPr/>
        </p:nvSpPr>
        <p:spPr>
          <a:xfrm rot="5400000">
            <a:off x="7627431" y="3257087"/>
            <a:ext cx="2151024" cy="1948905"/>
          </a:xfrm>
          <a:custGeom>
            <a:avLst/>
            <a:gdLst/>
            <a:ahLst/>
            <a:cxnLst/>
            <a:rect l="l" t="t" r="r" b="b"/>
            <a:pathLst>
              <a:path w="29456" h="17199" extrusionOk="0">
                <a:moveTo>
                  <a:pt x="2737" y="0"/>
                </a:moveTo>
                <a:cubicBezTo>
                  <a:pt x="1797" y="918"/>
                  <a:pt x="872" y="1945"/>
                  <a:pt x="556" y="3222"/>
                </a:cubicBezTo>
                <a:cubicBezTo>
                  <a:pt x="1" y="5461"/>
                  <a:pt x="1573" y="7800"/>
                  <a:pt x="3628" y="8846"/>
                </a:cubicBezTo>
                <a:cubicBezTo>
                  <a:pt x="4677" y="9381"/>
                  <a:pt x="5855" y="9658"/>
                  <a:pt x="7032" y="9658"/>
                </a:cubicBezTo>
                <a:cubicBezTo>
                  <a:pt x="7494" y="9658"/>
                  <a:pt x="7956" y="9615"/>
                  <a:pt x="8410" y="9529"/>
                </a:cubicBezTo>
                <a:cubicBezTo>
                  <a:pt x="9714" y="9282"/>
                  <a:pt x="10967" y="8684"/>
                  <a:pt x="12292" y="8684"/>
                </a:cubicBezTo>
                <a:cubicBezTo>
                  <a:pt x="12314" y="8684"/>
                  <a:pt x="12337" y="8684"/>
                  <a:pt x="12359" y="8684"/>
                </a:cubicBezTo>
                <a:cubicBezTo>
                  <a:pt x="13852" y="8708"/>
                  <a:pt x="15372" y="9676"/>
                  <a:pt x="15734" y="11126"/>
                </a:cubicBezTo>
                <a:cubicBezTo>
                  <a:pt x="16007" y="12220"/>
                  <a:pt x="15623" y="13430"/>
                  <a:pt x="16047" y="14475"/>
                </a:cubicBezTo>
                <a:cubicBezTo>
                  <a:pt x="16302" y="15107"/>
                  <a:pt x="16825" y="15594"/>
                  <a:pt x="17390" y="15976"/>
                </a:cubicBezTo>
                <a:cubicBezTo>
                  <a:pt x="18615" y="16801"/>
                  <a:pt x="20092" y="17198"/>
                  <a:pt x="21574" y="17198"/>
                </a:cubicBezTo>
                <a:cubicBezTo>
                  <a:pt x="22251" y="17198"/>
                  <a:pt x="22928" y="17115"/>
                  <a:pt x="23583" y="16953"/>
                </a:cubicBezTo>
                <a:cubicBezTo>
                  <a:pt x="25672" y="16434"/>
                  <a:pt x="27529" y="15157"/>
                  <a:pt x="28937" y="13529"/>
                </a:cubicBezTo>
                <a:lnTo>
                  <a:pt x="294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rot="-5400000" flipH="1">
            <a:off x="508095" y="-510195"/>
            <a:ext cx="1498366" cy="2514556"/>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1388100" y="110685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4" name="Google Shape;44;p8"/>
          <p:cNvSpPr/>
          <p:nvPr/>
        </p:nvSpPr>
        <p:spPr>
          <a:xfrm flipH="1">
            <a:off x="6296537" y="-1035350"/>
            <a:ext cx="3827832" cy="1915232"/>
          </a:xfrm>
          <a:custGeom>
            <a:avLst/>
            <a:gdLst/>
            <a:ahLst/>
            <a:cxnLst/>
            <a:rect l="l" t="t" r="r" b="b"/>
            <a:pathLst>
              <a:path w="13907" h="15069" extrusionOk="0">
                <a:moveTo>
                  <a:pt x="7718" y="14985"/>
                </a:moveTo>
                <a:cubicBezTo>
                  <a:pt x="11431" y="14483"/>
                  <a:pt x="13907" y="11705"/>
                  <a:pt x="13602" y="7941"/>
                </a:cubicBezTo>
                <a:cubicBezTo>
                  <a:pt x="12988" y="330"/>
                  <a:pt x="972" y="0"/>
                  <a:pt x="303" y="8468"/>
                </a:cubicBezTo>
                <a:cubicBezTo>
                  <a:pt x="1" y="12317"/>
                  <a:pt x="3246" y="15069"/>
                  <a:pt x="6912" y="15028"/>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 name="Google Shape;45;p8"/>
          <p:cNvPicPr preferRelativeResize="0"/>
          <p:nvPr/>
        </p:nvPicPr>
        <p:blipFill>
          <a:blip r:embed="rId2">
            <a:alphaModFix/>
          </a:blip>
          <a:stretch>
            <a:fillRect/>
          </a:stretch>
        </p:blipFill>
        <p:spPr>
          <a:xfrm flipH="1">
            <a:off x="2430059" y="3770312"/>
            <a:ext cx="6773509" cy="1524025"/>
          </a:xfrm>
          <a:prstGeom prst="rect">
            <a:avLst/>
          </a:prstGeom>
          <a:noFill/>
          <a:ln>
            <a:noFill/>
          </a:ln>
        </p:spPr>
      </p:pic>
      <p:pic>
        <p:nvPicPr>
          <p:cNvPr id="46" name="Google Shape;46;p8"/>
          <p:cNvPicPr preferRelativeResize="0"/>
          <p:nvPr/>
        </p:nvPicPr>
        <p:blipFill>
          <a:blip r:embed="rId3">
            <a:alphaModFix/>
          </a:blip>
          <a:stretch>
            <a:fillRect/>
          </a:stretch>
        </p:blipFill>
        <p:spPr>
          <a:xfrm flipH="1">
            <a:off x="-98759" y="3770296"/>
            <a:ext cx="6773501" cy="1524023"/>
          </a:xfrm>
          <a:prstGeom prst="rect">
            <a:avLst/>
          </a:prstGeom>
          <a:noFill/>
          <a:ln>
            <a:noFill/>
          </a:ln>
        </p:spPr>
      </p:pic>
      <p:pic>
        <p:nvPicPr>
          <p:cNvPr id="47" name="Google Shape;47;p8"/>
          <p:cNvPicPr preferRelativeResize="0"/>
          <p:nvPr/>
        </p:nvPicPr>
        <p:blipFill>
          <a:blip r:embed="rId4">
            <a:alphaModFix/>
          </a:blip>
          <a:stretch>
            <a:fillRect/>
          </a:stretch>
        </p:blipFill>
        <p:spPr>
          <a:xfrm>
            <a:off x="578666" y="3770312"/>
            <a:ext cx="1037124" cy="7826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720100" y="534998"/>
            <a:ext cx="77040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 name="Google Shape;50;p9"/>
          <p:cNvSpPr txBox="1">
            <a:spLocks noGrp="1"/>
          </p:cNvSpPr>
          <p:nvPr>
            <p:ph type="subTitle" idx="1"/>
          </p:nvPr>
        </p:nvSpPr>
        <p:spPr>
          <a:xfrm>
            <a:off x="2241550" y="2207325"/>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51" name="Google Shape;51;p9"/>
          <p:cNvPicPr preferRelativeResize="0"/>
          <p:nvPr/>
        </p:nvPicPr>
        <p:blipFill>
          <a:blip r:embed="rId2">
            <a:alphaModFix/>
          </a:blip>
          <a:stretch>
            <a:fillRect/>
          </a:stretch>
        </p:blipFill>
        <p:spPr>
          <a:xfrm flipH="1">
            <a:off x="-24900" y="4361404"/>
            <a:ext cx="9144000" cy="1042988"/>
          </a:xfrm>
          <a:prstGeom prst="rect">
            <a:avLst/>
          </a:prstGeom>
          <a:noFill/>
          <a:ln>
            <a:noFill/>
          </a:ln>
        </p:spPr>
      </p:pic>
      <p:pic>
        <p:nvPicPr>
          <p:cNvPr id="52" name="Google Shape;52;p9"/>
          <p:cNvPicPr preferRelativeResize="0"/>
          <p:nvPr/>
        </p:nvPicPr>
        <p:blipFill>
          <a:blip r:embed="rId3">
            <a:alphaModFix/>
          </a:blip>
          <a:stretch>
            <a:fillRect/>
          </a:stretch>
        </p:blipFill>
        <p:spPr>
          <a:xfrm flipH="1">
            <a:off x="3675175" y="-35300"/>
            <a:ext cx="2759975" cy="664400"/>
          </a:xfrm>
          <a:prstGeom prst="rect">
            <a:avLst/>
          </a:prstGeom>
          <a:noFill/>
          <a:ln>
            <a:noFill/>
          </a:ln>
        </p:spPr>
      </p:pic>
      <p:sp>
        <p:nvSpPr>
          <p:cNvPr id="53" name="Google Shape;53;p9"/>
          <p:cNvSpPr/>
          <p:nvPr/>
        </p:nvSpPr>
        <p:spPr>
          <a:xfrm rot="-5400000" flipH="1">
            <a:off x="344811" y="3664937"/>
            <a:ext cx="1186800" cy="1933622"/>
          </a:xfrm>
          <a:custGeom>
            <a:avLst/>
            <a:gdLst/>
            <a:ahLst/>
            <a:cxnLst/>
            <a:rect l="l" t="t" r="r" b="b"/>
            <a:pathLst>
              <a:path w="24921" h="34234" extrusionOk="0">
                <a:moveTo>
                  <a:pt x="1" y="1"/>
                </a:moveTo>
                <a:cubicBezTo>
                  <a:pt x="322" y="7272"/>
                  <a:pt x="2047" y="12141"/>
                  <a:pt x="11708" y="11532"/>
                </a:cubicBezTo>
                <a:cubicBezTo>
                  <a:pt x="15523" y="11292"/>
                  <a:pt x="16436" y="14101"/>
                  <a:pt x="15020" y="17598"/>
                </a:cubicBezTo>
                <a:cubicBezTo>
                  <a:pt x="12526" y="23744"/>
                  <a:pt x="9384" y="32054"/>
                  <a:pt x="24920" y="34233"/>
                </a:cubicBezTo>
                <a:lnTo>
                  <a:pt x="24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9"/>
          <p:cNvSpPr/>
          <p:nvPr/>
        </p:nvSpPr>
        <p:spPr>
          <a:xfrm rot="5400000">
            <a:off x="7506527" y="-432028"/>
            <a:ext cx="1205621" cy="2069725"/>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720000" y="40358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pic>
        <p:nvPicPr>
          <p:cNvPr id="57" name="Google Shape;57;p10"/>
          <p:cNvPicPr preferRelativeResize="0"/>
          <p:nvPr/>
        </p:nvPicPr>
        <p:blipFill>
          <a:blip r:embed="rId2">
            <a:alphaModFix/>
          </a:blip>
          <a:stretch>
            <a:fillRect/>
          </a:stretch>
        </p:blipFill>
        <p:spPr>
          <a:xfrm flipH="1">
            <a:off x="2716592" y="4433600"/>
            <a:ext cx="6773509" cy="1524025"/>
          </a:xfrm>
          <a:prstGeom prst="rect">
            <a:avLst/>
          </a:prstGeom>
          <a:noFill/>
          <a:ln>
            <a:noFill/>
          </a:ln>
        </p:spPr>
      </p:pic>
      <p:pic>
        <p:nvPicPr>
          <p:cNvPr id="58" name="Google Shape;58;p10"/>
          <p:cNvPicPr preferRelativeResize="0"/>
          <p:nvPr/>
        </p:nvPicPr>
        <p:blipFill>
          <a:blip r:embed="rId3">
            <a:alphaModFix/>
          </a:blip>
          <a:stretch>
            <a:fillRect/>
          </a:stretch>
        </p:blipFill>
        <p:spPr>
          <a:xfrm flipH="1">
            <a:off x="-85679" y="4492871"/>
            <a:ext cx="6773501" cy="1524023"/>
          </a:xfrm>
          <a:prstGeom prst="rect">
            <a:avLst/>
          </a:prstGeom>
          <a:noFill/>
          <a:ln>
            <a:noFill/>
          </a:ln>
        </p:spPr>
      </p:pic>
      <p:sp>
        <p:nvSpPr>
          <p:cNvPr id="59" name="Google Shape;59;p10"/>
          <p:cNvSpPr/>
          <p:nvPr/>
        </p:nvSpPr>
        <p:spPr>
          <a:xfrm rot="10800000" flipH="1">
            <a:off x="0" y="-2761"/>
            <a:ext cx="9144100" cy="572711"/>
          </a:xfrm>
          <a:custGeom>
            <a:avLst/>
            <a:gdLst/>
            <a:ahLst/>
            <a:cxnLst/>
            <a:rect l="l" t="t" r="r" b="b"/>
            <a:pathLst>
              <a:path w="120021" h="12052" extrusionOk="0">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8" r:id="rId9"/>
    <p:sldLayoutId id="2147483659" r:id="rId10"/>
    <p:sldLayoutId id="2147483661" r:id="rId11"/>
    <p:sldLayoutId id="2147483664" r:id="rId12"/>
    <p:sldLayoutId id="2147483667"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31" name="Google Shape;231;p33"/>
          <p:cNvSpPr txBox="1">
            <a:spLocks noGrp="1"/>
          </p:cNvSpPr>
          <p:nvPr>
            <p:ph type="ctrTitle"/>
          </p:nvPr>
        </p:nvSpPr>
        <p:spPr>
          <a:xfrm>
            <a:off x="610853" y="330963"/>
            <a:ext cx="8388350" cy="11414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000" b="1" dirty="0">
                <a:solidFill>
                  <a:schemeClr val="bg2"/>
                </a:solidFill>
                <a:latin typeface="Times New Roman" panose="02020603050405020304" pitchFamily="18" charset="0"/>
                <a:cs typeface="Times New Roman" panose="02020603050405020304" pitchFamily="18" charset="0"/>
              </a:rPr>
              <a:t>Welcome to Our Presentation</a:t>
            </a:r>
            <a:endParaRPr sz="5000" b="1" dirty="0">
              <a:solidFill>
                <a:schemeClr val="bg2"/>
              </a:solidFill>
              <a:latin typeface="Times New Roman" panose="02020603050405020304" pitchFamily="18" charset="0"/>
              <a:cs typeface="Times New Roman" panose="02020603050405020304" pitchFamily="18" charset="0"/>
            </a:endParaRPr>
          </a:p>
        </p:txBody>
      </p:sp>
      <p:sp>
        <p:nvSpPr>
          <p:cNvPr id="238" name="Google Shape;238;p33"/>
          <p:cNvSpPr/>
          <p:nvPr/>
        </p:nvSpPr>
        <p:spPr>
          <a:xfrm rot="5400000" flipH="1">
            <a:off x="6255404" y="2254704"/>
            <a:ext cx="1390666" cy="4386927"/>
          </a:xfrm>
          <a:custGeom>
            <a:avLst/>
            <a:gdLst/>
            <a:ahLst/>
            <a:cxnLst/>
            <a:rect l="l" t="t" r="r" b="b"/>
            <a:pathLst>
              <a:path w="24830" h="46409" extrusionOk="0">
                <a:moveTo>
                  <a:pt x="23815" y="0"/>
                </a:moveTo>
                <a:lnTo>
                  <a:pt x="0" y="0"/>
                </a:lnTo>
                <a:lnTo>
                  <a:pt x="0" y="46408"/>
                </a:lnTo>
                <a:cubicBezTo>
                  <a:pt x="8919" y="42992"/>
                  <a:pt x="9966" y="38648"/>
                  <a:pt x="7423" y="29634"/>
                </a:cubicBezTo>
                <a:cubicBezTo>
                  <a:pt x="3384" y="15320"/>
                  <a:pt x="13174" y="18559"/>
                  <a:pt x="18602" y="14529"/>
                </a:cubicBezTo>
                <a:cubicBezTo>
                  <a:pt x="24030" y="10496"/>
                  <a:pt x="24830" y="4935"/>
                  <a:pt x="23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91C79D7D-27E2-415C-8026-E612BB9589B2}"/>
              </a:ext>
            </a:extLst>
          </p:cNvPr>
          <p:cNvSpPr txBox="1"/>
          <p:nvPr/>
        </p:nvSpPr>
        <p:spPr>
          <a:xfrm>
            <a:off x="561616" y="1752661"/>
            <a:ext cx="7350010" cy="2154436"/>
          </a:xfrm>
          <a:prstGeom prst="rect">
            <a:avLst/>
          </a:prstGeom>
          <a:noFill/>
        </p:spPr>
        <p:txBody>
          <a:bodyPr wrap="square" rtlCol="0">
            <a:spAutoFit/>
          </a:bodyPr>
          <a:lstStyle/>
          <a:p>
            <a:r>
              <a:rPr lang="en-US" sz="2000" b="1" dirty="0">
                <a:solidFill>
                  <a:schemeClr val="tx1"/>
                </a:solidFill>
                <a:latin typeface="Times New Roman" panose="02020603050405020304" pitchFamily="18" charset="0"/>
                <a:cs typeface="Times New Roman" panose="02020603050405020304" pitchFamily="18" charset="0"/>
              </a:rPr>
              <a:t>Course Title   :  Statistics For Data Science </a:t>
            </a:r>
          </a:p>
          <a:p>
            <a:r>
              <a:rPr lang="en-US" sz="2000" b="1" dirty="0">
                <a:solidFill>
                  <a:schemeClr val="tx1"/>
                </a:solidFill>
                <a:latin typeface="Times New Roman" panose="02020603050405020304" pitchFamily="18" charset="0"/>
                <a:cs typeface="Times New Roman" panose="02020603050405020304" pitchFamily="18" charset="0"/>
              </a:rPr>
              <a:t>Course Code  :  CSE 303</a:t>
            </a:r>
          </a:p>
          <a:p>
            <a:r>
              <a:rPr lang="en-US" sz="2000" b="1" dirty="0">
                <a:solidFill>
                  <a:schemeClr val="tx1"/>
                </a:solidFill>
                <a:latin typeface="Times New Roman" panose="02020603050405020304" pitchFamily="18" charset="0"/>
                <a:cs typeface="Times New Roman" panose="02020603050405020304" pitchFamily="18" charset="0"/>
              </a:rPr>
              <a:t>Section            : 03</a:t>
            </a:r>
          </a:p>
          <a:p>
            <a:r>
              <a:rPr lang="en-US" sz="2000" b="1" dirty="0">
                <a:solidFill>
                  <a:schemeClr val="tx1"/>
                </a:solidFill>
                <a:latin typeface="Times New Roman" panose="02020603050405020304" pitchFamily="18" charset="0"/>
                <a:cs typeface="Times New Roman" panose="02020603050405020304" pitchFamily="18" charset="0"/>
              </a:rPr>
              <a:t>Presented To  :  Dr. Mohammad </a:t>
            </a:r>
            <a:r>
              <a:rPr lang="en-US" sz="2000" b="1" dirty="0" err="1">
                <a:solidFill>
                  <a:schemeClr val="tx1"/>
                </a:solidFill>
                <a:latin typeface="Times New Roman" panose="02020603050405020304" pitchFamily="18" charset="0"/>
                <a:cs typeface="Times New Roman" panose="02020603050405020304" pitchFamily="18" charset="0"/>
              </a:rPr>
              <a:t>Manzurul</a:t>
            </a:r>
            <a:r>
              <a:rPr lang="en-US" sz="2000" b="1" dirty="0">
                <a:solidFill>
                  <a:schemeClr val="tx1"/>
                </a:solidFill>
                <a:latin typeface="Times New Roman" panose="02020603050405020304" pitchFamily="18" charset="0"/>
                <a:cs typeface="Times New Roman" panose="02020603050405020304" pitchFamily="18" charset="0"/>
              </a:rPr>
              <a:t> Islam,</a:t>
            </a:r>
          </a:p>
          <a:p>
            <a:r>
              <a:rPr lang="en-US" sz="2000" b="1" dirty="0">
                <a:solidFill>
                  <a:schemeClr val="tx1"/>
                </a:solidFill>
                <a:latin typeface="Times New Roman" panose="02020603050405020304" pitchFamily="18" charset="0"/>
                <a:cs typeface="Times New Roman" panose="02020603050405020304" pitchFamily="18" charset="0"/>
              </a:rPr>
              <a:t>                            Associate Professor,</a:t>
            </a:r>
          </a:p>
          <a:p>
            <a:r>
              <a:rPr lang="en-US" sz="2000" b="1" dirty="0">
                <a:solidFill>
                  <a:schemeClr val="tx1"/>
                </a:solidFill>
                <a:latin typeface="Times New Roman" panose="02020603050405020304" pitchFamily="18" charset="0"/>
                <a:cs typeface="Times New Roman" panose="02020603050405020304" pitchFamily="18" charset="0"/>
              </a:rPr>
              <a:t>                            Department of Computer science &amp; Engineering </a:t>
            </a:r>
          </a:p>
          <a:p>
            <a:endParaRPr lang="en-US" dirty="0"/>
          </a:p>
        </p:txBody>
      </p:sp>
      <p:pic>
        <p:nvPicPr>
          <p:cNvPr id="16" name="Picture 2">
            <a:extLst>
              <a:ext uri="{FF2B5EF4-FFF2-40B4-BE49-F238E27FC236}">
                <a16:creationId xmlns:a16="http://schemas.microsoft.com/office/drawing/2014/main" id="{2F82362D-E0B9-4DAB-A878-141E54C71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853" y="3752834"/>
            <a:ext cx="2779205" cy="587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3" name="Google Shape;403;p4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lvl="0"/>
            <a:r>
              <a:rPr lang="en-US" b="1" dirty="0">
                <a:solidFill>
                  <a:schemeClr val="bg2"/>
                </a:solidFill>
                <a:latin typeface="Times New Roman" panose="02020603050405020304" pitchFamily="18" charset="0"/>
                <a:cs typeface="Times New Roman" panose="02020603050405020304" pitchFamily="18" charset="0"/>
              </a:rPr>
              <a:t>Visualization</a:t>
            </a:r>
            <a:endParaRPr dirty="0"/>
          </a:p>
        </p:txBody>
      </p:sp>
      <p:pic>
        <p:nvPicPr>
          <p:cNvPr id="565" name="Google Shape;565;p40"/>
          <p:cNvPicPr preferRelativeResize="0"/>
          <p:nvPr/>
        </p:nvPicPr>
        <p:blipFill>
          <a:blip r:embed="rId3">
            <a:alphaModFix/>
          </a:blip>
          <a:stretch>
            <a:fillRect/>
          </a:stretch>
        </p:blipFill>
        <p:spPr>
          <a:xfrm>
            <a:off x="8135725" y="4153762"/>
            <a:ext cx="876885" cy="1042999"/>
          </a:xfrm>
          <a:prstGeom prst="rect">
            <a:avLst/>
          </a:prstGeom>
          <a:noFill/>
          <a:ln>
            <a:noFill/>
          </a:ln>
        </p:spPr>
      </p:pic>
      <p:pic>
        <p:nvPicPr>
          <p:cNvPr id="4098" name="Picture 2">
            <a:extLst>
              <a:ext uri="{FF2B5EF4-FFF2-40B4-BE49-F238E27FC236}">
                <a16:creationId xmlns:a16="http://schemas.microsoft.com/office/drawing/2014/main" id="{E7F5F0A5-D647-4722-AF13-DEFC881E14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3700" y="762951"/>
            <a:ext cx="4100732" cy="38455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31FCF00-7BE3-4898-8C18-34520F25CAAC}"/>
              </a:ext>
            </a:extLst>
          </p:cNvPr>
          <p:cNvSpPr txBox="1"/>
          <p:nvPr/>
        </p:nvSpPr>
        <p:spPr>
          <a:xfrm>
            <a:off x="720000" y="1530436"/>
            <a:ext cx="2940148" cy="2062103"/>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The box plot shows temperature variation across crops, with wide ranges for watermelon and coconut, and narrower ranges for muskmelon and apple. Most crops have temperatures between 20-35°C, with medians around 25-30°C.</a:t>
            </a:r>
          </a:p>
        </p:txBody>
      </p:sp>
    </p:spTree>
    <p:extLst>
      <p:ext uri="{BB962C8B-B14F-4D97-AF65-F5344CB8AC3E}">
        <p14:creationId xmlns:p14="http://schemas.microsoft.com/office/powerpoint/2010/main" val="11392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3" name="Google Shape;403;p4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lvl="0"/>
            <a:r>
              <a:rPr lang="en-US" b="1" dirty="0">
                <a:solidFill>
                  <a:schemeClr val="bg2"/>
                </a:solidFill>
                <a:latin typeface="Times New Roman" panose="02020603050405020304" pitchFamily="18" charset="0"/>
                <a:cs typeface="Times New Roman" panose="02020603050405020304" pitchFamily="18" charset="0"/>
              </a:rPr>
              <a:t>Visualization</a:t>
            </a:r>
            <a:endParaRPr dirty="0"/>
          </a:p>
        </p:txBody>
      </p:sp>
      <p:pic>
        <p:nvPicPr>
          <p:cNvPr id="565" name="Google Shape;565;p40"/>
          <p:cNvPicPr preferRelativeResize="0"/>
          <p:nvPr/>
        </p:nvPicPr>
        <p:blipFill>
          <a:blip r:embed="rId3">
            <a:alphaModFix/>
          </a:blip>
          <a:stretch>
            <a:fillRect/>
          </a:stretch>
        </p:blipFill>
        <p:spPr>
          <a:xfrm>
            <a:off x="8135725" y="4153762"/>
            <a:ext cx="876885" cy="1042999"/>
          </a:xfrm>
          <a:prstGeom prst="rect">
            <a:avLst/>
          </a:prstGeom>
          <a:noFill/>
          <a:ln>
            <a:noFill/>
          </a:ln>
        </p:spPr>
      </p:pic>
      <p:pic>
        <p:nvPicPr>
          <p:cNvPr id="6146" name="Picture 2">
            <a:extLst>
              <a:ext uri="{FF2B5EF4-FFF2-40B4-BE49-F238E27FC236}">
                <a16:creationId xmlns:a16="http://schemas.microsoft.com/office/drawing/2014/main" id="{E59BD395-BF35-43FB-BFD3-059B5A9FDF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531" y="713083"/>
            <a:ext cx="4044636" cy="37929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1A42682-0BD5-42E3-ABA9-B9ADBC260A10}"/>
              </a:ext>
            </a:extLst>
          </p:cNvPr>
          <p:cNvSpPr txBox="1"/>
          <p:nvPr/>
        </p:nvSpPr>
        <p:spPr>
          <a:xfrm>
            <a:off x="631755" y="1353458"/>
            <a:ext cx="3747609" cy="2554545"/>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The box plot shows diverse pH preferences across crops. Most crops favor slightly acidic to neutral pH (6-7). </a:t>
            </a:r>
            <a:r>
              <a:rPr lang="en-US" sz="1600" err="1">
                <a:latin typeface="Times New Roman" panose="02020603050405020304" pitchFamily="18" charset="0"/>
                <a:cs typeface="Times New Roman" panose="02020603050405020304" pitchFamily="18" charset="0"/>
              </a:rPr>
              <a:t>Pigeonpeas</a:t>
            </a:r>
            <a:r>
              <a:rPr lang="en-US" sz="1600">
                <a:latin typeface="Times New Roman" panose="02020603050405020304" pitchFamily="18" charset="0"/>
                <a:cs typeface="Times New Roman" panose="02020603050405020304" pitchFamily="18" charset="0"/>
              </a:rPr>
              <a:t> and </a:t>
            </a:r>
            <a:r>
              <a:rPr lang="en-US" sz="1600" err="1">
                <a:latin typeface="Times New Roman" panose="02020603050405020304" pitchFamily="18" charset="0"/>
                <a:cs typeface="Times New Roman" panose="02020603050405020304" pitchFamily="18" charset="0"/>
              </a:rPr>
              <a:t>mothbeans</a:t>
            </a:r>
            <a:r>
              <a:rPr lang="en-US" sz="1600">
                <a:latin typeface="Times New Roman" panose="02020603050405020304" pitchFamily="18" charset="0"/>
                <a:cs typeface="Times New Roman" panose="02020603050405020304" pitchFamily="18" charset="0"/>
              </a:rPr>
              <a:t> tolerate wider pH ranges, while muskmelon and apple prefer narrower ranges. Coffee, jute, and coconut lean towards higher pH, while rice and maize have lower median values. The pH range spans from 4.5 to 10, reflecting varied soil needs.</a:t>
            </a:r>
          </a:p>
        </p:txBody>
      </p:sp>
    </p:spTree>
    <p:extLst>
      <p:ext uri="{BB962C8B-B14F-4D97-AF65-F5344CB8AC3E}">
        <p14:creationId xmlns:p14="http://schemas.microsoft.com/office/powerpoint/2010/main" val="354039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3" name="Google Shape;403;p4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lvl="0"/>
            <a:r>
              <a:rPr lang="en-US" b="1" dirty="0">
                <a:solidFill>
                  <a:schemeClr val="bg2"/>
                </a:solidFill>
                <a:latin typeface="Times New Roman" panose="02020603050405020304" pitchFamily="18" charset="0"/>
                <a:cs typeface="Times New Roman" panose="02020603050405020304" pitchFamily="18" charset="0"/>
              </a:rPr>
              <a:t>Visualization</a:t>
            </a:r>
            <a:endParaRPr dirty="0"/>
          </a:p>
        </p:txBody>
      </p:sp>
      <p:pic>
        <p:nvPicPr>
          <p:cNvPr id="565" name="Google Shape;565;p40"/>
          <p:cNvPicPr preferRelativeResize="0"/>
          <p:nvPr/>
        </p:nvPicPr>
        <p:blipFill>
          <a:blip r:embed="rId3">
            <a:alphaModFix/>
          </a:blip>
          <a:stretch>
            <a:fillRect/>
          </a:stretch>
        </p:blipFill>
        <p:spPr>
          <a:xfrm>
            <a:off x="8267115" y="4421048"/>
            <a:ext cx="876885" cy="1042999"/>
          </a:xfrm>
          <a:prstGeom prst="rect">
            <a:avLst/>
          </a:prstGeom>
          <a:noFill/>
          <a:ln>
            <a:noFill/>
          </a:ln>
        </p:spPr>
      </p:pic>
      <p:pic>
        <p:nvPicPr>
          <p:cNvPr id="5122" name="Picture 2">
            <a:extLst>
              <a:ext uri="{FF2B5EF4-FFF2-40B4-BE49-F238E27FC236}">
                <a16:creationId xmlns:a16="http://schemas.microsoft.com/office/drawing/2014/main" id="{92EAD636-17D5-40F1-9340-D5603FAED8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056" y="1107700"/>
            <a:ext cx="4828360" cy="3293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B85D3D4-9922-4DBA-90D6-CB9F4DB07052}"/>
              </a:ext>
            </a:extLst>
          </p:cNvPr>
          <p:cNvSpPr txBox="1"/>
          <p:nvPr/>
        </p:nvSpPr>
        <p:spPr>
          <a:xfrm>
            <a:off x="720000" y="1417588"/>
            <a:ext cx="3569201" cy="230832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The count plot shows humidity distribution across crops, categorized into low, medium, and high ranges. Most crops prefer medium to high humidity, with rice and maize spanning all categories. Watermelon, muskmelon, and apple favor high humidity, while chickpea and </a:t>
            </a:r>
            <a:r>
              <a:rPr lang="en-US" sz="1600" err="1">
                <a:latin typeface="Times New Roman" panose="02020603050405020304" pitchFamily="18" charset="0"/>
                <a:cs typeface="Times New Roman" panose="02020603050405020304" pitchFamily="18" charset="0"/>
              </a:rPr>
              <a:t>kidneybean</a:t>
            </a:r>
            <a:r>
              <a:rPr lang="en-US" sz="1600">
                <a:latin typeface="Times New Roman" panose="02020603050405020304" pitchFamily="18" charset="0"/>
                <a:cs typeface="Times New Roman" panose="02020603050405020304" pitchFamily="18" charset="0"/>
              </a:rPr>
              <a:t> prefer lower levels.</a:t>
            </a:r>
          </a:p>
        </p:txBody>
      </p:sp>
    </p:spTree>
    <p:extLst>
      <p:ext uri="{BB962C8B-B14F-4D97-AF65-F5344CB8AC3E}">
        <p14:creationId xmlns:p14="http://schemas.microsoft.com/office/powerpoint/2010/main" val="136214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3" name="Google Shape;403;p40"/>
          <p:cNvSpPr txBox="1">
            <a:spLocks noGrp="1"/>
          </p:cNvSpPr>
          <p:nvPr>
            <p:ph type="title"/>
          </p:nvPr>
        </p:nvSpPr>
        <p:spPr>
          <a:xfrm>
            <a:off x="2176151" y="18301"/>
            <a:ext cx="7704000" cy="572700"/>
          </a:xfrm>
          <a:prstGeom prst="rect">
            <a:avLst/>
          </a:prstGeom>
        </p:spPr>
        <p:txBody>
          <a:bodyPr spcFirstLastPara="1" wrap="square" lIns="91425" tIns="91425" rIns="91425" bIns="91425" anchor="t" anchorCtr="0">
            <a:noAutofit/>
          </a:bodyPr>
          <a:lstStyle/>
          <a:p>
            <a:r>
              <a:rPr lang="en-US" sz="3000" b="1" dirty="0">
                <a:solidFill>
                  <a:schemeClr val="bg2"/>
                </a:solidFill>
                <a:latin typeface="Times New Roman"/>
                <a:cs typeface="Times New Roman"/>
              </a:rPr>
              <a:t>Machine Learning Model</a:t>
            </a:r>
            <a:endParaRPr lang="en-US" sz="3000">
              <a:solidFill>
                <a:schemeClr val="bg2"/>
              </a:solidFill>
            </a:endParaRPr>
          </a:p>
        </p:txBody>
      </p:sp>
      <p:sp>
        <p:nvSpPr>
          <p:cNvPr id="2" name="TextBox 1">
            <a:extLst>
              <a:ext uri="{FF2B5EF4-FFF2-40B4-BE49-F238E27FC236}">
                <a16:creationId xmlns:a16="http://schemas.microsoft.com/office/drawing/2014/main" id="{486B9332-5904-6FE4-020B-4A6ED82A9BD6}"/>
              </a:ext>
            </a:extLst>
          </p:cNvPr>
          <p:cNvSpPr txBox="1"/>
          <p:nvPr/>
        </p:nvSpPr>
        <p:spPr>
          <a:xfrm>
            <a:off x="1292299" y="1069083"/>
            <a:ext cx="2608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t>Logistic Regression:</a:t>
            </a:r>
          </a:p>
        </p:txBody>
      </p:sp>
      <p:sp>
        <p:nvSpPr>
          <p:cNvPr id="3" name="TextBox 2">
            <a:extLst>
              <a:ext uri="{FF2B5EF4-FFF2-40B4-BE49-F238E27FC236}">
                <a16:creationId xmlns:a16="http://schemas.microsoft.com/office/drawing/2014/main" id="{4BB815DD-961E-F6EA-25A5-91442CC1703A}"/>
              </a:ext>
            </a:extLst>
          </p:cNvPr>
          <p:cNvSpPr txBox="1"/>
          <p:nvPr/>
        </p:nvSpPr>
        <p:spPr>
          <a:xfrm>
            <a:off x="1398032" y="1597752"/>
            <a:ext cx="370870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Why Logistic Regression?</a:t>
            </a:r>
            <a:endParaRPr lang="en-US" dirty="0"/>
          </a:p>
          <a:p>
            <a:pPr marL="285750" indent="-285750">
              <a:buChar char="•"/>
            </a:pPr>
            <a:r>
              <a:rPr lang="en-US" b="1" dirty="0"/>
              <a:t>Handles Categorical Data</a:t>
            </a:r>
            <a:r>
              <a:rPr lang="en-US" dirty="0"/>
              <a:t>: Ideal for predicting crop types.</a:t>
            </a:r>
          </a:p>
          <a:p>
            <a:pPr marL="285750" indent="-285750">
              <a:buChar char="•"/>
            </a:pPr>
            <a:r>
              <a:rPr lang="en-US" b="1" dirty="0"/>
              <a:t>Multiclass Support</a:t>
            </a:r>
            <a:r>
              <a:rPr lang="en-US" dirty="0"/>
              <a:t>: Can classify multiple crops using One vs Rest.</a:t>
            </a:r>
          </a:p>
          <a:p>
            <a:pPr marL="285750" indent="-285750">
              <a:buChar char="•"/>
            </a:pPr>
            <a:r>
              <a:rPr lang="en-US" b="1" dirty="0"/>
              <a:t>Probabilistic Output</a:t>
            </a:r>
            <a:r>
              <a:rPr lang="en-US" dirty="0"/>
              <a:t>: Provides likelihood of each crop recommendation.</a:t>
            </a:r>
          </a:p>
          <a:p>
            <a:pPr marL="285750" indent="-285750">
              <a:buChar char="•"/>
            </a:pPr>
            <a:r>
              <a:rPr lang="en-US" b="1" dirty="0"/>
              <a:t>Interpretability</a:t>
            </a:r>
            <a:r>
              <a:rPr lang="en-US" dirty="0"/>
              <a:t>: Easy to understand and analyze.</a:t>
            </a:r>
          </a:p>
          <a:p>
            <a:pPr marL="285750" indent="-285750">
              <a:buChar char="•"/>
            </a:pPr>
            <a:r>
              <a:rPr lang="en-US" b="1" dirty="0"/>
              <a:t>Efficient</a:t>
            </a:r>
            <a:r>
              <a:rPr lang="en-US" dirty="0"/>
              <a:t>: Performs well with smaller datasets, perfect for our needs.</a:t>
            </a:r>
          </a:p>
          <a:p>
            <a:pPr algn="l"/>
            <a:endParaRPr lang="en-US" dirty="0"/>
          </a:p>
        </p:txBody>
      </p:sp>
      <p:pic>
        <p:nvPicPr>
          <p:cNvPr id="4" name="Picture 3" descr="Logistic Regression in Machine Learning ...">
            <a:extLst>
              <a:ext uri="{FF2B5EF4-FFF2-40B4-BE49-F238E27FC236}">
                <a16:creationId xmlns:a16="http://schemas.microsoft.com/office/drawing/2014/main" id="{6BE26C4B-868E-C6C7-960B-8F4BF77F3398}"/>
              </a:ext>
            </a:extLst>
          </p:cNvPr>
          <p:cNvPicPr>
            <a:picLocks noChangeAspect="1"/>
          </p:cNvPicPr>
          <p:nvPr/>
        </p:nvPicPr>
        <p:blipFill>
          <a:blip r:embed="rId3"/>
          <a:stretch>
            <a:fillRect/>
          </a:stretch>
        </p:blipFill>
        <p:spPr>
          <a:xfrm>
            <a:off x="5101047" y="1066981"/>
            <a:ext cx="3732814" cy="3399943"/>
          </a:xfrm>
          <a:prstGeom prst="rect">
            <a:avLst/>
          </a:prstGeom>
          <a:ln>
            <a:noFill/>
          </a:ln>
          <a:effectLst>
            <a:softEdge rad="112500"/>
          </a:effectLst>
        </p:spPr>
      </p:pic>
    </p:spTree>
    <p:extLst>
      <p:ext uri="{BB962C8B-B14F-4D97-AF65-F5344CB8AC3E}">
        <p14:creationId xmlns:p14="http://schemas.microsoft.com/office/powerpoint/2010/main" val="4120209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Google Shape;403;p40">
            <a:extLst>
              <a:ext uri="{FF2B5EF4-FFF2-40B4-BE49-F238E27FC236}">
                <a16:creationId xmlns:a16="http://schemas.microsoft.com/office/drawing/2014/main" id="{33B37B22-6381-BD64-874F-40F3E1059F91}"/>
              </a:ext>
            </a:extLst>
          </p:cNvPr>
          <p:cNvSpPr txBox="1">
            <a:spLocks/>
          </p:cNvSpPr>
          <p:nvPr/>
        </p:nvSpPr>
        <p:spPr>
          <a:xfrm>
            <a:off x="2285008" y="159"/>
            <a:ext cx="4474572" cy="590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3000" b="1" dirty="0">
                <a:solidFill>
                  <a:schemeClr val="bg2"/>
                </a:solidFill>
                <a:latin typeface="Times New Roman"/>
                <a:cs typeface="Times New Roman"/>
              </a:rPr>
              <a:t>Machine Learning Model</a:t>
            </a:r>
            <a:endParaRPr lang="en-US" sz="3000">
              <a:solidFill>
                <a:schemeClr val="bg2"/>
              </a:solidFill>
            </a:endParaRPr>
          </a:p>
        </p:txBody>
      </p:sp>
      <p:sp>
        <p:nvSpPr>
          <p:cNvPr id="18" name="TextBox 17">
            <a:extLst>
              <a:ext uri="{FF2B5EF4-FFF2-40B4-BE49-F238E27FC236}">
                <a16:creationId xmlns:a16="http://schemas.microsoft.com/office/drawing/2014/main" id="{CC5714C5-2F67-FD8A-33C1-4C64B4E93292}"/>
              </a:ext>
            </a:extLst>
          </p:cNvPr>
          <p:cNvSpPr txBox="1"/>
          <p:nvPr/>
        </p:nvSpPr>
        <p:spPr>
          <a:xfrm>
            <a:off x="1292299" y="1284743"/>
            <a:ext cx="2608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dirty="0"/>
              <a:t>Confusion Matrix:</a:t>
            </a:r>
          </a:p>
        </p:txBody>
      </p:sp>
      <p:sp>
        <p:nvSpPr>
          <p:cNvPr id="20" name="TextBox 19">
            <a:extLst>
              <a:ext uri="{FF2B5EF4-FFF2-40B4-BE49-F238E27FC236}">
                <a16:creationId xmlns:a16="http://schemas.microsoft.com/office/drawing/2014/main" id="{6555B687-A148-2BC5-A284-7225EF81D894}"/>
              </a:ext>
            </a:extLst>
          </p:cNvPr>
          <p:cNvSpPr txBox="1"/>
          <p:nvPr/>
        </p:nvSpPr>
        <p:spPr>
          <a:xfrm>
            <a:off x="1290202" y="1899677"/>
            <a:ext cx="301859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t>The diagonal values indicate that the model predicts correctly, and the Off-diagonal values indicate misclassifications. For example, 1 instance of maize was misclassified as jute. Overall, the model exhibits strong performance in classifying all the crops.</a:t>
            </a:r>
            <a:endParaRPr lang="en-US"/>
          </a:p>
          <a:p>
            <a:pPr algn="l"/>
            <a:endParaRPr lang="en-US" dirty="0"/>
          </a:p>
        </p:txBody>
      </p:sp>
      <p:pic>
        <p:nvPicPr>
          <p:cNvPr id="21" name="Picture 20">
            <a:extLst>
              <a:ext uri="{FF2B5EF4-FFF2-40B4-BE49-F238E27FC236}">
                <a16:creationId xmlns:a16="http://schemas.microsoft.com/office/drawing/2014/main" id="{F85539E1-42C8-2ADC-3C34-39598EBE3650}"/>
              </a:ext>
            </a:extLst>
          </p:cNvPr>
          <p:cNvPicPr>
            <a:picLocks noChangeAspect="1"/>
          </p:cNvPicPr>
          <p:nvPr/>
        </p:nvPicPr>
        <p:blipFill>
          <a:blip r:embed="rId2"/>
          <a:stretch>
            <a:fillRect/>
          </a:stretch>
        </p:blipFill>
        <p:spPr>
          <a:xfrm>
            <a:off x="4437358" y="1006661"/>
            <a:ext cx="4480421" cy="3595326"/>
          </a:xfrm>
          <a:prstGeom prst="rect">
            <a:avLst/>
          </a:prstGeom>
        </p:spPr>
      </p:pic>
    </p:spTree>
    <p:extLst>
      <p:ext uri="{BB962C8B-B14F-4D97-AF65-F5344CB8AC3E}">
        <p14:creationId xmlns:p14="http://schemas.microsoft.com/office/powerpoint/2010/main" val="34337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46"/>
          <p:cNvSpPr txBox="1">
            <a:spLocks noGrp="1"/>
          </p:cNvSpPr>
          <p:nvPr>
            <p:ph type="subTitle" idx="1"/>
          </p:nvPr>
        </p:nvSpPr>
        <p:spPr>
          <a:xfrm>
            <a:off x="1530574" y="1467465"/>
            <a:ext cx="5699512" cy="740100"/>
          </a:xfrm>
          <a:prstGeom prst="rect">
            <a:avLst/>
          </a:prstGeom>
        </p:spPr>
        <p:txBody>
          <a:bodyPr spcFirstLastPara="1" wrap="square" lIns="91425" tIns="91425" rIns="91425" bIns="91425" anchor="t" anchorCtr="0">
            <a:noAutofit/>
          </a:bodyPr>
          <a:lstStyle/>
          <a:p>
            <a:pPr marL="0" lvl="0" indent="0"/>
            <a:r>
              <a:rPr lang="en-US" sz="1600">
                <a:latin typeface="Times New Roman" panose="02020603050405020304" pitchFamily="18" charset="0"/>
                <a:cs typeface="Times New Roman" panose="02020603050405020304" pitchFamily="18" charset="0"/>
              </a:rPr>
              <a:t>The crop recommendation dataset highlights that crop success is linked to factors like soil nutrients, temperature, humidity, pH, and rainfall. Each crop thrives under specific conditions; for instance, rice prefers high humidity and heavy rainfall. This data aids in making informed crop recommendations, promoting sustainable farming by aligning crops with their environmental needs.</a:t>
            </a:r>
            <a:endParaRPr sz="1600">
              <a:latin typeface="Times New Roman" panose="02020603050405020304" pitchFamily="18" charset="0"/>
              <a:cs typeface="Times New Roman" panose="02020603050405020304" pitchFamily="18" charset="0"/>
            </a:endParaRPr>
          </a:p>
        </p:txBody>
      </p:sp>
      <p:sp>
        <p:nvSpPr>
          <p:cNvPr id="650" name="Google Shape;650;p46"/>
          <p:cNvSpPr txBox="1">
            <a:spLocks noGrp="1"/>
          </p:cNvSpPr>
          <p:nvPr>
            <p:ph type="title"/>
          </p:nvPr>
        </p:nvSpPr>
        <p:spPr>
          <a:xfrm>
            <a:off x="2095087" y="266935"/>
            <a:ext cx="3625856" cy="800800"/>
          </a:xfrm>
          <a:prstGeom prst="rect">
            <a:avLst/>
          </a:prstGeom>
        </p:spPr>
        <p:txBody>
          <a:bodyPr spcFirstLastPara="1" wrap="square" lIns="91425" tIns="91425" rIns="91425" bIns="91425" anchor="b" anchorCtr="0">
            <a:noAutofit/>
          </a:bodyPr>
          <a:lstStyle/>
          <a:p>
            <a:pPr lvl="0">
              <a:buSzPts val="1100"/>
            </a:pPr>
            <a:r>
              <a:rPr lang="en-US" sz="5400" b="1">
                <a:solidFill>
                  <a:schemeClr val="bg2"/>
                </a:solidFill>
                <a:latin typeface="Times New Roman" panose="02020603050405020304" pitchFamily="18" charset="0"/>
                <a:cs typeface="Times New Roman" panose="02020603050405020304" pitchFamily="18" charset="0"/>
              </a:rPr>
              <a:t>Conclusion</a:t>
            </a:r>
          </a:p>
        </p:txBody>
      </p:sp>
      <p:pic>
        <p:nvPicPr>
          <p:cNvPr id="660" name="Google Shape;660;p46"/>
          <p:cNvPicPr preferRelativeResize="0"/>
          <p:nvPr/>
        </p:nvPicPr>
        <p:blipFill>
          <a:blip r:embed="rId3">
            <a:alphaModFix/>
          </a:blip>
          <a:stretch>
            <a:fillRect/>
          </a:stretch>
        </p:blipFill>
        <p:spPr>
          <a:xfrm rot="-154127" flipH="1">
            <a:off x="-323851" y="3907067"/>
            <a:ext cx="3708850" cy="892874"/>
          </a:xfrm>
          <a:prstGeom prst="rect">
            <a:avLst/>
          </a:prstGeom>
          <a:noFill/>
          <a:ln>
            <a:noFill/>
          </a:ln>
        </p:spPr>
      </p:pic>
      <p:sp>
        <p:nvSpPr>
          <p:cNvPr id="661" name="Google Shape;661;p46"/>
          <p:cNvSpPr/>
          <p:nvPr/>
        </p:nvSpPr>
        <p:spPr>
          <a:xfrm>
            <a:off x="-533300" y="4584375"/>
            <a:ext cx="10210787" cy="572711"/>
          </a:xfrm>
          <a:custGeom>
            <a:avLst/>
            <a:gdLst/>
            <a:ahLst/>
            <a:cxnLst/>
            <a:rect l="l" t="t" r="r" b="b"/>
            <a:pathLst>
              <a:path w="120021" h="12052" extrusionOk="0">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pic>
        <p:nvPicPr>
          <p:cNvPr id="8198" name="Picture 6" descr="Funny Business Illustration Cartoon ...">
            <a:extLst>
              <a:ext uri="{FF2B5EF4-FFF2-40B4-BE49-F238E27FC236}">
                <a16:creationId xmlns:a16="http://schemas.microsoft.com/office/drawing/2014/main" id="{8579892E-E6A4-4FB6-A66F-1C2AE7F92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15" y="581170"/>
            <a:ext cx="5165628" cy="37854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lvl="0" algn="ctr"/>
            <a:r>
              <a:rPr lang="en-US" sz="5400" b="1" dirty="0">
                <a:solidFill>
                  <a:schemeClr val="bg2"/>
                </a:solidFill>
                <a:latin typeface="Times New Roman" panose="02020603050405020304" pitchFamily="18" charset="0"/>
                <a:cs typeface="Times New Roman" panose="02020603050405020304" pitchFamily="18" charset="0"/>
              </a:rPr>
              <a:t>Presented By</a:t>
            </a:r>
            <a:endParaRPr sz="5400" b="1" dirty="0">
              <a:solidFill>
                <a:schemeClr val="bg2"/>
              </a:solidFill>
              <a:latin typeface="Times New Roman" panose="02020603050405020304" pitchFamily="18" charset="0"/>
              <a:cs typeface="Times New Roman" panose="02020603050405020304" pitchFamily="18" charset="0"/>
            </a:endParaRPr>
          </a:p>
        </p:txBody>
      </p:sp>
      <p:pic>
        <p:nvPicPr>
          <p:cNvPr id="248" name="Google Shape;248;p34"/>
          <p:cNvPicPr preferRelativeResize="0"/>
          <p:nvPr/>
        </p:nvPicPr>
        <p:blipFill>
          <a:blip r:embed="rId3">
            <a:alphaModFix/>
          </a:blip>
          <a:stretch>
            <a:fillRect/>
          </a:stretch>
        </p:blipFill>
        <p:spPr>
          <a:xfrm>
            <a:off x="6414767" y="590500"/>
            <a:ext cx="1917824" cy="461700"/>
          </a:xfrm>
          <a:prstGeom prst="rect">
            <a:avLst/>
          </a:prstGeom>
          <a:noFill/>
          <a:ln>
            <a:noFill/>
          </a:ln>
        </p:spPr>
      </p:pic>
      <p:pic>
        <p:nvPicPr>
          <p:cNvPr id="249" name="Google Shape;249;p34"/>
          <p:cNvPicPr preferRelativeResize="0"/>
          <p:nvPr/>
        </p:nvPicPr>
        <p:blipFill>
          <a:blip r:embed="rId4">
            <a:alphaModFix/>
          </a:blip>
          <a:stretch>
            <a:fillRect/>
          </a:stretch>
        </p:blipFill>
        <p:spPr>
          <a:xfrm>
            <a:off x="7595875" y="2034540"/>
            <a:ext cx="2543649" cy="4259174"/>
          </a:xfrm>
          <a:prstGeom prst="rect">
            <a:avLst/>
          </a:prstGeom>
          <a:noFill/>
          <a:ln>
            <a:noFill/>
          </a:ln>
        </p:spPr>
      </p:pic>
      <p:pic>
        <p:nvPicPr>
          <p:cNvPr id="9" name="Picture 2">
            <a:extLst>
              <a:ext uri="{FF2B5EF4-FFF2-40B4-BE49-F238E27FC236}">
                <a16:creationId xmlns:a16="http://schemas.microsoft.com/office/drawing/2014/main" id="{A2499883-70E1-40B2-A712-DDF0BF17DE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9200" y="3968337"/>
            <a:ext cx="2779205" cy="5870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D9892E2-500D-4A2C-82E7-73788B0BBE94}"/>
              </a:ext>
            </a:extLst>
          </p:cNvPr>
          <p:cNvSpPr txBox="1"/>
          <p:nvPr/>
        </p:nvSpPr>
        <p:spPr>
          <a:xfrm>
            <a:off x="720000" y="2034540"/>
            <a:ext cx="2206652" cy="923330"/>
          </a:xfrm>
          <a:prstGeom prst="rect">
            <a:avLst/>
          </a:prstGeom>
          <a:noFill/>
        </p:spPr>
        <p:txBody>
          <a:bodyPr wrap="square" rtlCol="0">
            <a:spAutoFit/>
          </a:bodyPr>
          <a:lstStyle/>
          <a:p>
            <a:pPr marL="0" lvl="0" indent="0">
              <a:buNone/>
            </a:pPr>
            <a:r>
              <a:rPr lang="en-US" sz="2000" b="1" dirty="0" err="1">
                <a:solidFill>
                  <a:schemeClr val="tx1"/>
                </a:solidFill>
                <a:latin typeface="Times New Roman" panose="02020603050405020304" pitchFamily="18" charset="0"/>
                <a:cs typeface="Times New Roman" panose="02020603050405020304" pitchFamily="18" charset="0"/>
              </a:rPr>
              <a:t>Sifat</a:t>
            </a:r>
            <a:r>
              <a:rPr lang="en-US" sz="2000" b="1" dirty="0">
                <a:solidFill>
                  <a:schemeClr val="tx1"/>
                </a:solidFill>
                <a:latin typeface="Times New Roman" panose="02020603050405020304" pitchFamily="18" charset="0"/>
                <a:cs typeface="Times New Roman" panose="02020603050405020304" pitchFamily="18" charset="0"/>
              </a:rPr>
              <a:t> Noor Siam</a:t>
            </a:r>
          </a:p>
          <a:p>
            <a:pPr marL="0" lvl="0" indent="0">
              <a:buNone/>
            </a:pPr>
            <a:r>
              <a:rPr lang="en-US" sz="2000" b="1" dirty="0">
                <a:solidFill>
                  <a:schemeClr val="tx1"/>
                </a:solidFill>
                <a:latin typeface="Times New Roman" panose="02020603050405020304" pitchFamily="18" charset="0"/>
                <a:cs typeface="Times New Roman" panose="02020603050405020304" pitchFamily="18" charset="0"/>
              </a:rPr>
              <a:t>ID:  2022-1-60-368</a:t>
            </a:r>
          </a:p>
          <a:p>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F6F677E-8B0E-49D3-9802-A34EF61BAC96}"/>
              </a:ext>
            </a:extLst>
          </p:cNvPr>
          <p:cNvSpPr txBox="1"/>
          <p:nvPr/>
        </p:nvSpPr>
        <p:spPr>
          <a:xfrm>
            <a:off x="3160349" y="2034540"/>
            <a:ext cx="2206652" cy="923330"/>
          </a:xfrm>
          <a:prstGeom prst="rect">
            <a:avLst/>
          </a:prstGeom>
          <a:noFill/>
        </p:spPr>
        <p:txBody>
          <a:bodyPr wrap="square" rtlCol="0">
            <a:spAutoFit/>
          </a:bodyPr>
          <a:lstStyle/>
          <a:p>
            <a:pPr marL="0" lvl="0" indent="0">
              <a:buNone/>
            </a:pPr>
            <a:r>
              <a:rPr lang="en-US" sz="2000" b="1" dirty="0">
                <a:solidFill>
                  <a:schemeClr val="tx1"/>
                </a:solidFill>
                <a:latin typeface="Times New Roman" panose="02020603050405020304" pitchFamily="18" charset="0"/>
                <a:cs typeface="Times New Roman" panose="02020603050405020304" pitchFamily="18" charset="0"/>
              </a:rPr>
              <a:t>Al-Imam Uddin</a:t>
            </a:r>
          </a:p>
          <a:p>
            <a:pPr marL="0" lvl="0" indent="0">
              <a:buNone/>
            </a:pPr>
            <a:r>
              <a:rPr lang="en-US" sz="2000" b="1" dirty="0">
                <a:solidFill>
                  <a:schemeClr val="tx1"/>
                </a:solidFill>
                <a:latin typeface="Times New Roman" panose="02020603050405020304" pitchFamily="18" charset="0"/>
                <a:cs typeface="Times New Roman" panose="02020603050405020304" pitchFamily="18" charset="0"/>
              </a:rPr>
              <a:t>ID:  2021-3-60-260</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C79DA0-9B6C-4EB4-8D6D-764FBD07EC66}"/>
              </a:ext>
            </a:extLst>
          </p:cNvPr>
          <p:cNvSpPr txBox="1"/>
          <p:nvPr/>
        </p:nvSpPr>
        <p:spPr>
          <a:xfrm>
            <a:off x="5600698" y="2034540"/>
            <a:ext cx="2543649" cy="1138773"/>
          </a:xfrm>
          <a:prstGeom prst="rect">
            <a:avLst/>
          </a:prstGeom>
          <a:noFill/>
        </p:spPr>
        <p:txBody>
          <a:bodyPr wrap="square" rtlCol="0">
            <a:spAutoFit/>
          </a:bodyPr>
          <a:lstStyle/>
          <a:p>
            <a:pPr marL="0" lvl="0" indent="0">
              <a:buNone/>
            </a:pPr>
            <a:r>
              <a:rPr lang="en-US" sz="2000" b="1" dirty="0">
                <a:solidFill>
                  <a:schemeClr val="tx1"/>
                </a:solidFill>
                <a:latin typeface="Times New Roman" panose="02020603050405020304" pitchFamily="18" charset="0"/>
                <a:cs typeface="Times New Roman" panose="02020603050405020304" pitchFamily="18" charset="0"/>
              </a:rPr>
              <a:t>Tasnim Saima Raita </a:t>
            </a:r>
          </a:p>
          <a:p>
            <a:pPr marL="0" lvl="0" indent="0">
              <a:buNone/>
            </a:pPr>
            <a:r>
              <a:rPr lang="en-US" sz="2000" b="1" dirty="0">
                <a:solidFill>
                  <a:schemeClr val="tx1"/>
                </a:solidFill>
                <a:latin typeface="Times New Roman" panose="02020603050405020304" pitchFamily="18" charset="0"/>
                <a:cs typeface="Times New Roman" panose="02020603050405020304" pitchFamily="18" charset="0"/>
              </a:rPr>
              <a:t>ID:  2022-1-60-291</a:t>
            </a:r>
          </a:p>
          <a:p>
            <a:pPr marL="0" lvl="0" indent="0">
              <a:buNone/>
            </a:pPr>
            <a:endParaRPr lang="en-US" b="1" dirty="0">
              <a:solidFill>
                <a:schemeClr val="tx1"/>
              </a:solidFill>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711463" y="832130"/>
            <a:ext cx="761400" cy="7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Times New Roman" panose="02020603050405020304" pitchFamily="18" charset="0"/>
                <a:cs typeface="Times New Roman" panose="02020603050405020304" pitchFamily="18" charset="0"/>
              </a:rPr>
              <a:t>01</a:t>
            </a:r>
            <a:endParaRPr sz="2200">
              <a:latin typeface="Times New Roman" panose="02020603050405020304" pitchFamily="18" charset="0"/>
              <a:cs typeface="Times New Roman" panose="02020603050405020304" pitchFamily="18" charset="0"/>
            </a:endParaRPr>
          </a:p>
        </p:txBody>
      </p:sp>
      <p:sp>
        <p:nvSpPr>
          <p:cNvPr id="255" name="Google Shape;255;p35"/>
          <p:cNvSpPr txBox="1">
            <a:spLocks noGrp="1"/>
          </p:cNvSpPr>
          <p:nvPr>
            <p:ph type="title" idx="2"/>
          </p:nvPr>
        </p:nvSpPr>
        <p:spPr>
          <a:xfrm>
            <a:off x="4322300" y="899183"/>
            <a:ext cx="761400" cy="7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a:latin typeface="Times New Roman" panose="02020603050405020304" pitchFamily="18" charset="0"/>
                <a:cs typeface="Times New Roman" panose="02020603050405020304" pitchFamily="18" charset="0"/>
              </a:rPr>
              <a:t>02</a:t>
            </a:r>
            <a:endParaRPr sz="2200">
              <a:latin typeface="Times New Roman" panose="02020603050405020304" pitchFamily="18" charset="0"/>
              <a:cs typeface="Times New Roman" panose="02020603050405020304" pitchFamily="18" charset="0"/>
            </a:endParaRPr>
          </a:p>
        </p:txBody>
      </p:sp>
      <p:sp>
        <p:nvSpPr>
          <p:cNvPr id="256" name="Google Shape;256;p35"/>
          <p:cNvSpPr txBox="1">
            <a:spLocks noGrp="1"/>
          </p:cNvSpPr>
          <p:nvPr>
            <p:ph type="title" idx="3"/>
          </p:nvPr>
        </p:nvSpPr>
        <p:spPr>
          <a:xfrm>
            <a:off x="691188" y="1887785"/>
            <a:ext cx="823752" cy="7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imes New Roman" panose="02020603050405020304" pitchFamily="18" charset="0"/>
                <a:cs typeface="Times New Roman" panose="02020603050405020304" pitchFamily="18" charset="0"/>
              </a:rPr>
              <a:t>03</a:t>
            </a:r>
            <a:endParaRPr sz="2400">
              <a:latin typeface="Times New Roman" panose="02020603050405020304" pitchFamily="18" charset="0"/>
              <a:cs typeface="Times New Roman" panose="02020603050405020304" pitchFamily="18" charset="0"/>
            </a:endParaRPr>
          </a:p>
        </p:txBody>
      </p:sp>
      <p:sp>
        <p:nvSpPr>
          <p:cNvPr id="257" name="Google Shape;257;p35"/>
          <p:cNvSpPr txBox="1">
            <a:spLocks noGrp="1"/>
          </p:cNvSpPr>
          <p:nvPr>
            <p:ph type="title" idx="4"/>
          </p:nvPr>
        </p:nvSpPr>
        <p:spPr>
          <a:xfrm>
            <a:off x="4337560" y="1941730"/>
            <a:ext cx="823752" cy="73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latin typeface="Times New Roman" panose="02020603050405020304" pitchFamily="18" charset="0"/>
                <a:cs typeface="Times New Roman" panose="02020603050405020304" pitchFamily="18" charset="0"/>
              </a:rPr>
              <a:t>04</a:t>
            </a:r>
            <a:endParaRPr sz="2400">
              <a:latin typeface="Times New Roman" panose="02020603050405020304" pitchFamily="18" charset="0"/>
              <a:cs typeface="Times New Roman" panose="02020603050405020304" pitchFamily="18" charset="0"/>
            </a:endParaRPr>
          </a:p>
        </p:txBody>
      </p:sp>
      <p:sp>
        <p:nvSpPr>
          <p:cNvPr id="258" name="Google Shape;258;p35"/>
          <p:cNvSpPr txBox="1">
            <a:spLocks noGrp="1"/>
          </p:cNvSpPr>
          <p:nvPr>
            <p:ph type="title" idx="5"/>
          </p:nvPr>
        </p:nvSpPr>
        <p:spPr>
          <a:xfrm>
            <a:off x="470300" y="-59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1">
                <a:solidFill>
                  <a:schemeClr val="bg2"/>
                </a:solidFill>
                <a:latin typeface="Times New Roman" panose="02020603050405020304" pitchFamily="18" charset="0"/>
                <a:cs typeface="Times New Roman" panose="02020603050405020304" pitchFamily="18" charset="0"/>
              </a:rPr>
              <a:t>Table of contents</a:t>
            </a:r>
            <a:endParaRPr sz="5000" b="1">
              <a:solidFill>
                <a:schemeClr val="bg2"/>
              </a:solidFill>
              <a:latin typeface="Times New Roman" panose="02020603050405020304" pitchFamily="18" charset="0"/>
              <a:cs typeface="Times New Roman" panose="02020603050405020304" pitchFamily="18" charset="0"/>
            </a:endParaRPr>
          </a:p>
        </p:txBody>
      </p:sp>
      <p:sp>
        <p:nvSpPr>
          <p:cNvPr id="259" name="Google Shape;259;p35"/>
          <p:cNvSpPr txBox="1">
            <a:spLocks noGrp="1"/>
          </p:cNvSpPr>
          <p:nvPr>
            <p:ph type="subTitle" idx="1"/>
          </p:nvPr>
        </p:nvSpPr>
        <p:spPr>
          <a:xfrm>
            <a:off x="5161312" y="1992474"/>
            <a:ext cx="2010440" cy="484800"/>
          </a:xfrm>
          <a:prstGeom prst="rect">
            <a:avLst/>
          </a:prstGeom>
        </p:spPr>
        <p:txBody>
          <a:bodyPr spcFirstLastPara="1" wrap="square" lIns="91425" tIns="91425" rIns="91425" bIns="91425" anchor="b" anchorCtr="0">
            <a:noAutofit/>
          </a:bodyPr>
          <a:lstStyle/>
          <a:p>
            <a:pPr marL="0" lvl="0" indent="0"/>
            <a:r>
              <a:rPr lang="en-US" sz="2000" b="1">
                <a:latin typeface="Times New Roman" panose="02020603050405020304" pitchFamily="18" charset="0"/>
                <a:cs typeface="Times New Roman" panose="02020603050405020304" pitchFamily="18" charset="0"/>
              </a:rPr>
              <a:t>Visualization</a:t>
            </a:r>
          </a:p>
        </p:txBody>
      </p:sp>
      <p:sp>
        <p:nvSpPr>
          <p:cNvPr id="260" name="Google Shape;260;p35"/>
          <p:cNvSpPr txBox="1">
            <a:spLocks noGrp="1"/>
          </p:cNvSpPr>
          <p:nvPr>
            <p:ph type="subTitle" idx="6"/>
          </p:nvPr>
        </p:nvSpPr>
        <p:spPr>
          <a:xfrm>
            <a:off x="5161312" y="3092796"/>
            <a:ext cx="164746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000" b="1">
                <a:latin typeface="Times New Roman" panose="02020603050405020304" pitchFamily="18" charset="0"/>
                <a:cs typeface="Times New Roman" panose="02020603050405020304" pitchFamily="18" charset="0"/>
              </a:rPr>
              <a:t>Co</a:t>
            </a:r>
            <a:r>
              <a:rPr lang="en-US" sz="2000" b="1" err="1">
                <a:latin typeface="Times New Roman" panose="02020603050405020304" pitchFamily="18" charset="0"/>
                <a:cs typeface="Times New Roman" panose="02020603050405020304" pitchFamily="18" charset="0"/>
              </a:rPr>
              <a:t>nclusion</a:t>
            </a:r>
            <a:endParaRPr sz="2000" b="1">
              <a:latin typeface="Times New Roman" panose="02020603050405020304" pitchFamily="18" charset="0"/>
              <a:cs typeface="Times New Roman" panose="02020603050405020304" pitchFamily="18" charset="0"/>
            </a:endParaRPr>
          </a:p>
        </p:txBody>
      </p:sp>
      <p:sp>
        <p:nvSpPr>
          <p:cNvPr id="261" name="Google Shape;261;p35"/>
          <p:cNvSpPr txBox="1">
            <a:spLocks noGrp="1"/>
          </p:cNvSpPr>
          <p:nvPr>
            <p:ph type="subTitle" idx="7"/>
          </p:nvPr>
        </p:nvSpPr>
        <p:spPr>
          <a:xfrm>
            <a:off x="1514940" y="2972183"/>
            <a:ext cx="159318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000" b="1">
                <a:latin typeface="Times New Roman" panose="02020603050405020304" pitchFamily="18" charset="0"/>
                <a:cs typeface="Times New Roman" panose="02020603050405020304" pitchFamily="18" charset="0"/>
              </a:rPr>
              <a:t>ML </a:t>
            </a:r>
            <a:r>
              <a:rPr lang="en-US" sz="2000" b="1">
                <a:latin typeface="Times New Roman" panose="02020603050405020304" pitchFamily="18" charset="0"/>
                <a:cs typeface="Times New Roman" panose="02020603050405020304" pitchFamily="18" charset="0"/>
              </a:rPr>
              <a:t>M</a:t>
            </a:r>
            <a:r>
              <a:rPr lang="en" sz="2000" b="1">
                <a:latin typeface="Times New Roman" panose="02020603050405020304" pitchFamily="18" charset="0"/>
                <a:cs typeface="Times New Roman" panose="02020603050405020304" pitchFamily="18" charset="0"/>
              </a:rPr>
              <a:t>odel </a:t>
            </a:r>
            <a:endParaRPr sz="2000" b="1">
              <a:latin typeface="Times New Roman" panose="02020603050405020304" pitchFamily="18" charset="0"/>
              <a:cs typeface="Times New Roman" panose="02020603050405020304" pitchFamily="18" charset="0"/>
            </a:endParaRPr>
          </a:p>
        </p:txBody>
      </p:sp>
      <p:sp>
        <p:nvSpPr>
          <p:cNvPr id="262" name="Google Shape;262;p35"/>
          <p:cNvSpPr txBox="1">
            <a:spLocks noGrp="1"/>
          </p:cNvSpPr>
          <p:nvPr>
            <p:ph type="subTitle" idx="8"/>
          </p:nvPr>
        </p:nvSpPr>
        <p:spPr>
          <a:xfrm>
            <a:off x="1472863" y="938891"/>
            <a:ext cx="185423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2000" b="1">
                <a:latin typeface="Times New Roman" panose="02020603050405020304" pitchFamily="18" charset="0"/>
                <a:cs typeface="Times New Roman" panose="02020603050405020304" pitchFamily="18" charset="0"/>
              </a:rPr>
              <a:t>Introduction</a:t>
            </a:r>
          </a:p>
        </p:txBody>
      </p:sp>
      <p:pic>
        <p:nvPicPr>
          <p:cNvPr id="264" name="Google Shape;264;p35"/>
          <p:cNvPicPr preferRelativeResize="0"/>
          <p:nvPr/>
        </p:nvPicPr>
        <p:blipFill>
          <a:blip r:embed="rId3">
            <a:alphaModFix/>
          </a:blip>
          <a:stretch>
            <a:fillRect/>
          </a:stretch>
        </p:blipFill>
        <p:spPr>
          <a:xfrm>
            <a:off x="7382688" y="719271"/>
            <a:ext cx="2555800" cy="3608175"/>
          </a:xfrm>
          <a:prstGeom prst="rect">
            <a:avLst/>
          </a:prstGeom>
          <a:noFill/>
          <a:ln>
            <a:noFill/>
          </a:ln>
        </p:spPr>
      </p:pic>
      <p:pic>
        <p:nvPicPr>
          <p:cNvPr id="265" name="Google Shape;265;p35"/>
          <p:cNvPicPr preferRelativeResize="0"/>
          <p:nvPr/>
        </p:nvPicPr>
        <p:blipFill>
          <a:blip r:embed="rId4">
            <a:alphaModFix/>
          </a:blip>
          <a:stretch>
            <a:fillRect/>
          </a:stretch>
        </p:blipFill>
        <p:spPr>
          <a:xfrm>
            <a:off x="6863525" y="3891423"/>
            <a:ext cx="958724" cy="736799"/>
          </a:xfrm>
          <a:prstGeom prst="rect">
            <a:avLst/>
          </a:prstGeom>
          <a:noFill/>
          <a:ln>
            <a:noFill/>
          </a:ln>
        </p:spPr>
      </p:pic>
      <p:sp>
        <p:nvSpPr>
          <p:cNvPr id="267" name="Google Shape;267;p35"/>
          <p:cNvSpPr/>
          <p:nvPr/>
        </p:nvSpPr>
        <p:spPr>
          <a:xfrm>
            <a:off x="0" y="4584375"/>
            <a:ext cx="9144100" cy="572711"/>
          </a:xfrm>
          <a:custGeom>
            <a:avLst/>
            <a:gdLst/>
            <a:ahLst/>
            <a:cxnLst/>
            <a:rect l="l" t="t" r="r" b="b"/>
            <a:pathLst>
              <a:path w="120021" h="12052" extrusionOk="0">
                <a:moveTo>
                  <a:pt x="0" y="4058"/>
                </a:moveTo>
                <a:cubicBezTo>
                  <a:pt x="4119" y="756"/>
                  <a:pt x="10592" y="1"/>
                  <a:pt x="16024" y="4610"/>
                </a:cubicBezTo>
                <a:cubicBezTo>
                  <a:pt x="20288" y="8229"/>
                  <a:pt x="25095" y="8710"/>
                  <a:pt x="30118" y="8076"/>
                </a:cubicBezTo>
                <a:cubicBezTo>
                  <a:pt x="60461" y="4250"/>
                  <a:pt x="56265" y="2278"/>
                  <a:pt x="88006" y="7789"/>
                </a:cubicBezTo>
                <a:cubicBezTo>
                  <a:pt x="93710" y="8780"/>
                  <a:pt x="99197" y="8686"/>
                  <a:pt x="103997" y="4610"/>
                </a:cubicBezTo>
                <a:cubicBezTo>
                  <a:pt x="109428" y="1"/>
                  <a:pt x="115898" y="758"/>
                  <a:pt x="120020" y="4058"/>
                </a:cubicBezTo>
                <a:lnTo>
                  <a:pt x="120020" y="12051"/>
                </a:lnTo>
                <a:lnTo>
                  <a:pt x="4" y="12051"/>
                </a:lnTo>
                <a:lnTo>
                  <a:pt x="4" y="4058"/>
                </a:ln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5;p35">
            <a:extLst>
              <a:ext uri="{FF2B5EF4-FFF2-40B4-BE49-F238E27FC236}">
                <a16:creationId xmlns:a16="http://schemas.microsoft.com/office/drawing/2014/main" id="{91364EAD-9130-4BB4-A2E9-5AB021055254}"/>
              </a:ext>
            </a:extLst>
          </p:cNvPr>
          <p:cNvSpPr txBox="1">
            <a:spLocks/>
          </p:cNvSpPr>
          <p:nvPr/>
        </p:nvSpPr>
        <p:spPr>
          <a:xfrm>
            <a:off x="706336" y="2851935"/>
            <a:ext cx="808604" cy="7368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ebas Neue"/>
              <a:buNone/>
              <a:defRPr sz="35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 sz="2200">
                <a:latin typeface="Times New Roman" panose="02020603050405020304" pitchFamily="18" charset="0"/>
                <a:cs typeface="Times New Roman" panose="02020603050405020304" pitchFamily="18" charset="0"/>
              </a:rPr>
              <a:t>05</a:t>
            </a:r>
          </a:p>
        </p:txBody>
      </p:sp>
      <p:sp>
        <p:nvSpPr>
          <p:cNvPr id="20" name="Google Shape;255;p35">
            <a:extLst>
              <a:ext uri="{FF2B5EF4-FFF2-40B4-BE49-F238E27FC236}">
                <a16:creationId xmlns:a16="http://schemas.microsoft.com/office/drawing/2014/main" id="{A41C8608-FF18-4427-AF27-C6064C149740}"/>
              </a:ext>
            </a:extLst>
          </p:cNvPr>
          <p:cNvSpPr txBox="1">
            <a:spLocks/>
          </p:cNvSpPr>
          <p:nvPr/>
        </p:nvSpPr>
        <p:spPr>
          <a:xfrm>
            <a:off x="4344733" y="2984014"/>
            <a:ext cx="808604" cy="774309"/>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ebas Neue"/>
              <a:buNone/>
              <a:defRPr sz="35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r>
              <a:rPr lang="en" sz="2200">
                <a:latin typeface="Times New Roman" panose="02020603050405020304" pitchFamily="18" charset="0"/>
                <a:cs typeface="Times New Roman" panose="02020603050405020304" pitchFamily="18" charset="0"/>
              </a:rPr>
              <a:t>06</a:t>
            </a:r>
          </a:p>
        </p:txBody>
      </p:sp>
      <p:sp>
        <p:nvSpPr>
          <p:cNvPr id="3" name="TextBox 2">
            <a:extLst>
              <a:ext uri="{FF2B5EF4-FFF2-40B4-BE49-F238E27FC236}">
                <a16:creationId xmlns:a16="http://schemas.microsoft.com/office/drawing/2014/main" id="{E723D1B6-4A88-44C4-A054-8D46F6009A5F}"/>
              </a:ext>
            </a:extLst>
          </p:cNvPr>
          <p:cNvSpPr txBox="1"/>
          <p:nvPr/>
        </p:nvSpPr>
        <p:spPr>
          <a:xfrm>
            <a:off x="5083700" y="1055146"/>
            <a:ext cx="3204380" cy="400110"/>
          </a:xfrm>
          <a:prstGeom prst="rect">
            <a:avLst/>
          </a:prstGeom>
          <a:noFill/>
        </p:spPr>
        <p:txBody>
          <a:bodyPr wrap="square" rtlCol="0">
            <a:spAutoFit/>
          </a:bodyPr>
          <a:lstStyle/>
          <a:p>
            <a:r>
              <a:rPr lang="en" sz="2000" b="1">
                <a:solidFill>
                  <a:schemeClr val="tx1"/>
                </a:solidFill>
                <a:latin typeface="Times New Roman" panose="02020603050405020304" pitchFamily="18" charset="0"/>
                <a:cs typeface="Times New Roman" panose="02020603050405020304" pitchFamily="18" charset="0"/>
              </a:rPr>
              <a:t>Presenting Key Details</a:t>
            </a:r>
            <a:endParaRPr lang="en-US" sz="2000">
              <a:solidFill>
                <a:schemeClr val="tx1"/>
              </a:solidFill>
            </a:endParaRPr>
          </a:p>
        </p:txBody>
      </p:sp>
      <p:sp>
        <p:nvSpPr>
          <p:cNvPr id="4" name="TextBox 3">
            <a:extLst>
              <a:ext uri="{FF2B5EF4-FFF2-40B4-BE49-F238E27FC236}">
                <a16:creationId xmlns:a16="http://schemas.microsoft.com/office/drawing/2014/main" id="{52374C50-910A-49FB-95F1-7A81A09AC7B0}"/>
              </a:ext>
            </a:extLst>
          </p:cNvPr>
          <p:cNvSpPr txBox="1"/>
          <p:nvPr/>
        </p:nvSpPr>
        <p:spPr>
          <a:xfrm>
            <a:off x="1472863" y="2047907"/>
            <a:ext cx="2905090"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Handling Missing Values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37"/>
          <p:cNvPicPr preferRelativeResize="0"/>
          <p:nvPr/>
        </p:nvPicPr>
        <p:blipFill>
          <a:blip r:embed="rId3">
            <a:alphaModFix/>
          </a:blip>
          <a:stretch>
            <a:fillRect/>
          </a:stretch>
        </p:blipFill>
        <p:spPr>
          <a:xfrm flipH="1">
            <a:off x="2011257" y="4114800"/>
            <a:ext cx="2958919" cy="765788"/>
          </a:xfrm>
          <a:prstGeom prst="rect">
            <a:avLst/>
          </a:prstGeom>
          <a:noFill/>
          <a:ln>
            <a:noFill/>
          </a:ln>
        </p:spPr>
      </p:pic>
      <p:sp>
        <p:nvSpPr>
          <p:cNvPr id="284" name="Google Shape;284;p37"/>
          <p:cNvSpPr txBox="1">
            <a:spLocks noGrp="1"/>
          </p:cNvSpPr>
          <p:nvPr>
            <p:ph type="title"/>
          </p:nvPr>
        </p:nvSpPr>
        <p:spPr>
          <a:xfrm>
            <a:off x="2011257" y="344304"/>
            <a:ext cx="3679273" cy="1893237"/>
          </a:xfrm>
          <a:prstGeom prst="rect">
            <a:avLst/>
          </a:prstGeom>
        </p:spPr>
        <p:txBody>
          <a:bodyPr spcFirstLastPara="1" wrap="square" lIns="91425" tIns="91425" rIns="91425" bIns="91425" anchor="b" anchorCtr="0">
            <a:noAutofit/>
          </a:bodyPr>
          <a:lstStyle/>
          <a:p>
            <a:pPr algn="ctr"/>
            <a:r>
              <a:rPr lang="en-US" sz="5000" b="1">
                <a:solidFill>
                  <a:schemeClr val="bg2"/>
                </a:solidFill>
                <a:latin typeface="Times New Roman" panose="02020603050405020304" pitchFamily="18" charset="0"/>
                <a:cs typeface="Times New Roman" panose="02020603050405020304" pitchFamily="18" charset="0"/>
              </a:rPr>
              <a:t>Introduction</a:t>
            </a:r>
            <a:br>
              <a:rPr lang="en-US"/>
            </a:br>
            <a:endParaRPr/>
          </a:p>
        </p:txBody>
      </p:sp>
      <p:pic>
        <p:nvPicPr>
          <p:cNvPr id="286" name="Google Shape;286;p37"/>
          <p:cNvPicPr preferRelativeResize="0"/>
          <p:nvPr/>
        </p:nvPicPr>
        <p:blipFill>
          <a:blip r:embed="rId4">
            <a:alphaModFix/>
          </a:blip>
          <a:stretch>
            <a:fillRect/>
          </a:stretch>
        </p:blipFill>
        <p:spPr>
          <a:xfrm rot="141079" flipH="1">
            <a:off x="91533" y="3662947"/>
            <a:ext cx="2156824" cy="1136319"/>
          </a:xfrm>
          <a:prstGeom prst="rect">
            <a:avLst/>
          </a:prstGeom>
          <a:noFill/>
          <a:ln>
            <a:noFill/>
          </a:ln>
        </p:spPr>
      </p:pic>
      <p:pic>
        <p:nvPicPr>
          <p:cNvPr id="287" name="Google Shape;287;p37"/>
          <p:cNvPicPr preferRelativeResize="0"/>
          <p:nvPr/>
        </p:nvPicPr>
        <p:blipFill>
          <a:blip r:embed="rId5">
            <a:alphaModFix/>
          </a:blip>
          <a:stretch>
            <a:fillRect/>
          </a:stretch>
        </p:blipFill>
        <p:spPr>
          <a:xfrm>
            <a:off x="0" y="4399339"/>
            <a:ext cx="9144000" cy="1042988"/>
          </a:xfrm>
          <a:prstGeom prst="rect">
            <a:avLst/>
          </a:prstGeom>
          <a:noFill/>
          <a:ln>
            <a:noFill/>
          </a:ln>
        </p:spPr>
      </p:pic>
      <p:sp>
        <p:nvSpPr>
          <p:cNvPr id="288" name="Google Shape;288;p37"/>
          <p:cNvSpPr/>
          <p:nvPr/>
        </p:nvSpPr>
        <p:spPr>
          <a:xfrm>
            <a:off x="7745073" y="816009"/>
            <a:ext cx="519178" cy="422401"/>
          </a:xfrm>
          <a:custGeom>
            <a:avLst/>
            <a:gdLst/>
            <a:ahLst/>
            <a:cxnLst/>
            <a:rect l="l" t="t" r="r" b="b"/>
            <a:pathLst>
              <a:path w="8385" h="6822" extrusionOk="0">
                <a:moveTo>
                  <a:pt x="6100" y="5412"/>
                </a:moveTo>
                <a:cubicBezTo>
                  <a:pt x="8385" y="2725"/>
                  <a:pt x="1940" y="0"/>
                  <a:pt x="524" y="2496"/>
                </a:cubicBezTo>
                <a:cubicBezTo>
                  <a:pt x="1" y="3423"/>
                  <a:pt x="512" y="5528"/>
                  <a:pt x="1950" y="6257"/>
                </a:cubicBezTo>
                <a:cubicBezTo>
                  <a:pt x="3061" y="6821"/>
                  <a:pt x="4921" y="6297"/>
                  <a:pt x="6100" y="541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rot="2026369">
            <a:off x="7512495" y="3678157"/>
            <a:ext cx="1067304" cy="2476820"/>
          </a:xfrm>
          <a:custGeom>
            <a:avLst/>
            <a:gdLst/>
            <a:ahLst/>
            <a:cxnLst/>
            <a:rect l="l" t="t" r="r" b="b"/>
            <a:pathLst>
              <a:path w="4267" h="9902" extrusionOk="0">
                <a:moveTo>
                  <a:pt x="4244" y="9799"/>
                </a:moveTo>
                <a:cubicBezTo>
                  <a:pt x="4017" y="9623"/>
                  <a:pt x="3808" y="9439"/>
                  <a:pt x="3614" y="9246"/>
                </a:cubicBezTo>
                <a:cubicBezTo>
                  <a:pt x="3733" y="9122"/>
                  <a:pt x="4203" y="8547"/>
                  <a:pt x="3577" y="7829"/>
                </a:cubicBezTo>
                <a:cubicBezTo>
                  <a:pt x="3569" y="7552"/>
                  <a:pt x="3499" y="7280"/>
                  <a:pt x="3383" y="7047"/>
                </a:cubicBezTo>
                <a:cubicBezTo>
                  <a:pt x="3377" y="7041"/>
                  <a:pt x="3362" y="7047"/>
                  <a:pt x="3367" y="7057"/>
                </a:cubicBezTo>
                <a:cubicBezTo>
                  <a:pt x="3459" y="7262"/>
                  <a:pt x="3512" y="7475"/>
                  <a:pt x="3528" y="7706"/>
                </a:cubicBezTo>
                <a:cubicBezTo>
                  <a:pt x="3530" y="7728"/>
                  <a:pt x="3530" y="7751"/>
                  <a:pt x="3530" y="7773"/>
                </a:cubicBezTo>
                <a:cubicBezTo>
                  <a:pt x="3506" y="7749"/>
                  <a:pt x="3479" y="7720"/>
                  <a:pt x="3450" y="7696"/>
                </a:cubicBezTo>
                <a:cubicBezTo>
                  <a:pt x="3448" y="7692"/>
                  <a:pt x="3444" y="7690"/>
                  <a:pt x="3440" y="7687"/>
                </a:cubicBezTo>
                <a:cubicBezTo>
                  <a:pt x="3409" y="7389"/>
                  <a:pt x="3307" y="7098"/>
                  <a:pt x="3150" y="6867"/>
                </a:cubicBezTo>
                <a:cubicBezTo>
                  <a:pt x="3141" y="6857"/>
                  <a:pt x="3127" y="6867"/>
                  <a:pt x="3131" y="6877"/>
                </a:cubicBezTo>
                <a:cubicBezTo>
                  <a:pt x="3244" y="7065"/>
                  <a:pt x="3324" y="7272"/>
                  <a:pt x="3367" y="7495"/>
                </a:cubicBezTo>
                <a:cubicBezTo>
                  <a:pt x="3379" y="7559"/>
                  <a:pt x="3385" y="7626"/>
                  <a:pt x="3389" y="7692"/>
                </a:cubicBezTo>
                <a:cubicBezTo>
                  <a:pt x="3387" y="7696"/>
                  <a:pt x="3385" y="7698"/>
                  <a:pt x="3383" y="7698"/>
                </a:cubicBezTo>
                <a:cubicBezTo>
                  <a:pt x="3377" y="7700"/>
                  <a:pt x="3375" y="7710"/>
                  <a:pt x="3373" y="7714"/>
                </a:cubicBezTo>
                <a:cubicBezTo>
                  <a:pt x="3364" y="7737"/>
                  <a:pt x="3354" y="7759"/>
                  <a:pt x="3346" y="7780"/>
                </a:cubicBezTo>
                <a:cubicBezTo>
                  <a:pt x="3338" y="7559"/>
                  <a:pt x="3254" y="7299"/>
                  <a:pt x="3027" y="6998"/>
                </a:cubicBezTo>
                <a:lnTo>
                  <a:pt x="3027" y="6998"/>
                </a:lnTo>
                <a:cubicBezTo>
                  <a:pt x="3051" y="6738"/>
                  <a:pt x="3029" y="6476"/>
                  <a:pt x="2955" y="6241"/>
                </a:cubicBezTo>
                <a:cubicBezTo>
                  <a:pt x="2953" y="6231"/>
                  <a:pt x="2935" y="6237"/>
                  <a:pt x="2937" y="6247"/>
                </a:cubicBezTo>
                <a:cubicBezTo>
                  <a:pt x="2994" y="6466"/>
                  <a:pt x="3011" y="6687"/>
                  <a:pt x="2990" y="6920"/>
                </a:cubicBezTo>
                <a:lnTo>
                  <a:pt x="2982" y="6982"/>
                </a:lnTo>
                <a:cubicBezTo>
                  <a:pt x="2976" y="6982"/>
                  <a:pt x="2966" y="6986"/>
                  <a:pt x="2959" y="6994"/>
                </a:cubicBezTo>
                <a:cubicBezTo>
                  <a:pt x="2951" y="6998"/>
                  <a:pt x="2947" y="7006"/>
                  <a:pt x="2945" y="7012"/>
                </a:cubicBezTo>
                <a:cubicBezTo>
                  <a:pt x="2943" y="7014"/>
                  <a:pt x="2943" y="7016"/>
                  <a:pt x="2939" y="7023"/>
                </a:cubicBezTo>
                <a:cubicBezTo>
                  <a:pt x="2996" y="6720"/>
                  <a:pt x="2943" y="6347"/>
                  <a:pt x="2620" y="5942"/>
                </a:cubicBezTo>
                <a:cubicBezTo>
                  <a:pt x="2599" y="5713"/>
                  <a:pt x="2538" y="5490"/>
                  <a:pt x="2444" y="5296"/>
                </a:cubicBezTo>
                <a:cubicBezTo>
                  <a:pt x="2436" y="5286"/>
                  <a:pt x="2417" y="5292"/>
                  <a:pt x="2423" y="5304"/>
                </a:cubicBezTo>
                <a:cubicBezTo>
                  <a:pt x="2505" y="5498"/>
                  <a:pt x="2556" y="5701"/>
                  <a:pt x="2573" y="5916"/>
                </a:cubicBezTo>
                <a:cubicBezTo>
                  <a:pt x="2560" y="5916"/>
                  <a:pt x="2548" y="5922"/>
                  <a:pt x="2536" y="5932"/>
                </a:cubicBezTo>
                <a:cubicBezTo>
                  <a:pt x="2528" y="5940"/>
                  <a:pt x="2522" y="5948"/>
                  <a:pt x="2519" y="5957"/>
                </a:cubicBezTo>
                <a:cubicBezTo>
                  <a:pt x="2517" y="5961"/>
                  <a:pt x="2515" y="5967"/>
                  <a:pt x="2511" y="5969"/>
                </a:cubicBezTo>
                <a:cubicBezTo>
                  <a:pt x="2497" y="5717"/>
                  <a:pt x="2436" y="5472"/>
                  <a:pt x="2333" y="5263"/>
                </a:cubicBezTo>
                <a:cubicBezTo>
                  <a:pt x="2325" y="5255"/>
                  <a:pt x="2307" y="5261"/>
                  <a:pt x="2313" y="5271"/>
                </a:cubicBezTo>
                <a:cubicBezTo>
                  <a:pt x="2399" y="5478"/>
                  <a:pt x="2454" y="5691"/>
                  <a:pt x="2466" y="5920"/>
                </a:cubicBezTo>
                <a:cubicBezTo>
                  <a:pt x="2468" y="5969"/>
                  <a:pt x="2468" y="6018"/>
                  <a:pt x="2466" y="6065"/>
                </a:cubicBezTo>
                <a:cubicBezTo>
                  <a:pt x="2458" y="6083"/>
                  <a:pt x="2448" y="6102"/>
                  <a:pt x="2440" y="6120"/>
                </a:cubicBezTo>
                <a:cubicBezTo>
                  <a:pt x="2405" y="5950"/>
                  <a:pt x="2333" y="5766"/>
                  <a:pt x="2209" y="5564"/>
                </a:cubicBezTo>
                <a:cubicBezTo>
                  <a:pt x="2202" y="5554"/>
                  <a:pt x="2192" y="5547"/>
                  <a:pt x="2184" y="5543"/>
                </a:cubicBezTo>
                <a:cubicBezTo>
                  <a:pt x="2239" y="5296"/>
                  <a:pt x="2211" y="5030"/>
                  <a:pt x="2090" y="4823"/>
                </a:cubicBezTo>
                <a:cubicBezTo>
                  <a:pt x="2080" y="4813"/>
                  <a:pt x="2065" y="4825"/>
                  <a:pt x="2073" y="4835"/>
                </a:cubicBezTo>
                <a:cubicBezTo>
                  <a:pt x="2168" y="5015"/>
                  <a:pt x="2168" y="5200"/>
                  <a:pt x="2153" y="5390"/>
                </a:cubicBezTo>
                <a:cubicBezTo>
                  <a:pt x="2137" y="5234"/>
                  <a:pt x="2088" y="5063"/>
                  <a:pt x="2000" y="4874"/>
                </a:cubicBezTo>
                <a:cubicBezTo>
                  <a:pt x="2100" y="4608"/>
                  <a:pt x="2098" y="4295"/>
                  <a:pt x="2133" y="4035"/>
                </a:cubicBezTo>
                <a:cubicBezTo>
                  <a:pt x="2133" y="4025"/>
                  <a:pt x="2121" y="4025"/>
                  <a:pt x="2118" y="4033"/>
                </a:cubicBezTo>
                <a:cubicBezTo>
                  <a:pt x="2082" y="4191"/>
                  <a:pt x="2051" y="4351"/>
                  <a:pt x="2026" y="4510"/>
                </a:cubicBezTo>
                <a:cubicBezTo>
                  <a:pt x="2010" y="4608"/>
                  <a:pt x="1986" y="4698"/>
                  <a:pt x="1957" y="4784"/>
                </a:cubicBezTo>
                <a:cubicBezTo>
                  <a:pt x="1953" y="4776"/>
                  <a:pt x="1945" y="4770"/>
                  <a:pt x="1936" y="4764"/>
                </a:cubicBezTo>
                <a:cubicBezTo>
                  <a:pt x="2028" y="4459"/>
                  <a:pt x="1973" y="4107"/>
                  <a:pt x="1973" y="3804"/>
                </a:cubicBezTo>
                <a:cubicBezTo>
                  <a:pt x="1971" y="3794"/>
                  <a:pt x="1953" y="3794"/>
                  <a:pt x="1953" y="3804"/>
                </a:cubicBezTo>
                <a:cubicBezTo>
                  <a:pt x="1928" y="3956"/>
                  <a:pt x="1936" y="4107"/>
                  <a:pt x="1936" y="4256"/>
                </a:cubicBezTo>
                <a:lnTo>
                  <a:pt x="1936" y="4291"/>
                </a:lnTo>
                <a:cubicBezTo>
                  <a:pt x="1920" y="4164"/>
                  <a:pt x="1883" y="4027"/>
                  <a:pt x="1826" y="3878"/>
                </a:cubicBezTo>
                <a:cubicBezTo>
                  <a:pt x="2078" y="3598"/>
                  <a:pt x="2141" y="3127"/>
                  <a:pt x="2188" y="2790"/>
                </a:cubicBezTo>
                <a:cubicBezTo>
                  <a:pt x="2188" y="2777"/>
                  <a:pt x="2168" y="2771"/>
                  <a:pt x="2164" y="2785"/>
                </a:cubicBezTo>
                <a:cubicBezTo>
                  <a:pt x="2086" y="3168"/>
                  <a:pt x="1986" y="3504"/>
                  <a:pt x="1781" y="3833"/>
                </a:cubicBezTo>
                <a:lnTo>
                  <a:pt x="1779" y="3833"/>
                </a:lnTo>
                <a:cubicBezTo>
                  <a:pt x="1801" y="3772"/>
                  <a:pt x="1822" y="3702"/>
                  <a:pt x="1836" y="3628"/>
                </a:cubicBezTo>
                <a:cubicBezTo>
                  <a:pt x="1994" y="3371"/>
                  <a:pt x="2000" y="3000"/>
                  <a:pt x="2008" y="2730"/>
                </a:cubicBezTo>
                <a:cubicBezTo>
                  <a:pt x="2010" y="2724"/>
                  <a:pt x="1994" y="2724"/>
                  <a:pt x="1990" y="2734"/>
                </a:cubicBezTo>
                <a:cubicBezTo>
                  <a:pt x="1967" y="2974"/>
                  <a:pt x="1934" y="3195"/>
                  <a:pt x="1863" y="3409"/>
                </a:cubicBezTo>
                <a:cubicBezTo>
                  <a:pt x="1867" y="3242"/>
                  <a:pt x="1846" y="3053"/>
                  <a:pt x="1785" y="2837"/>
                </a:cubicBezTo>
                <a:cubicBezTo>
                  <a:pt x="1783" y="2826"/>
                  <a:pt x="1779" y="2818"/>
                  <a:pt x="1771" y="2810"/>
                </a:cubicBezTo>
                <a:cubicBezTo>
                  <a:pt x="1789" y="2769"/>
                  <a:pt x="1803" y="2726"/>
                  <a:pt x="1820" y="2679"/>
                </a:cubicBezTo>
                <a:cubicBezTo>
                  <a:pt x="1996" y="2407"/>
                  <a:pt x="2037" y="2049"/>
                  <a:pt x="2022" y="1744"/>
                </a:cubicBezTo>
                <a:cubicBezTo>
                  <a:pt x="2022" y="1732"/>
                  <a:pt x="2004" y="1734"/>
                  <a:pt x="2004" y="1746"/>
                </a:cubicBezTo>
                <a:cubicBezTo>
                  <a:pt x="2002" y="1936"/>
                  <a:pt x="1981" y="2125"/>
                  <a:pt x="1932" y="2311"/>
                </a:cubicBezTo>
                <a:cubicBezTo>
                  <a:pt x="1914" y="2376"/>
                  <a:pt x="1891" y="2434"/>
                  <a:pt x="1865" y="2491"/>
                </a:cubicBezTo>
                <a:cubicBezTo>
                  <a:pt x="1902" y="2284"/>
                  <a:pt x="1895" y="2045"/>
                  <a:pt x="1822" y="1773"/>
                </a:cubicBezTo>
                <a:cubicBezTo>
                  <a:pt x="1981" y="1541"/>
                  <a:pt x="2100" y="1267"/>
                  <a:pt x="2151" y="1010"/>
                </a:cubicBezTo>
                <a:cubicBezTo>
                  <a:pt x="2155" y="999"/>
                  <a:pt x="2137" y="997"/>
                  <a:pt x="2135" y="1008"/>
                </a:cubicBezTo>
                <a:cubicBezTo>
                  <a:pt x="2055" y="1265"/>
                  <a:pt x="1916" y="1482"/>
                  <a:pt x="1783" y="1707"/>
                </a:cubicBezTo>
                <a:lnTo>
                  <a:pt x="1781" y="1707"/>
                </a:lnTo>
                <a:cubicBezTo>
                  <a:pt x="1875" y="1480"/>
                  <a:pt x="1926" y="1222"/>
                  <a:pt x="1920" y="991"/>
                </a:cubicBezTo>
                <a:cubicBezTo>
                  <a:pt x="1916" y="985"/>
                  <a:pt x="1902" y="985"/>
                  <a:pt x="1902" y="995"/>
                </a:cubicBezTo>
                <a:cubicBezTo>
                  <a:pt x="1883" y="1253"/>
                  <a:pt x="1793" y="1482"/>
                  <a:pt x="1717" y="1726"/>
                </a:cubicBezTo>
                <a:cubicBezTo>
                  <a:pt x="1668" y="1767"/>
                  <a:pt x="1623" y="1805"/>
                  <a:pt x="1578" y="1842"/>
                </a:cubicBezTo>
                <a:cubicBezTo>
                  <a:pt x="1638" y="1609"/>
                  <a:pt x="1634" y="1306"/>
                  <a:pt x="1476" y="934"/>
                </a:cubicBezTo>
                <a:cubicBezTo>
                  <a:pt x="1554" y="654"/>
                  <a:pt x="1615" y="381"/>
                  <a:pt x="1760" y="109"/>
                </a:cubicBezTo>
                <a:cubicBezTo>
                  <a:pt x="1767" y="97"/>
                  <a:pt x="1750" y="89"/>
                  <a:pt x="1742" y="99"/>
                </a:cubicBezTo>
                <a:cubicBezTo>
                  <a:pt x="1599" y="308"/>
                  <a:pt x="1486" y="570"/>
                  <a:pt x="1425" y="827"/>
                </a:cubicBezTo>
                <a:cubicBezTo>
                  <a:pt x="1411" y="815"/>
                  <a:pt x="1388" y="813"/>
                  <a:pt x="1364" y="825"/>
                </a:cubicBezTo>
                <a:cubicBezTo>
                  <a:pt x="1362" y="825"/>
                  <a:pt x="1362" y="827"/>
                  <a:pt x="1359" y="827"/>
                </a:cubicBezTo>
                <a:cubicBezTo>
                  <a:pt x="1433" y="555"/>
                  <a:pt x="1494" y="285"/>
                  <a:pt x="1638" y="23"/>
                </a:cubicBezTo>
                <a:cubicBezTo>
                  <a:pt x="1644" y="13"/>
                  <a:pt x="1625" y="1"/>
                  <a:pt x="1619" y="15"/>
                </a:cubicBezTo>
                <a:cubicBezTo>
                  <a:pt x="1441" y="273"/>
                  <a:pt x="1310" y="611"/>
                  <a:pt x="1267" y="928"/>
                </a:cubicBezTo>
                <a:cubicBezTo>
                  <a:pt x="1065" y="1161"/>
                  <a:pt x="924" y="1370"/>
                  <a:pt x="856" y="1572"/>
                </a:cubicBezTo>
                <a:cubicBezTo>
                  <a:pt x="805" y="1509"/>
                  <a:pt x="748" y="1443"/>
                  <a:pt x="688" y="1378"/>
                </a:cubicBezTo>
                <a:lnTo>
                  <a:pt x="688" y="1378"/>
                </a:lnTo>
                <a:cubicBezTo>
                  <a:pt x="678" y="1145"/>
                  <a:pt x="686" y="915"/>
                  <a:pt x="789" y="682"/>
                </a:cubicBezTo>
                <a:cubicBezTo>
                  <a:pt x="797" y="672"/>
                  <a:pt x="780" y="664"/>
                  <a:pt x="774" y="674"/>
                </a:cubicBezTo>
                <a:cubicBezTo>
                  <a:pt x="672" y="866"/>
                  <a:pt x="611" y="1126"/>
                  <a:pt x="611" y="1372"/>
                </a:cubicBezTo>
                <a:cubicBezTo>
                  <a:pt x="605" y="1378"/>
                  <a:pt x="600" y="1386"/>
                  <a:pt x="596" y="1394"/>
                </a:cubicBezTo>
                <a:lnTo>
                  <a:pt x="582" y="1431"/>
                </a:lnTo>
                <a:cubicBezTo>
                  <a:pt x="543" y="1214"/>
                  <a:pt x="541" y="997"/>
                  <a:pt x="643" y="768"/>
                </a:cubicBezTo>
                <a:cubicBezTo>
                  <a:pt x="645" y="764"/>
                  <a:pt x="635" y="758"/>
                  <a:pt x="631" y="766"/>
                </a:cubicBezTo>
                <a:cubicBezTo>
                  <a:pt x="504" y="995"/>
                  <a:pt x="484" y="1286"/>
                  <a:pt x="539" y="1544"/>
                </a:cubicBezTo>
                <a:cubicBezTo>
                  <a:pt x="355" y="2065"/>
                  <a:pt x="390" y="2452"/>
                  <a:pt x="508" y="2728"/>
                </a:cubicBezTo>
                <a:cubicBezTo>
                  <a:pt x="492" y="2716"/>
                  <a:pt x="474" y="2706"/>
                  <a:pt x="457" y="2693"/>
                </a:cubicBezTo>
                <a:cubicBezTo>
                  <a:pt x="451" y="2687"/>
                  <a:pt x="443" y="2685"/>
                  <a:pt x="437" y="2683"/>
                </a:cubicBezTo>
                <a:cubicBezTo>
                  <a:pt x="422" y="2677"/>
                  <a:pt x="408" y="2679"/>
                  <a:pt x="398" y="2685"/>
                </a:cubicBezTo>
                <a:cubicBezTo>
                  <a:pt x="328" y="2474"/>
                  <a:pt x="279" y="2260"/>
                  <a:pt x="267" y="2024"/>
                </a:cubicBezTo>
                <a:cubicBezTo>
                  <a:pt x="265" y="2016"/>
                  <a:pt x="253" y="2016"/>
                  <a:pt x="253" y="2024"/>
                </a:cubicBezTo>
                <a:cubicBezTo>
                  <a:pt x="244" y="2247"/>
                  <a:pt x="277" y="2526"/>
                  <a:pt x="357" y="2777"/>
                </a:cubicBezTo>
                <a:cubicBezTo>
                  <a:pt x="246" y="3352"/>
                  <a:pt x="345" y="3741"/>
                  <a:pt x="504" y="3999"/>
                </a:cubicBezTo>
                <a:lnTo>
                  <a:pt x="351" y="3923"/>
                </a:lnTo>
                <a:cubicBezTo>
                  <a:pt x="347" y="3921"/>
                  <a:pt x="339" y="3921"/>
                  <a:pt x="330" y="3917"/>
                </a:cubicBezTo>
                <a:lnTo>
                  <a:pt x="326" y="3917"/>
                </a:lnTo>
                <a:cubicBezTo>
                  <a:pt x="144" y="3686"/>
                  <a:pt x="30" y="3393"/>
                  <a:pt x="38" y="3084"/>
                </a:cubicBezTo>
                <a:cubicBezTo>
                  <a:pt x="38" y="3068"/>
                  <a:pt x="17" y="3068"/>
                  <a:pt x="17" y="3082"/>
                </a:cubicBezTo>
                <a:cubicBezTo>
                  <a:pt x="1" y="3289"/>
                  <a:pt x="58" y="3487"/>
                  <a:pt x="132" y="3671"/>
                </a:cubicBezTo>
                <a:cubicBezTo>
                  <a:pt x="165" y="3757"/>
                  <a:pt x="212" y="3860"/>
                  <a:pt x="269" y="3945"/>
                </a:cubicBezTo>
                <a:cubicBezTo>
                  <a:pt x="267" y="3952"/>
                  <a:pt x="265" y="3958"/>
                  <a:pt x="265" y="3964"/>
                </a:cubicBezTo>
                <a:cubicBezTo>
                  <a:pt x="206" y="4436"/>
                  <a:pt x="316" y="4745"/>
                  <a:pt x="482" y="4952"/>
                </a:cubicBezTo>
                <a:cubicBezTo>
                  <a:pt x="478" y="4950"/>
                  <a:pt x="469" y="4950"/>
                  <a:pt x="463" y="4950"/>
                </a:cubicBezTo>
                <a:cubicBezTo>
                  <a:pt x="449" y="4950"/>
                  <a:pt x="437" y="4958"/>
                  <a:pt x="429" y="4968"/>
                </a:cubicBezTo>
                <a:cubicBezTo>
                  <a:pt x="396" y="4927"/>
                  <a:pt x="361" y="4885"/>
                  <a:pt x="330" y="4835"/>
                </a:cubicBezTo>
                <a:cubicBezTo>
                  <a:pt x="244" y="4686"/>
                  <a:pt x="171" y="4529"/>
                  <a:pt x="89" y="4375"/>
                </a:cubicBezTo>
                <a:cubicBezTo>
                  <a:pt x="85" y="4365"/>
                  <a:pt x="73" y="4375"/>
                  <a:pt x="75" y="4383"/>
                </a:cubicBezTo>
                <a:cubicBezTo>
                  <a:pt x="173" y="4588"/>
                  <a:pt x="259" y="4854"/>
                  <a:pt x="408" y="5048"/>
                </a:cubicBezTo>
                <a:cubicBezTo>
                  <a:pt x="422" y="5588"/>
                  <a:pt x="596" y="5887"/>
                  <a:pt x="805" y="6051"/>
                </a:cubicBezTo>
                <a:cubicBezTo>
                  <a:pt x="766" y="6045"/>
                  <a:pt x="725" y="6043"/>
                  <a:pt x="686" y="6040"/>
                </a:cubicBezTo>
                <a:cubicBezTo>
                  <a:pt x="551" y="5899"/>
                  <a:pt x="433" y="5736"/>
                  <a:pt x="330" y="5570"/>
                </a:cubicBezTo>
                <a:cubicBezTo>
                  <a:pt x="324" y="5560"/>
                  <a:pt x="308" y="5570"/>
                  <a:pt x="316" y="5580"/>
                </a:cubicBezTo>
                <a:cubicBezTo>
                  <a:pt x="388" y="5709"/>
                  <a:pt x="482" y="5883"/>
                  <a:pt x="602" y="6036"/>
                </a:cubicBezTo>
                <a:lnTo>
                  <a:pt x="600" y="6036"/>
                </a:lnTo>
                <a:cubicBezTo>
                  <a:pt x="600" y="6036"/>
                  <a:pt x="596" y="6036"/>
                  <a:pt x="596" y="6040"/>
                </a:cubicBezTo>
                <a:cubicBezTo>
                  <a:pt x="576" y="6024"/>
                  <a:pt x="560" y="6006"/>
                  <a:pt x="539" y="5985"/>
                </a:cubicBezTo>
                <a:cubicBezTo>
                  <a:pt x="392" y="5840"/>
                  <a:pt x="269" y="5666"/>
                  <a:pt x="161" y="5492"/>
                </a:cubicBezTo>
                <a:cubicBezTo>
                  <a:pt x="152" y="5482"/>
                  <a:pt x="140" y="5494"/>
                  <a:pt x="144" y="5502"/>
                </a:cubicBezTo>
                <a:cubicBezTo>
                  <a:pt x="238" y="5676"/>
                  <a:pt x="377" y="5924"/>
                  <a:pt x="555" y="6100"/>
                </a:cubicBezTo>
                <a:lnTo>
                  <a:pt x="555" y="6110"/>
                </a:lnTo>
                <a:cubicBezTo>
                  <a:pt x="686" y="6701"/>
                  <a:pt x="958" y="6961"/>
                  <a:pt x="1226" y="7059"/>
                </a:cubicBezTo>
                <a:cubicBezTo>
                  <a:pt x="1114" y="7063"/>
                  <a:pt x="999" y="7072"/>
                  <a:pt x="877" y="7084"/>
                </a:cubicBezTo>
                <a:cubicBezTo>
                  <a:pt x="870" y="7084"/>
                  <a:pt x="862" y="7086"/>
                  <a:pt x="858" y="7088"/>
                </a:cubicBezTo>
                <a:cubicBezTo>
                  <a:pt x="697" y="6963"/>
                  <a:pt x="551" y="6797"/>
                  <a:pt x="451" y="6605"/>
                </a:cubicBezTo>
                <a:cubicBezTo>
                  <a:pt x="447" y="6597"/>
                  <a:pt x="431" y="6607"/>
                  <a:pt x="437" y="6617"/>
                </a:cubicBezTo>
                <a:cubicBezTo>
                  <a:pt x="523" y="6818"/>
                  <a:pt x="652" y="6973"/>
                  <a:pt x="805" y="7111"/>
                </a:cubicBezTo>
                <a:cubicBezTo>
                  <a:pt x="811" y="7117"/>
                  <a:pt x="817" y="7125"/>
                  <a:pt x="825" y="7129"/>
                </a:cubicBezTo>
                <a:cubicBezTo>
                  <a:pt x="821" y="7139"/>
                  <a:pt x="825" y="7151"/>
                  <a:pt x="830" y="7162"/>
                </a:cubicBezTo>
                <a:cubicBezTo>
                  <a:pt x="1374" y="8181"/>
                  <a:pt x="2131" y="7976"/>
                  <a:pt x="2397" y="7861"/>
                </a:cubicBezTo>
                <a:cubicBezTo>
                  <a:pt x="2436" y="7927"/>
                  <a:pt x="2477" y="7994"/>
                  <a:pt x="2517" y="8060"/>
                </a:cubicBezTo>
                <a:cubicBezTo>
                  <a:pt x="2474" y="8039"/>
                  <a:pt x="2425" y="8023"/>
                  <a:pt x="2376" y="8007"/>
                </a:cubicBezTo>
                <a:cubicBezTo>
                  <a:pt x="2141" y="7941"/>
                  <a:pt x="1859" y="7962"/>
                  <a:pt x="1527" y="8025"/>
                </a:cubicBezTo>
                <a:cubicBezTo>
                  <a:pt x="1523" y="8025"/>
                  <a:pt x="1517" y="8027"/>
                  <a:pt x="1515" y="8027"/>
                </a:cubicBezTo>
                <a:cubicBezTo>
                  <a:pt x="1339" y="7915"/>
                  <a:pt x="1173" y="7769"/>
                  <a:pt x="1051" y="7604"/>
                </a:cubicBezTo>
                <a:cubicBezTo>
                  <a:pt x="1042" y="7593"/>
                  <a:pt x="1026" y="7599"/>
                  <a:pt x="1032" y="7610"/>
                </a:cubicBezTo>
                <a:cubicBezTo>
                  <a:pt x="1153" y="7794"/>
                  <a:pt x="1306" y="7937"/>
                  <a:pt x="1486" y="8060"/>
                </a:cubicBezTo>
                <a:cubicBezTo>
                  <a:pt x="1482" y="8074"/>
                  <a:pt x="1484" y="8088"/>
                  <a:pt x="1490" y="8101"/>
                </a:cubicBezTo>
                <a:cubicBezTo>
                  <a:pt x="1501" y="8119"/>
                  <a:pt x="1507" y="8136"/>
                  <a:pt x="1517" y="8152"/>
                </a:cubicBezTo>
                <a:cubicBezTo>
                  <a:pt x="1513" y="8150"/>
                  <a:pt x="1507" y="8148"/>
                  <a:pt x="1501" y="8142"/>
                </a:cubicBezTo>
                <a:cubicBezTo>
                  <a:pt x="1306" y="8027"/>
                  <a:pt x="1124" y="7872"/>
                  <a:pt x="991" y="7690"/>
                </a:cubicBezTo>
                <a:cubicBezTo>
                  <a:pt x="983" y="7679"/>
                  <a:pt x="969" y="7687"/>
                  <a:pt x="973" y="7698"/>
                </a:cubicBezTo>
                <a:cubicBezTo>
                  <a:pt x="1093" y="7884"/>
                  <a:pt x="1249" y="8027"/>
                  <a:pt x="1433" y="8152"/>
                </a:cubicBezTo>
                <a:cubicBezTo>
                  <a:pt x="1474" y="8181"/>
                  <a:pt x="1521" y="8209"/>
                  <a:pt x="1566" y="8238"/>
                </a:cubicBezTo>
                <a:cubicBezTo>
                  <a:pt x="2106" y="9107"/>
                  <a:pt x="2790" y="8684"/>
                  <a:pt x="2896" y="8608"/>
                </a:cubicBezTo>
                <a:cubicBezTo>
                  <a:pt x="2943" y="8669"/>
                  <a:pt x="2990" y="8731"/>
                  <a:pt x="3041" y="8792"/>
                </a:cubicBezTo>
                <a:cubicBezTo>
                  <a:pt x="3008" y="8784"/>
                  <a:pt x="2976" y="8776"/>
                  <a:pt x="2939" y="8772"/>
                </a:cubicBezTo>
                <a:cubicBezTo>
                  <a:pt x="2693" y="8739"/>
                  <a:pt x="2411" y="8802"/>
                  <a:pt x="2090" y="8909"/>
                </a:cubicBezTo>
                <a:cubicBezTo>
                  <a:pt x="2086" y="8913"/>
                  <a:pt x="2084" y="8913"/>
                  <a:pt x="2078" y="8915"/>
                </a:cubicBezTo>
                <a:cubicBezTo>
                  <a:pt x="2037" y="8895"/>
                  <a:pt x="1996" y="8874"/>
                  <a:pt x="1955" y="8852"/>
                </a:cubicBezTo>
                <a:cubicBezTo>
                  <a:pt x="1760" y="8735"/>
                  <a:pt x="1578" y="8579"/>
                  <a:pt x="1445" y="8397"/>
                </a:cubicBezTo>
                <a:cubicBezTo>
                  <a:pt x="1439" y="8387"/>
                  <a:pt x="1421" y="8397"/>
                  <a:pt x="1429" y="8406"/>
                </a:cubicBezTo>
                <a:cubicBezTo>
                  <a:pt x="1548" y="8592"/>
                  <a:pt x="1705" y="8735"/>
                  <a:pt x="1889" y="8862"/>
                </a:cubicBezTo>
                <a:cubicBezTo>
                  <a:pt x="1941" y="8895"/>
                  <a:pt x="1994" y="8929"/>
                  <a:pt x="2053" y="8964"/>
                </a:cubicBezTo>
                <a:cubicBezTo>
                  <a:pt x="2053" y="8974"/>
                  <a:pt x="2057" y="8985"/>
                  <a:pt x="2063" y="8991"/>
                </a:cubicBezTo>
                <a:cubicBezTo>
                  <a:pt x="2088" y="9025"/>
                  <a:pt x="2110" y="9056"/>
                  <a:pt x="2137" y="9087"/>
                </a:cubicBezTo>
                <a:cubicBezTo>
                  <a:pt x="2118" y="9079"/>
                  <a:pt x="2104" y="9071"/>
                  <a:pt x="2086" y="9060"/>
                </a:cubicBezTo>
                <a:cubicBezTo>
                  <a:pt x="1885" y="8954"/>
                  <a:pt x="1699" y="8805"/>
                  <a:pt x="1558" y="8629"/>
                </a:cubicBezTo>
                <a:cubicBezTo>
                  <a:pt x="1552" y="8618"/>
                  <a:pt x="1535" y="8627"/>
                  <a:pt x="1544" y="8637"/>
                </a:cubicBezTo>
                <a:cubicBezTo>
                  <a:pt x="1670" y="8817"/>
                  <a:pt x="1832" y="8954"/>
                  <a:pt x="2022" y="9073"/>
                </a:cubicBezTo>
                <a:cubicBezTo>
                  <a:pt x="2084" y="9113"/>
                  <a:pt x="2155" y="9154"/>
                  <a:pt x="2231" y="9191"/>
                </a:cubicBezTo>
                <a:cubicBezTo>
                  <a:pt x="2816" y="9797"/>
                  <a:pt x="3358" y="9441"/>
                  <a:pt x="3516" y="9314"/>
                </a:cubicBezTo>
                <a:cubicBezTo>
                  <a:pt x="3714" y="9510"/>
                  <a:pt x="3929" y="9703"/>
                  <a:pt x="4162" y="9885"/>
                </a:cubicBezTo>
                <a:cubicBezTo>
                  <a:pt x="4185" y="9901"/>
                  <a:pt x="4222" y="9897"/>
                  <a:pt x="4242" y="9870"/>
                </a:cubicBezTo>
                <a:cubicBezTo>
                  <a:pt x="4263" y="9846"/>
                  <a:pt x="4267" y="9817"/>
                  <a:pt x="4244" y="9799"/>
                </a:cubicBezTo>
                <a:close/>
                <a:moveTo>
                  <a:pt x="1210" y="4531"/>
                </a:moveTo>
                <a:cubicBezTo>
                  <a:pt x="1204" y="4524"/>
                  <a:pt x="1198" y="4514"/>
                  <a:pt x="1190" y="4506"/>
                </a:cubicBezTo>
                <a:cubicBezTo>
                  <a:pt x="1204" y="4508"/>
                  <a:pt x="1214" y="4510"/>
                  <a:pt x="1218" y="4514"/>
                </a:cubicBezTo>
                <a:cubicBezTo>
                  <a:pt x="1216" y="4518"/>
                  <a:pt x="1214" y="4526"/>
                  <a:pt x="1210" y="4531"/>
                </a:cubicBezTo>
                <a:close/>
                <a:moveTo>
                  <a:pt x="2161" y="7145"/>
                </a:moveTo>
                <a:lnTo>
                  <a:pt x="2161" y="7160"/>
                </a:lnTo>
                <a:cubicBezTo>
                  <a:pt x="2159" y="7158"/>
                  <a:pt x="2159" y="7151"/>
                  <a:pt x="2157" y="7149"/>
                </a:cubicBezTo>
                <a:cubicBezTo>
                  <a:pt x="2159" y="7147"/>
                  <a:pt x="2161" y="7147"/>
                  <a:pt x="2161" y="7145"/>
                </a:cubicBezTo>
                <a:close/>
                <a:moveTo>
                  <a:pt x="1883" y="7076"/>
                </a:moveTo>
                <a:cubicBezTo>
                  <a:pt x="1914" y="7115"/>
                  <a:pt x="1947" y="7149"/>
                  <a:pt x="1986" y="7188"/>
                </a:cubicBezTo>
                <a:cubicBezTo>
                  <a:pt x="1953" y="7174"/>
                  <a:pt x="1916" y="7160"/>
                  <a:pt x="1879" y="7147"/>
                </a:cubicBezTo>
                <a:cubicBezTo>
                  <a:pt x="1834" y="7133"/>
                  <a:pt x="1789" y="7119"/>
                  <a:pt x="1740" y="7108"/>
                </a:cubicBezTo>
                <a:cubicBezTo>
                  <a:pt x="1799" y="7098"/>
                  <a:pt x="1848" y="7086"/>
                  <a:pt x="1883" y="7076"/>
                </a:cubicBezTo>
                <a:close/>
                <a:moveTo>
                  <a:pt x="2526" y="7775"/>
                </a:moveTo>
                <a:cubicBezTo>
                  <a:pt x="2548" y="7755"/>
                  <a:pt x="2601" y="7700"/>
                  <a:pt x="2667" y="7618"/>
                </a:cubicBezTo>
                <a:cubicBezTo>
                  <a:pt x="2642" y="7698"/>
                  <a:pt x="2628" y="7773"/>
                  <a:pt x="2618" y="7849"/>
                </a:cubicBezTo>
                <a:cubicBezTo>
                  <a:pt x="2612" y="7896"/>
                  <a:pt x="2610" y="7945"/>
                  <a:pt x="2612" y="7994"/>
                </a:cubicBezTo>
                <a:cubicBezTo>
                  <a:pt x="2575" y="7935"/>
                  <a:pt x="2538" y="7874"/>
                  <a:pt x="2503" y="7814"/>
                </a:cubicBezTo>
                <a:cubicBezTo>
                  <a:pt x="2517" y="7804"/>
                  <a:pt x="2526" y="7790"/>
                  <a:pt x="2526" y="7775"/>
                </a:cubicBezTo>
                <a:close/>
                <a:moveTo>
                  <a:pt x="3180" y="8342"/>
                </a:moveTo>
                <a:cubicBezTo>
                  <a:pt x="3168" y="8424"/>
                  <a:pt x="3162" y="8506"/>
                  <a:pt x="3164" y="8582"/>
                </a:cubicBezTo>
                <a:cubicBezTo>
                  <a:pt x="3168" y="8653"/>
                  <a:pt x="3178" y="8725"/>
                  <a:pt x="3195" y="8792"/>
                </a:cubicBezTo>
                <a:cubicBezTo>
                  <a:pt x="3129" y="8712"/>
                  <a:pt x="3062" y="8631"/>
                  <a:pt x="3000" y="8549"/>
                </a:cubicBezTo>
                <a:cubicBezTo>
                  <a:pt x="3047" y="8506"/>
                  <a:pt x="3117" y="8436"/>
                  <a:pt x="3180" y="83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rot="-1571207">
            <a:off x="6045432" y="3317666"/>
            <a:ext cx="1067309" cy="2476818"/>
          </a:xfrm>
          <a:custGeom>
            <a:avLst/>
            <a:gdLst/>
            <a:ahLst/>
            <a:cxnLst/>
            <a:rect l="l" t="t" r="r" b="b"/>
            <a:pathLst>
              <a:path w="4267" h="9902" extrusionOk="0">
                <a:moveTo>
                  <a:pt x="4244" y="9799"/>
                </a:moveTo>
                <a:cubicBezTo>
                  <a:pt x="4017" y="9623"/>
                  <a:pt x="3808" y="9439"/>
                  <a:pt x="3614" y="9246"/>
                </a:cubicBezTo>
                <a:cubicBezTo>
                  <a:pt x="3733" y="9122"/>
                  <a:pt x="4203" y="8547"/>
                  <a:pt x="3577" y="7829"/>
                </a:cubicBezTo>
                <a:cubicBezTo>
                  <a:pt x="3569" y="7552"/>
                  <a:pt x="3499" y="7280"/>
                  <a:pt x="3383" y="7047"/>
                </a:cubicBezTo>
                <a:cubicBezTo>
                  <a:pt x="3377" y="7041"/>
                  <a:pt x="3362" y="7047"/>
                  <a:pt x="3367" y="7057"/>
                </a:cubicBezTo>
                <a:cubicBezTo>
                  <a:pt x="3459" y="7262"/>
                  <a:pt x="3512" y="7475"/>
                  <a:pt x="3528" y="7706"/>
                </a:cubicBezTo>
                <a:cubicBezTo>
                  <a:pt x="3530" y="7728"/>
                  <a:pt x="3530" y="7751"/>
                  <a:pt x="3530" y="7773"/>
                </a:cubicBezTo>
                <a:cubicBezTo>
                  <a:pt x="3506" y="7749"/>
                  <a:pt x="3479" y="7720"/>
                  <a:pt x="3450" y="7696"/>
                </a:cubicBezTo>
                <a:cubicBezTo>
                  <a:pt x="3448" y="7692"/>
                  <a:pt x="3444" y="7690"/>
                  <a:pt x="3440" y="7687"/>
                </a:cubicBezTo>
                <a:cubicBezTo>
                  <a:pt x="3409" y="7389"/>
                  <a:pt x="3307" y="7098"/>
                  <a:pt x="3150" y="6867"/>
                </a:cubicBezTo>
                <a:cubicBezTo>
                  <a:pt x="3141" y="6857"/>
                  <a:pt x="3127" y="6867"/>
                  <a:pt x="3131" y="6877"/>
                </a:cubicBezTo>
                <a:cubicBezTo>
                  <a:pt x="3244" y="7065"/>
                  <a:pt x="3324" y="7272"/>
                  <a:pt x="3367" y="7495"/>
                </a:cubicBezTo>
                <a:cubicBezTo>
                  <a:pt x="3379" y="7559"/>
                  <a:pt x="3385" y="7626"/>
                  <a:pt x="3389" y="7692"/>
                </a:cubicBezTo>
                <a:cubicBezTo>
                  <a:pt x="3387" y="7696"/>
                  <a:pt x="3385" y="7698"/>
                  <a:pt x="3383" y="7698"/>
                </a:cubicBezTo>
                <a:cubicBezTo>
                  <a:pt x="3377" y="7700"/>
                  <a:pt x="3375" y="7710"/>
                  <a:pt x="3373" y="7714"/>
                </a:cubicBezTo>
                <a:cubicBezTo>
                  <a:pt x="3364" y="7737"/>
                  <a:pt x="3354" y="7759"/>
                  <a:pt x="3346" y="7780"/>
                </a:cubicBezTo>
                <a:cubicBezTo>
                  <a:pt x="3338" y="7559"/>
                  <a:pt x="3254" y="7299"/>
                  <a:pt x="3027" y="6998"/>
                </a:cubicBezTo>
                <a:lnTo>
                  <a:pt x="3027" y="6998"/>
                </a:lnTo>
                <a:cubicBezTo>
                  <a:pt x="3051" y="6738"/>
                  <a:pt x="3029" y="6476"/>
                  <a:pt x="2955" y="6241"/>
                </a:cubicBezTo>
                <a:cubicBezTo>
                  <a:pt x="2953" y="6231"/>
                  <a:pt x="2935" y="6237"/>
                  <a:pt x="2937" y="6247"/>
                </a:cubicBezTo>
                <a:cubicBezTo>
                  <a:pt x="2994" y="6466"/>
                  <a:pt x="3011" y="6687"/>
                  <a:pt x="2990" y="6920"/>
                </a:cubicBezTo>
                <a:lnTo>
                  <a:pt x="2982" y="6982"/>
                </a:lnTo>
                <a:cubicBezTo>
                  <a:pt x="2976" y="6982"/>
                  <a:pt x="2966" y="6986"/>
                  <a:pt x="2959" y="6994"/>
                </a:cubicBezTo>
                <a:cubicBezTo>
                  <a:pt x="2951" y="6998"/>
                  <a:pt x="2947" y="7006"/>
                  <a:pt x="2945" y="7012"/>
                </a:cubicBezTo>
                <a:cubicBezTo>
                  <a:pt x="2943" y="7014"/>
                  <a:pt x="2943" y="7016"/>
                  <a:pt x="2939" y="7023"/>
                </a:cubicBezTo>
                <a:cubicBezTo>
                  <a:pt x="2996" y="6720"/>
                  <a:pt x="2943" y="6347"/>
                  <a:pt x="2620" y="5942"/>
                </a:cubicBezTo>
                <a:cubicBezTo>
                  <a:pt x="2599" y="5713"/>
                  <a:pt x="2538" y="5490"/>
                  <a:pt x="2444" y="5296"/>
                </a:cubicBezTo>
                <a:cubicBezTo>
                  <a:pt x="2436" y="5286"/>
                  <a:pt x="2417" y="5292"/>
                  <a:pt x="2423" y="5304"/>
                </a:cubicBezTo>
                <a:cubicBezTo>
                  <a:pt x="2505" y="5498"/>
                  <a:pt x="2556" y="5701"/>
                  <a:pt x="2573" y="5916"/>
                </a:cubicBezTo>
                <a:cubicBezTo>
                  <a:pt x="2560" y="5916"/>
                  <a:pt x="2548" y="5922"/>
                  <a:pt x="2536" y="5932"/>
                </a:cubicBezTo>
                <a:cubicBezTo>
                  <a:pt x="2528" y="5940"/>
                  <a:pt x="2522" y="5948"/>
                  <a:pt x="2519" y="5957"/>
                </a:cubicBezTo>
                <a:cubicBezTo>
                  <a:pt x="2517" y="5961"/>
                  <a:pt x="2515" y="5967"/>
                  <a:pt x="2511" y="5969"/>
                </a:cubicBezTo>
                <a:cubicBezTo>
                  <a:pt x="2497" y="5717"/>
                  <a:pt x="2436" y="5472"/>
                  <a:pt x="2333" y="5263"/>
                </a:cubicBezTo>
                <a:cubicBezTo>
                  <a:pt x="2325" y="5255"/>
                  <a:pt x="2307" y="5261"/>
                  <a:pt x="2313" y="5271"/>
                </a:cubicBezTo>
                <a:cubicBezTo>
                  <a:pt x="2399" y="5478"/>
                  <a:pt x="2454" y="5691"/>
                  <a:pt x="2466" y="5920"/>
                </a:cubicBezTo>
                <a:cubicBezTo>
                  <a:pt x="2468" y="5969"/>
                  <a:pt x="2468" y="6018"/>
                  <a:pt x="2466" y="6065"/>
                </a:cubicBezTo>
                <a:cubicBezTo>
                  <a:pt x="2458" y="6083"/>
                  <a:pt x="2448" y="6102"/>
                  <a:pt x="2440" y="6120"/>
                </a:cubicBezTo>
                <a:cubicBezTo>
                  <a:pt x="2405" y="5950"/>
                  <a:pt x="2333" y="5766"/>
                  <a:pt x="2209" y="5564"/>
                </a:cubicBezTo>
                <a:cubicBezTo>
                  <a:pt x="2202" y="5554"/>
                  <a:pt x="2192" y="5547"/>
                  <a:pt x="2184" y="5543"/>
                </a:cubicBezTo>
                <a:cubicBezTo>
                  <a:pt x="2239" y="5296"/>
                  <a:pt x="2211" y="5030"/>
                  <a:pt x="2090" y="4823"/>
                </a:cubicBezTo>
                <a:cubicBezTo>
                  <a:pt x="2080" y="4813"/>
                  <a:pt x="2065" y="4825"/>
                  <a:pt x="2073" y="4835"/>
                </a:cubicBezTo>
                <a:cubicBezTo>
                  <a:pt x="2168" y="5015"/>
                  <a:pt x="2168" y="5200"/>
                  <a:pt x="2153" y="5390"/>
                </a:cubicBezTo>
                <a:cubicBezTo>
                  <a:pt x="2137" y="5234"/>
                  <a:pt x="2088" y="5063"/>
                  <a:pt x="2000" y="4874"/>
                </a:cubicBezTo>
                <a:cubicBezTo>
                  <a:pt x="2100" y="4608"/>
                  <a:pt x="2098" y="4295"/>
                  <a:pt x="2133" y="4035"/>
                </a:cubicBezTo>
                <a:cubicBezTo>
                  <a:pt x="2133" y="4025"/>
                  <a:pt x="2121" y="4025"/>
                  <a:pt x="2118" y="4033"/>
                </a:cubicBezTo>
                <a:cubicBezTo>
                  <a:pt x="2082" y="4191"/>
                  <a:pt x="2051" y="4351"/>
                  <a:pt x="2026" y="4510"/>
                </a:cubicBezTo>
                <a:cubicBezTo>
                  <a:pt x="2010" y="4608"/>
                  <a:pt x="1986" y="4698"/>
                  <a:pt x="1957" y="4784"/>
                </a:cubicBezTo>
                <a:cubicBezTo>
                  <a:pt x="1953" y="4776"/>
                  <a:pt x="1945" y="4770"/>
                  <a:pt x="1936" y="4764"/>
                </a:cubicBezTo>
                <a:cubicBezTo>
                  <a:pt x="2028" y="4459"/>
                  <a:pt x="1973" y="4107"/>
                  <a:pt x="1973" y="3804"/>
                </a:cubicBezTo>
                <a:cubicBezTo>
                  <a:pt x="1971" y="3794"/>
                  <a:pt x="1953" y="3794"/>
                  <a:pt x="1953" y="3804"/>
                </a:cubicBezTo>
                <a:cubicBezTo>
                  <a:pt x="1928" y="3956"/>
                  <a:pt x="1936" y="4107"/>
                  <a:pt x="1936" y="4256"/>
                </a:cubicBezTo>
                <a:lnTo>
                  <a:pt x="1936" y="4291"/>
                </a:lnTo>
                <a:cubicBezTo>
                  <a:pt x="1920" y="4164"/>
                  <a:pt x="1883" y="4027"/>
                  <a:pt x="1826" y="3878"/>
                </a:cubicBezTo>
                <a:cubicBezTo>
                  <a:pt x="2078" y="3598"/>
                  <a:pt x="2141" y="3127"/>
                  <a:pt x="2188" y="2790"/>
                </a:cubicBezTo>
                <a:cubicBezTo>
                  <a:pt x="2188" y="2777"/>
                  <a:pt x="2168" y="2771"/>
                  <a:pt x="2164" y="2785"/>
                </a:cubicBezTo>
                <a:cubicBezTo>
                  <a:pt x="2086" y="3168"/>
                  <a:pt x="1986" y="3504"/>
                  <a:pt x="1781" y="3833"/>
                </a:cubicBezTo>
                <a:lnTo>
                  <a:pt x="1779" y="3833"/>
                </a:lnTo>
                <a:cubicBezTo>
                  <a:pt x="1801" y="3772"/>
                  <a:pt x="1822" y="3702"/>
                  <a:pt x="1836" y="3628"/>
                </a:cubicBezTo>
                <a:cubicBezTo>
                  <a:pt x="1994" y="3371"/>
                  <a:pt x="2000" y="3000"/>
                  <a:pt x="2008" y="2730"/>
                </a:cubicBezTo>
                <a:cubicBezTo>
                  <a:pt x="2010" y="2724"/>
                  <a:pt x="1994" y="2724"/>
                  <a:pt x="1990" y="2734"/>
                </a:cubicBezTo>
                <a:cubicBezTo>
                  <a:pt x="1967" y="2974"/>
                  <a:pt x="1934" y="3195"/>
                  <a:pt x="1863" y="3409"/>
                </a:cubicBezTo>
                <a:cubicBezTo>
                  <a:pt x="1867" y="3242"/>
                  <a:pt x="1846" y="3053"/>
                  <a:pt x="1785" y="2837"/>
                </a:cubicBezTo>
                <a:cubicBezTo>
                  <a:pt x="1783" y="2826"/>
                  <a:pt x="1779" y="2818"/>
                  <a:pt x="1771" y="2810"/>
                </a:cubicBezTo>
                <a:cubicBezTo>
                  <a:pt x="1789" y="2769"/>
                  <a:pt x="1803" y="2726"/>
                  <a:pt x="1820" y="2679"/>
                </a:cubicBezTo>
                <a:cubicBezTo>
                  <a:pt x="1996" y="2407"/>
                  <a:pt x="2037" y="2049"/>
                  <a:pt x="2022" y="1744"/>
                </a:cubicBezTo>
                <a:cubicBezTo>
                  <a:pt x="2022" y="1732"/>
                  <a:pt x="2004" y="1734"/>
                  <a:pt x="2004" y="1746"/>
                </a:cubicBezTo>
                <a:cubicBezTo>
                  <a:pt x="2002" y="1936"/>
                  <a:pt x="1981" y="2125"/>
                  <a:pt x="1932" y="2311"/>
                </a:cubicBezTo>
                <a:cubicBezTo>
                  <a:pt x="1914" y="2376"/>
                  <a:pt x="1891" y="2434"/>
                  <a:pt x="1865" y="2491"/>
                </a:cubicBezTo>
                <a:cubicBezTo>
                  <a:pt x="1902" y="2284"/>
                  <a:pt x="1895" y="2045"/>
                  <a:pt x="1822" y="1773"/>
                </a:cubicBezTo>
                <a:cubicBezTo>
                  <a:pt x="1981" y="1541"/>
                  <a:pt x="2100" y="1267"/>
                  <a:pt x="2151" y="1010"/>
                </a:cubicBezTo>
                <a:cubicBezTo>
                  <a:pt x="2155" y="999"/>
                  <a:pt x="2137" y="997"/>
                  <a:pt x="2135" y="1008"/>
                </a:cubicBezTo>
                <a:cubicBezTo>
                  <a:pt x="2055" y="1265"/>
                  <a:pt x="1916" y="1482"/>
                  <a:pt x="1783" y="1707"/>
                </a:cubicBezTo>
                <a:lnTo>
                  <a:pt x="1781" y="1707"/>
                </a:lnTo>
                <a:cubicBezTo>
                  <a:pt x="1875" y="1480"/>
                  <a:pt x="1926" y="1222"/>
                  <a:pt x="1920" y="991"/>
                </a:cubicBezTo>
                <a:cubicBezTo>
                  <a:pt x="1916" y="985"/>
                  <a:pt x="1902" y="985"/>
                  <a:pt x="1902" y="995"/>
                </a:cubicBezTo>
                <a:cubicBezTo>
                  <a:pt x="1883" y="1253"/>
                  <a:pt x="1793" y="1482"/>
                  <a:pt x="1717" y="1726"/>
                </a:cubicBezTo>
                <a:cubicBezTo>
                  <a:pt x="1668" y="1767"/>
                  <a:pt x="1623" y="1805"/>
                  <a:pt x="1578" y="1842"/>
                </a:cubicBezTo>
                <a:cubicBezTo>
                  <a:pt x="1638" y="1609"/>
                  <a:pt x="1634" y="1306"/>
                  <a:pt x="1476" y="934"/>
                </a:cubicBezTo>
                <a:cubicBezTo>
                  <a:pt x="1554" y="654"/>
                  <a:pt x="1615" y="381"/>
                  <a:pt x="1760" y="109"/>
                </a:cubicBezTo>
                <a:cubicBezTo>
                  <a:pt x="1767" y="97"/>
                  <a:pt x="1750" y="89"/>
                  <a:pt x="1742" y="99"/>
                </a:cubicBezTo>
                <a:cubicBezTo>
                  <a:pt x="1599" y="308"/>
                  <a:pt x="1486" y="570"/>
                  <a:pt x="1425" y="827"/>
                </a:cubicBezTo>
                <a:cubicBezTo>
                  <a:pt x="1411" y="815"/>
                  <a:pt x="1388" y="813"/>
                  <a:pt x="1364" y="825"/>
                </a:cubicBezTo>
                <a:cubicBezTo>
                  <a:pt x="1362" y="825"/>
                  <a:pt x="1362" y="827"/>
                  <a:pt x="1359" y="827"/>
                </a:cubicBezTo>
                <a:cubicBezTo>
                  <a:pt x="1433" y="555"/>
                  <a:pt x="1494" y="285"/>
                  <a:pt x="1638" y="23"/>
                </a:cubicBezTo>
                <a:cubicBezTo>
                  <a:pt x="1644" y="13"/>
                  <a:pt x="1625" y="1"/>
                  <a:pt x="1619" y="15"/>
                </a:cubicBezTo>
                <a:cubicBezTo>
                  <a:pt x="1441" y="273"/>
                  <a:pt x="1310" y="611"/>
                  <a:pt x="1267" y="928"/>
                </a:cubicBezTo>
                <a:cubicBezTo>
                  <a:pt x="1065" y="1161"/>
                  <a:pt x="924" y="1370"/>
                  <a:pt x="856" y="1572"/>
                </a:cubicBezTo>
                <a:cubicBezTo>
                  <a:pt x="805" y="1509"/>
                  <a:pt x="748" y="1443"/>
                  <a:pt x="688" y="1378"/>
                </a:cubicBezTo>
                <a:lnTo>
                  <a:pt x="688" y="1378"/>
                </a:lnTo>
                <a:cubicBezTo>
                  <a:pt x="678" y="1145"/>
                  <a:pt x="686" y="915"/>
                  <a:pt x="789" y="682"/>
                </a:cubicBezTo>
                <a:cubicBezTo>
                  <a:pt x="797" y="672"/>
                  <a:pt x="780" y="664"/>
                  <a:pt x="774" y="674"/>
                </a:cubicBezTo>
                <a:cubicBezTo>
                  <a:pt x="672" y="866"/>
                  <a:pt x="611" y="1126"/>
                  <a:pt x="611" y="1372"/>
                </a:cubicBezTo>
                <a:cubicBezTo>
                  <a:pt x="605" y="1378"/>
                  <a:pt x="600" y="1386"/>
                  <a:pt x="596" y="1394"/>
                </a:cubicBezTo>
                <a:lnTo>
                  <a:pt x="582" y="1431"/>
                </a:lnTo>
                <a:cubicBezTo>
                  <a:pt x="543" y="1214"/>
                  <a:pt x="541" y="997"/>
                  <a:pt x="643" y="768"/>
                </a:cubicBezTo>
                <a:cubicBezTo>
                  <a:pt x="645" y="764"/>
                  <a:pt x="635" y="758"/>
                  <a:pt x="631" y="766"/>
                </a:cubicBezTo>
                <a:cubicBezTo>
                  <a:pt x="504" y="995"/>
                  <a:pt x="484" y="1286"/>
                  <a:pt x="539" y="1544"/>
                </a:cubicBezTo>
                <a:cubicBezTo>
                  <a:pt x="355" y="2065"/>
                  <a:pt x="390" y="2452"/>
                  <a:pt x="508" y="2728"/>
                </a:cubicBezTo>
                <a:cubicBezTo>
                  <a:pt x="492" y="2716"/>
                  <a:pt x="474" y="2706"/>
                  <a:pt x="457" y="2693"/>
                </a:cubicBezTo>
                <a:cubicBezTo>
                  <a:pt x="451" y="2687"/>
                  <a:pt x="443" y="2685"/>
                  <a:pt x="437" y="2683"/>
                </a:cubicBezTo>
                <a:cubicBezTo>
                  <a:pt x="422" y="2677"/>
                  <a:pt x="408" y="2679"/>
                  <a:pt x="398" y="2685"/>
                </a:cubicBezTo>
                <a:cubicBezTo>
                  <a:pt x="328" y="2474"/>
                  <a:pt x="279" y="2260"/>
                  <a:pt x="267" y="2024"/>
                </a:cubicBezTo>
                <a:cubicBezTo>
                  <a:pt x="265" y="2016"/>
                  <a:pt x="253" y="2016"/>
                  <a:pt x="253" y="2024"/>
                </a:cubicBezTo>
                <a:cubicBezTo>
                  <a:pt x="244" y="2247"/>
                  <a:pt x="277" y="2526"/>
                  <a:pt x="357" y="2777"/>
                </a:cubicBezTo>
                <a:cubicBezTo>
                  <a:pt x="246" y="3352"/>
                  <a:pt x="345" y="3741"/>
                  <a:pt x="504" y="3999"/>
                </a:cubicBezTo>
                <a:lnTo>
                  <a:pt x="351" y="3923"/>
                </a:lnTo>
                <a:cubicBezTo>
                  <a:pt x="347" y="3921"/>
                  <a:pt x="339" y="3921"/>
                  <a:pt x="330" y="3917"/>
                </a:cubicBezTo>
                <a:lnTo>
                  <a:pt x="326" y="3917"/>
                </a:lnTo>
                <a:cubicBezTo>
                  <a:pt x="144" y="3686"/>
                  <a:pt x="30" y="3393"/>
                  <a:pt x="38" y="3084"/>
                </a:cubicBezTo>
                <a:cubicBezTo>
                  <a:pt x="38" y="3068"/>
                  <a:pt x="17" y="3068"/>
                  <a:pt x="17" y="3082"/>
                </a:cubicBezTo>
                <a:cubicBezTo>
                  <a:pt x="1" y="3289"/>
                  <a:pt x="58" y="3487"/>
                  <a:pt x="132" y="3671"/>
                </a:cubicBezTo>
                <a:cubicBezTo>
                  <a:pt x="165" y="3757"/>
                  <a:pt x="212" y="3860"/>
                  <a:pt x="269" y="3945"/>
                </a:cubicBezTo>
                <a:cubicBezTo>
                  <a:pt x="267" y="3952"/>
                  <a:pt x="265" y="3958"/>
                  <a:pt x="265" y="3964"/>
                </a:cubicBezTo>
                <a:cubicBezTo>
                  <a:pt x="206" y="4436"/>
                  <a:pt x="316" y="4745"/>
                  <a:pt x="482" y="4952"/>
                </a:cubicBezTo>
                <a:cubicBezTo>
                  <a:pt x="478" y="4950"/>
                  <a:pt x="469" y="4950"/>
                  <a:pt x="463" y="4950"/>
                </a:cubicBezTo>
                <a:cubicBezTo>
                  <a:pt x="449" y="4950"/>
                  <a:pt x="437" y="4958"/>
                  <a:pt x="429" y="4968"/>
                </a:cubicBezTo>
                <a:cubicBezTo>
                  <a:pt x="396" y="4927"/>
                  <a:pt x="361" y="4885"/>
                  <a:pt x="330" y="4835"/>
                </a:cubicBezTo>
                <a:cubicBezTo>
                  <a:pt x="244" y="4686"/>
                  <a:pt x="171" y="4529"/>
                  <a:pt x="89" y="4375"/>
                </a:cubicBezTo>
                <a:cubicBezTo>
                  <a:pt x="85" y="4365"/>
                  <a:pt x="73" y="4375"/>
                  <a:pt x="75" y="4383"/>
                </a:cubicBezTo>
                <a:cubicBezTo>
                  <a:pt x="173" y="4588"/>
                  <a:pt x="259" y="4854"/>
                  <a:pt x="408" y="5048"/>
                </a:cubicBezTo>
                <a:cubicBezTo>
                  <a:pt x="422" y="5588"/>
                  <a:pt x="596" y="5887"/>
                  <a:pt x="805" y="6051"/>
                </a:cubicBezTo>
                <a:cubicBezTo>
                  <a:pt x="766" y="6045"/>
                  <a:pt x="725" y="6043"/>
                  <a:pt x="686" y="6040"/>
                </a:cubicBezTo>
                <a:cubicBezTo>
                  <a:pt x="551" y="5899"/>
                  <a:pt x="433" y="5736"/>
                  <a:pt x="330" y="5570"/>
                </a:cubicBezTo>
                <a:cubicBezTo>
                  <a:pt x="324" y="5560"/>
                  <a:pt x="308" y="5570"/>
                  <a:pt x="316" y="5580"/>
                </a:cubicBezTo>
                <a:cubicBezTo>
                  <a:pt x="388" y="5709"/>
                  <a:pt x="482" y="5883"/>
                  <a:pt x="602" y="6036"/>
                </a:cubicBezTo>
                <a:lnTo>
                  <a:pt x="600" y="6036"/>
                </a:lnTo>
                <a:cubicBezTo>
                  <a:pt x="600" y="6036"/>
                  <a:pt x="596" y="6036"/>
                  <a:pt x="596" y="6040"/>
                </a:cubicBezTo>
                <a:cubicBezTo>
                  <a:pt x="576" y="6024"/>
                  <a:pt x="560" y="6006"/>
                  <a:pt x="539" y="5985"/>
                </a:cubicBezTo>
                <a:cubicBezTo>
                  <a:pt x="392" y="5840"/>
                  <a:pt x="269" y="5666"/>
                  <a:pt x="161" y="5492"/>
                </a:cubicBezTo>
                <a:cubicBezTo>
                  <a:pt x="152" y="5482"/>
                  <a:pt x="140" y="5494"/>
                  <a:pt x="144" y="5502"/>
                </a:cubicBezTo>
                <a:cubicBezTo>
                  <a:pt x="238" y="5676"/>
                  <a:pt x="377" y="5924"/>
                  <a:pt x="555" y="6100"/>
                </a:cubicBezTo>
                <a:lnTo>
                  <a:pt x="555" y="6110"/>
                </a:lnTo>
                <a:cubicBezTo>
                  <a:pt x="686" y="6701"/>
                  <a:pt x="958" y="6961"/>
                  <a:pt x="1226" y="7059"/>
                </a:cubicBezTo>
                <a:cubicBezTo>
                  <a:pt x="1114" y="7063"/>
                  <a:pt x="999" y="7072"/>
                  <a:pt x="877" y="7084"/>
                </a:cubicBezTo>
                <a:cubicBezTo>
                  <a:pt x="870" y="7084"/>
                  <a:pt x="862" y="7086"/>
                  <a:pt x="858" y="7088"/>
                </a:cubicBezTo>
                <a:cubicBezTo>
                  <a:pt x="697" y="6963"/>
                  <a:pt x="551" y="6797"/>
                  <a:pt x="451" y="6605"/>
                </a:cubicBezTo>
                <a:cubicBezTo>
                  <a:pt x="447" y="6597"/>
                  <a:pt x="431" y="6607"/>
                  <a:pt x="437" y="6617"/>
                </a:cubicBezTo>
                <a:cubicBezTo>
                  <a:pt x="523" y="6818"/>
                  <a:pt x="652" y="6973"/>
                  <a:pt x="805" y="7111"/>
                </a:cubicBezTo>
                <a:cubicBezTo>
                  <a:pt x="811" y="7117"/>
                  <a:pt x="817" y="7125"/>
                  <a:pt x="825" y="7129"/>
                </a:cubicBezTo>
                <a:cubicBezTo>
                  <a:pt x="821" y="7139"/>
                  <a:pt x="825" y="7151"/>
                  <a:pt x="830" y="7162"/>
                </a:cubicBezTo>
                <a:cubicBezTo>
                  <a:pt x="1374" y="8181"/>
                  <a:pt x="2131" y="7976"/>
                  <a:pt x="2397" y="7861"/>
                </a:cubicBezTo>
                <a:cubicBezTo>
                  <a:pt x="2436" y="7927"/>
                  <a:pt x="2477" y="7994"/>
                  <a:pt x="2517" y="8060"/>
                </a:cubicBezTo>
                <a:cubicBezTo>
                  <a:pt x="2474" y="8039"/>
                  <a:pt x="2425" y="8023"/>
                  <a:pt x="2376" y="8007"/>
                </a:cubicBezTo>
                <a:cubicBezTo>
                  <a:pt x="2141" y="7941"/>
                  <a:pt x="1859" y="7962"/>
                  <a:pt x="1527" y="8025"/>
                </a:cubicBezTo>
                <a:cubicBezTo>
                  <a:pt x="1523" y="8025"/>
                  <a:pt x="1517" y="8027"/>
                  <a:pt x="1515" y="8027"/>
                </a:cubicBezTo>
                <a:cubicBezTo>
                  <a:pt x="1339" y="7915"/>
                  <a:pt x="1173" y="7769"/>
                  <a:pt x="1051" y="7604"/>
                </a:cubicBezTo>
                <a:cubicBezTo>
                  <a:pt x="1042" y="7593"/>
                  <a:pt x="1026" y="7599"/>
                  <a:pt x="1032" y="7610"/>
                </a:cubicBezTo>
                <a:cubicBezTo>
                  <a:pt x="1153" y="7794"/>
                  <a:pt x="1306" y="7937"/>
                  <a:pt x="1486" y="8060"/>
                </a:cubicBezTo>
                <a:cubicBezTo>
                  <a:pt x="1482" y="8074"/>
                  <a:pt x="1484" y="8088"/>
                  <a:pt x="1490" y="8101"/>
                </a:cubicBezTo>
                <a:cubicBezTo>
                  <a:pt x="1501" y="8119"/>
                  <a:pt x="1507" y="8136"/>
                  <a:pt x="1517" y="8152"/>
                </a:cubicBezTo>
                <a:cubicBezTo>
                  <a:pt x="1513" y="8150"/>
                  <a:pt x="1507" y="8148"/>
                  <a:pt x="1501" y="8142"/>
                </a:cubicBezTo>
                <a:cubicBezTo>
                  <a:pt x="1306" y="8027"/>
                  <a:pt x="1124" y="7872"/>
                  <a:pt x="991" y="7690"/>
                </a:cubicBezTo>
                <a:cubicBezTo>
                  <a:pt x="983" y="7679"/>
                  <a:pt x="969" y="7687"/>
                  <a:pt x="973" y="7698"/>
                </a:cubicBezTo>
                <a:cubicBezTo>
                  <a:pt x="1093" y="7884"/>
                  <a:pt x="1249" y="8027"/>
                  <a:pt x="1433" y="8152"/>
                </a:cubicBezTo>
                <a:cubicBezTo>
                  <a:pt x="1474" y="8181"/>
                  <a:pt x="1521" y="8209"/>
                  <a:pt x="1566" y="8238"/>
                </a:cubicBezTo>
                <a:cubicBezTo>
                  <a:pt x="2106" y="9107"/>
                  <a:pt x="2790" y="8684"/>
                  <a:pt x="2896" y="8608"/>
                </a:cubicBezTo>
                <a:cubicBezTo>
                  <a:pt x="2943" y="8669"/>
                  <a:pt x="2990" y="8731"/>
                  <a:pt x="3041" y="8792"/>
                </a:cubicBezTo>
                <a:cubicBezTo>
                  <a:pt x="3008" y="8784"/>
                  <a:pt x="2976" y="8776"/>
                  <a:pt x="2939" y="8772"/>
                </a:cubicBezTo>
                <a:cubicBezTo>
                  <a:pt x="2693" y="8739"/>
                  <a:pt x="2411" y="8802"/>
                  <a:pt x="2090" y="8909"/>
                </a:cubicBezTo>
                <a:cubicBezTo>
                  <a:pt x="2086" y="8913"/>
                  <a:pt x="2084" y="8913"/>
                  <a:pt x="2078" y="8915"/>
                </a:cubicBezTo>
                <a:cubicBezTo>
                  <a:pt x="2037" y="8895"/>
                  <a:pt x="1996" y="8874"/>
                  <a:pt x="1955" y="8852"/>
                </a:cubicBezTo>
                <a:cubicBezTo>
                  <a:pt x="1760" y="8735"/>
                  <a:pt x="1578" y="8579"/>
                  <a:pt x="1445" y="8397"/>
                </a:cubicBezTo>
                <a:cubicBezTo>
                  <a:pt x="1439" y="8387"/>
                  <a:pt x="1421" y="8397"/>
                  <a:pt x="1429" y="8406"/>
                </a:cubicBezTo>
                <a:cubicBezTo>
                  <a:pt x="1548" y="8592"/>
                  <a:pt x="1705" y="8735"/>
                  <a:pt x="1889" y="8862"/>
                </a:cubicBezTo>
                <a:cubicBezTo>
                  <a:pt x="1941" y="8895"/>
                  <a:pt x="1994" y="8929"/>
                  <a:pt x="2053" y="8964"/>
                </a:cubicBezTo>
                <a:cubicBezTo>
                  <a:pt x="2053" y="8974"/>
                  <a:pt x="2057" y="8985"/>
                  <a:pt x="2063" y="8991"/>
                </a:cubicBezTo>
                <a:cubicBezTo>
                  <a:pt x="2088" y="9025"/>
                  <a:pt x="2110" y="9056"/>
                  <a:pt x="2137" y="9087"/>
                </a:cubicBezTo>
                <a:cubicBezTo>
                  <a:pt x="2118" y="9079"/>
                  <a:pt x="2104" y="9071"/>
                  <a:pt x="2086" y="9060"/>
                </a:cubicBezTo>
                <a:cubicBezTo>
                  <a:pt x="1885" y="8954"/>
                  <a:pt x="1699" y="8805"/>
                  <a:pt x="1558" y="8629"/>
                </a:cubicBezTo>
                <a:cubicBezTo>
                  <a:pt x="1552" y="8618"/>
                  <a:pt x="1535" y="8627"/>
                  <a:pt x="1544" y="8637"/>
                </a:cubicBezTo>
                <a:cubicBezTo>
                  <a:pt x="1670" y="8817"/>
                  <a:pt x="1832" y="8954"/>
                  <a:pt x="2022" y="9073"/>
                </a:cubicBezTo>
                <a:cubicBezTo>
                  <a:pt x="2084" y="9113"/>
                  <a:pt x="2155" y="9154"/>
                  <a:pt x="2231" y="9191"/>
                </a:cubicBezTo>
                <a:cubicBezTo>
                  <a:pt x="2816" y="9797"/>
                  <a:pt x="3358" y="9441"/>
                  <a:pt x="3516" y="9314"/>
                </a:cubicBezTo>
                <a:cubicBezTo>
                  <a:pt x="3714" y="9510"/>
                  <a:pt x="3929" y="9703"/>
                  <a:pt x="4162" y="9885"/>
                </a:cubicBezTo>
                <a:cubicBezTo>
                  <a:pt x="4185" y="9901"/>
                  <a:pt x="4222" y="9897"/>
                  <a:pt x="4242" y="9870"/>
                </a:cubicBezTo>
                <a:cubicBezTo>
                  <a:pt x="4263" y="9846"/>
                  <a:pt x="4267" y="9817"/>
                  <a:pt x="4244" y="9799"/>
                </a:cubicBezTo>
                <a:close/>
                <a:moveTo>
                  <a:pt x="1210" y="4531"/>
                </a:moveTo>
                <a:cubicBezTo>
                  <a:pt x="1204" y="4524"/>
                  <a:pt x="1198" y="4514"/>
                  <a:pt x="1190" y="4506"/>
                </a:cubicBezTo>
                <a:cubicBezTo>
                  <a:pt x="1204" y="4508"/>
                  <a:pt x="1214" y="4510"/>
                  <a:pt x="1218" y="4514"/>
                </a:cubicBezTo>
                <a:cubicBezTo>
                  <a:pt x="1216" y="4518"/>
                  <a:pt x="1214" y="4526"/>
                  <a:pt x="1210" y="4531"/>
                </a:cubicBezTo>
                <a:close/>
                <a:moveTo>
                  <a:pt x="2161" y="7145"/>
                </a:moveTo>
                <a:lnTo>
                  <a:pt x="2161" y="7160"/>
                </a:lnTo>
                <a:cubicBezTo>
                  <a:pt x="2159" y="7158"/>
                  <a:pt x="2159" y="7151"/>
                  <a:pt x="2157" y="7149"/>
                </a:cubicBezTo>
                <a:cubicBezTo>
                  <a:pt x="2159" y="7147"/>
                  <a:pt x="2161" y="7147"/>
                  <a:pt x="2161" y="7145"/>
                </a:cubicBezTo>
                <a:close/>
                <a:moveTo>
                  <a:pt x="1883" y="7076"/>
                </a:moveTo>
                <a:cubicBezTo>
                  <a:pt x="1914" y="7115"/>
                  <a:pt x="1947" y="7149"/>
                  <a:pt x="1986" y="7188"/>
                </a:cubicBezTo>
                <a:cubicBezTo>
                  <a:pt x="1953" y="7174"/>
                  <a:pt x="1916" y="7160"/>
                  <a:pt x="1879" y="7147"/>
                </a:cubicBezTo>
                <a:cubicBezTo>
                  <a:pt x="1834" y="7133"/>
                  <a:pt x="1789" y="7119"/>
                  <a:pt x="1740" y="7108"/>
                </a:cubicBezTo>
                <a:cubicBezTo>
                  <a:pt x="1799" y="7098"/>
                  <a:pt x="1848" y="7086"/>
                  <a:pt x="1883" y="7076"/>
                </a:cubicBezTo>
                <a:close/>
                <a:moveTo>
                  <a:pt x="2526" y="7775"/>
                </a:moveTo>
                <a:cubicBezTo>
                  <a:pt x="2548" y="7755"/>
                  <a:pt x="2601" y="7700"/>
                  <a:pt x="2667" y="7618"/>
                </a:cubicBezTo>
                <a:cubicBezTo>
                  <a:pt x="2642" y="7698"/>
                  <a:pt x="2628" y="7773"/>
                  <a:pt x="2618" y="7849"/>
                </a:cubicBezTo>
                <a:cubicBezTo>
                  <a:pt x="2612" y="7896"/>
                  <a:pt x="2610" y="7945"/>
                  <a:pt x="2612" y="7994"/>
                </a:cubicBezTo>
                <a:cubicBezTo>
                  <a:pt x="2575" y="7935"/>
                  <a:pt x="2538" y="7874"/>
                  <a:pt x="2503" y="7814"/>
                </a:cubicBezTo>
                <a:cubicBezTo>
                  <a:pt x="2517" y="7804"/>
                  <a:pt x="2526" y="7790"/>
                  <a:pt x="2526" y="7775"/>
                </a:cubicBezTo>
                <a:close/>
                <a:moveTo>
                  <a:pt x="3180" y="8342"/>
                </a:moveTo>
                <a:cubicBezTo>
                  <a:pt x="3168" y="8424"/>
                  <a:pt x="3162" y="8506"/>
                  <a:pt x="3164" y="8582"/>
                </a:cubicBezTo>
                <a:cubicBezTo>
                  <a:pt x="3168" y="8653"/>
                  <a:pt x="3178" y="8725"/>
                  <a:pt x="3195" y="8792"/>
                </a:cubicBezTo>
                <a:cubicBezTo>
                  <a:pt x="3129" y="8712"/>
                  <a:pt x="3062" y="8631"/>
                  <a:pt x="3000" y="8549"/>
                </a:cubicBezTo>
                <a:cubicBezTo>
                  <a:pt x="3047" y="8506"/>
                  <a:pt x="3117" y="8436"/>
                  <a:pt x="3180" y="83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1" name="Google Shape;291;p37"/>
          <p:cNvPicPr preferRelativeResize="0"/>
          <p:nvPr/>
        </p:nvPicPr>
        <p:blipFill>
          <a:blip r:embed="rId6">
            <a:alphaModFix/>
          </a:blip>
          <a:stretch>
            <a:fillRect/>
          </a:stretch>
        </p:blipFill>
        <p:spPr>
          <a:xfrm rot="-865630">
            <a:off x="6395063" y="3376163"/>
            <a:ext cx="1983767" cy="2621802"/>
          </a:xfrm>
          <a:prstGeom prst="rect">
            <a:avLst/>
          </a:prstGeom>
          <a:noFill/>
          <a:ln>
            <a:noFill/>
          </a:ln>
        </p:spPr>
      </p:pic>
      <p:sp>
        <p:nvSpPr>
          <p:cNvPr id="292" name="Google Shape;292;p37"/>
          <p:cNvSpPr/>
          <p:nvPr/>
        </p:nvSpPr>
        <p:spPr>
          <a:xfrm rot="-2051766">
            <a:off x="5693831" y="3832213"/>
            <a:ext cx="1067306" cy="2074264"/>
          </a:xfrm>
          <a:custGeom>
            <a:avLst/>
            <a:gdLst/>
            <a:ahLst/>
            <a:cxnLst/>
            <a:rect l="l" t="t" r="r" b="b"/>
            <a:pathLst>
              <a:path w="4267" h="9902" extrusionOk="0">
                <a:moveTo>
                  <a:pt x="4244" y="9799"/>
                </a:moveTo>
                <a:cubicBezTo>
                  <a:pt x="4017" y="9623"/>
                  <a:pt x="3808" y="9439"/>
                  <a:pt x="3614" y="9246"/>
                </a:cubicBezTo>
                <a:cubicBezTo>
                  <a:pt x="3733" y="9122"/>
                  <a:pt x="4203" y="8547"/>
                  <a:pt x="3577" y="7829"/>
                </a:cubicBezTo>
                <a:cubicBezTo>
                  <a:pt x="3569" y="7552"/>
                  <a:pt x="3499" y="7280"/>
                  <a:pt x="3383" y="7047"/>
                </a:cubicBezTo>
                <a:cubicBezTo>
                  <a:pt x="3377" y="7041"/>
                  <a:pt x="3362" y="7047"/>
                  <a:pt x="3367" y="7057"/>
                </a:cubicBezTo>
                <a:cubicBezTo>
                  <a:pt x="3459" y="7262"/>
                  <a:pt x="3512" y="7475"/>
                  <a:pt x="3528" y="7706"/>
                </a:cubicBezTo>
                <a:cubicBezTo>
                  <a:pt x="3530" y="7728"/>
                  <a:pt x="3530" y="7751"/>
                  <a:pt x="3530" y="7773"/>
                </a:cubicBezTo>
                <a:cubicBezTo>
                  <a:pt x="3506" y="7749"/>
                  <a:pt x="3479" y="7720"/>
                  <a:pt x="3450" y="7696"/>
                </a:cubicBezTo>
                <a:cubicBezTo>
                  <a:pt x="3448" y="7692"/>
                  <a:pt x="3444" y="7690"/>
                  <a:pt x="3440" y="7687"/>
                </a:cubicBezTo>
                <a:cubicBezTo>
                  <a:pt x="3409" y="7389"/>
                  <a:pt x="3307" y="7098"/>
                  <a:pt x="3150" y="6867"/>
                </a:cubicBezTo>
                <a:cubicBezTo>
                  <a:pt x="3141" y="6857"/>
                  <a:pt x="3127" y="6867"/>
                  <a:pt x="3131" y="6877"/>
                </a:cubicBezTo>
                <a:cubicBezTo>
                  <a:pt x="3244" y="7065"/>
                  <a:pt x="3324" y="7272"/>
                  <a:pt x="3367" y="7495"/>
                </a:cubicBezTo>
                <a:cubicBezTo>
                  <a:pt x="3379" y="7559"/>
                  <a:pt x="3385" y="7626"/>
                  <a:pt x="3389" y="7692"/>
                </a:cubicBezTo>
                <a:cubicBezTo>
                  <a:pt x="3387" y="7696"/>
                  <a:pt x="3385" y="7698"/>
                  <a:pt x="3383" y="7698"/>
                </a:cubicBezTo>
                <a:cubicBezTo>
                  <a:pt x="3377" y="7700"/>
                  <a:pt x="3375" y="7710"/>
                  <a:pt x="3373" y="7714"/>
                </a:cubicBezTo>
                <a:cubicBezTo>
                  <a:pt x="3364" y="7737"/>
                  <a:pt x="3354" y="7759"/>
                  <a:pt x="3346" y="7780"/>
                </a:cubicBezTo>
                <a:cubicBezTo>
                  <a:pt x="3338" y="7559"/>
                  <a:pt x="3254" y="7299"/>
                  <a:pt x="3027" y="6998"/>
                </a:cubicBezTo>
                <a:lnTo>
                  <a:pt x="3027" y="6998"/>
                </a:lnTo>
                <a:cubicBezTo>
                  <a:pt x="3051" y="6738"/>
                  <a:pt x="3029" y="6476"/>
                  <a:pt x="2955" y="6241"/>
                </a:cubicBezTo>
                <a:cubicBezTo>
                  <a:pt x="2953" y="6231"/>
                  <a:pt x="2935" y="6237"/>
                  <a:pt x="2937" y="6247"/>
                </a:cubicBezTo>
                <a:cubicBezTo>
                  <a:pt x="2994" y="6466"/>
                  <a:pt x="3011" y="6687"/>
                  <a:pt x="2990" y="6920"/>
                </a:cubicBezTo>
                <a:lnTo>
                  <a:pt x="2982" y="6982"/>
                </a:lnTo>
                <a:cubicBezTo>
                  <a:pt x="2976" y="6982"/>
                  <a:pt x="2966" y="6986"/>
                  <a:pt x="2959" y="6994"/>
                </a:cubicBezTo>
                <a:cubicBezTo>
                  <a:pt x="2951" y="6998"/>
                  <a:pt x="2947" y="7006"/>
                  <a:pt x="2945" y="7012"/>
                </a:cubicBezTo>
                <a:cubicBezTo>
                  <a:pt x="2943" y="7014"/>
                  <a:pt x="2943" y="7016"/>
                  <a:pt x="2939" y="7023"/>
                </a:cubicBezTo>
                <a:cubicBezTo>
                  <a:pt x="2996" y="6720"/>
                  <a:pt x="2943" y="6347"/>
                  <a:pt x="2620" y="5942"/>
                </a:cubicBezTo>
                <a:cubicBezTo>
                  <a:pt x="2599" y="5713"/>
                  <a:pt x="2538" y="5490"/>
                  <a:pt x="2444" y="5296"/>
                </a:cubicBezTo>
                <a:cubicBezTo>
                  <a:pt x="2436" y="5286"/>
                  <a:pt x="2417" y="5292"/>
                  <a:pt x="2423" y="5304"/>
                </a:cubicBezTo>
                <a:cubicBezTo>
                  <a:pt x="2505" y="5498"/>
                  <a:pt x="2556" y="5701"/>
                  <a:pt x="2573" y="5916"/>
                </a:cubicBezTo>
                <a:cubicBezTo>
                  <a:pt x="2560" y="5916"/>
                  <a:pt x="2548" y="5922"/>
                  <a:pt x="2536" y="5932"/>
                </a:cubicBezTo>
                <a:cubicBezTo>
                  <a:pt x="2528" y="5940"/>
                  <a:pt x="2522" y="5948"/>
                  <a:pt x="2519" y="5957"/>
                </a:cubicBezTo>
                <a:cubicBezTo>
                  <a:pt x="2517" y="5961"/>
                  <a:pt x="2515" y="5967"/>
                  <a:pt x="2511" y="5969"/>
                </a:cubicBezTo>
                <a:cubicBezTo>
                  <a:pt x="2497" y="5717"/>
                  <a:pt x="2436" y="5472"/>
                  <a:pt x="2333" y="5263"/>
                </a:cubicBezTo>
                <a:cubicBezTo>
                  <a:pt x="2325" y="5255"/>
                  <a:pt x="2307" y="5261"/>
                  <a:pt x="2313" y="5271"/>
                </a:cubicBezTo>
                <a:cubicBezTo>
                  <a:pt x="2399" y="5478"/>
                  <a:pt x="2454" y="5691"/>
                  <a:pt x="2466" y="5920"/>
                </a:cubicBezTo>
                <a:cubicBezTo>
                  <a:pt x="2468" y="5969"/>
                  <a:pt x="2468" y="6018"/>
                  <a:pt x="2466" y="6065"/>
                </a:cubicBezTo>
                <a:cubicBezTo>
                  <a:pt x="2458" y="6083"/>
                  <a:pt x="2448" y="6102"/>
                  <a:pt x="2440" y="6120"/>
                </a:cubicBezTo>
                <a:cubicBezTo>
                  <a:pt x="2405" y="5950"/>
                  <a:pt x="2333" y="5766"/>
                  <a:pt x="2209" y="5564"/>
                </a:cubicBezTo>
                <a:cubicBezTo>
                  <a:pt x="2202" y="5554"/>
                  <a:pt x="2192" y="5547"/>
                  <a:pt x="2184" y="5543"/>
                </a:cubicBezTo>
                <a:cubicBezTo>
                  <a:pt x="2239" y="5296"/>
                  <a:pt x="2211" y="5030"/>
                  <a:pt x="2090" y="4823"/>
                </a:cubicBezTo>
                <a:cubicBezTo>
                  <a:pt x="2080" y="4813"/>
                  <a:pt x="2065" y="4825"/>
                  <a:pt x="2073" y="4835"/>
                </a:cubicBezTo>
                <a:cubicBezTo>
                  <a:pt x="2168" y="5015"/>
                  <a:pt x="2168" y="5200"/>
                  <a:pt x="2153" y="5390"/>
                </a:cubicBezTo>
                <a:cubicBezTo>
                  <a:pt x="2137" y="5234"/>
                  <a:pt x="2088" y="5063"/>
                  <a:pt x="2000" y="4874"/>
                </a:cubicBezTo>
                <a:cubicBezTo>
                  <a:pt x="2100" y="4608"/>
                  <a:pt x="2098" y="4295"/>
                  <a:pt x="2133" y="4035"/>
                </a:cubicBezTo>
                <a:cubicBezTo>
                  <a:pt x="2133" y="4025"/>
                  <a:pt x="2121" y="4025"/>
                  <a:pt x="2118" y="4033"/>
                </a:cubicBezTo>
                <a:cubicBezTo>
                  <a:pt x="2082" y="4191"/>
                  <a:pt x="2051" y="4351"/>
                  <a:pt x="2026" y="4510"/>
                </a:cubicBezTo>
                <a:cubicBezTo>
                  <a:pt x="2010" y="4608"/>
                  <a:pt x="1986" y="4698"/>
                  <a:pt x="1957" y="4784"/>
                </a:cubicBezTo>
                <a:cubicBezTo>
                  <a:pt x="1953" y="4776"/>
                  <a:pt x="1945" y="4770"/>
                  <a:pt x="1936" y="4764"/>
                </a:cubicBezTo>
                <a:cubicBezTo>
                  <a:pt x="2028" y="4459"/>
                  <a:pt x="1973" y="4107"/>
                  <a:pt x="1973" y="3804"/>
                </a:cubicBezTo>
                <a:cubicBezTo>
                  <a:pt x="1971" y="3794"/>
                  <a:pt x="1953" y="3794"/>
                  <a:pt x="1953" y="3804"/>
                </a:cubicBezTo>
                <a:cubicBezTo>
                  <a:pt x="1928" y="3956"/>
                  <a:pt x="1936" y="4107"/>
                  <a:pt x="1936" y="4256"/>
                </a:cubicBezTo>
                <a:lnTo>
                  <a:pt x="1936" y="4291"/>
                </a:lnTo>
                <a:cubicBezTo>
                  <a:pt x="1920" y="4164"/>
                  <a:pt x="1883" y="4027"/>
                  <a:pt x="1826" y="3878"/>
                </a:cubicBezTo>
                <a:cubicBezTo>
                  <a:pt x="2078" y="3598"/>
                  <a:pt x="2141" y="3127"/>
                  <a:pt x="2188" y="2790"/>
                </a:cubicBezTo>
                <a:cubicBezTo>
                  <a:pt x="2188" y="2777"/>
                  <a:pt x="2168" y="2771"/>
                  <a:pt x="2164" y="2785"/>
                </a:cubicBezTo>
                <a:cubicBezTo>
                  <a:pt x="2086" y="3168"/>
                  <a:pt x="1986" y="3504"/>
                  <a:pt x="1781" y="3833"/>
                </a:cubicBezTo>
                <a:lnTo>
                  <a:pt x="1779" y="3833"/>
                </a:lnTo>
                <a:cubicBezTo>
                  <a:pt x="1801" y="3772"/>
                  <a:pt x="1822" y="3702"/>
                  <a:pt x="1836" y="3628"/>
                </a:cubicBezTo>
                <a:cubicBezTo>
                  <a:pt x="1994" y="3371"/>
                  <a:pt x="2000" y="3000"/>
                  <a:pt x="2008" y="2730"/>
                </a:cubicBezTo>
                <a:cubicBezTo>
                  <a:pt x="2010" y="2724"/>
                  <a:pt x="1994" y="2724"/>
                  <a:pt x="1990" y="2734"/>
                </a:cubicBezTo>
                <a:cubicBezTo>
                  <a:pt x="1967" y="2974"/>
                  <a:pt x="1934" y="3195"/>
                  <a:pt x="1863" y="3409"/>
                </a:cubicBezTo>
                <a:cubicBezTo>
                  <a:pt x="1867" y="3242"/>
                  <a:pt x="1846" y="3053"/>
                  <a:pt x="1785" y="2837"/>
                </a:cubicBezTo>
                <a:cubicBezTo>
                  <a:pt x="1783" y="2826"/>
                  <a:pt x="1779" y="2818"/>
                  <a:pt x="1771" y="2810"/>
                </a:cubicBezTo>
                <a:cubicBezTo>
                  <a:pt x="1789" y="2769"/>
                  <a:pt x="1803" y="2726"/>
                  <a:pt x="1820" y="2679"/>
                </a:cubicBezTo>
                <a:cubicBezTo>
                  <a:pt x="1996" y="2407"/>
                  <a:pt x="2037" y="2049"/>
                  <a:pt x="2022" y="1744"/>
                </a:cubicBezTo>
                <a:cubicBezTo>
                  <a:pt x="2022" y="1732"/>
                  <a:pt x="2004" y="1734"/>
                  <a:pt x="2004" y="1746"/>
                </a:cubicBezTo>
                <a:cubicBezTo>
                  <a:pt x="2002" y="1936"/>
                  <a:pt x="1981" y="2125"/>
                  <a:pt x="1932" y="2311"/>
                </a:cubicBezTo>
                <a:cubicBezTo>
                  <a:pt x="1914" y="2376"/>
                  <a:pt x="1891" y="2434"/>
                  <a:pt x="1865" y="2491"/>
                </a:cubicBezTo>
                <a:cubicBezTo>
                  <a:pt x="1902" y="2284"/>
                  <a:pt x="1895" y="2045"/>
                  <a:pt x="1822" y="1773"/>
                </a:cubicBezTo>
                <a:cubicBezTo>
                  <a:pt x="1981" y="1541"/>
                  <a:pt x="2100" y="1267"/>
                  <a:pt x="2151" y="1010"/>
                </a:cubicBezTo>
                <a:cubicBezTo>
                  <a:pt x="2155" y="999"/>
                  <a:pt x="2137" y="997"/>
                  <a:pt x="2135" y="1008"/>
                </a:cubicBezTo>
                <a:cubicBezTo>
                  <a:pt x="2055" y="1265"/>
                  <a:pt x="1916" y="1482"/>
                  <a:pt x="1783" y="1707"/>
                </a:cubicBezTo>
                <a:lnTo>
                  <a:pt x="1781" y="1707"/>
                </a:lnTo>
                <a:cubicBezTo>
                  <a:pt x="1875" y="1480"/>
                  <a:pt x="1926" y="1222"/>
                  <a:pt x="1920" y="991"/>
                </a:cubicBezTo>
                <a:cubicBezTo>
                  <a:pt x="1916" y="985"/>
                  <a:pt x="1902" y="985"/>
                  <a:pt x="1902" y="995"/>
                </a:cubicBezTo>
                <a:cubicBezTo>
                  <a:pt x="1883" y="1253"/>
                  <a:pt x="1793" y="1482"/>
                  <a:pt x="1717" y="1726"/>
                </a:cubicBezTo>
                <a:cubicBezTo>
                  <a:pt x="1668" y="1767"/>
                  <a:pt x="1623" y="1805"/>
                  <a:pt x="1578" y="1842"/>
                </a:cubicBezTo>
                <a:cubicBezTo>
                  <a:pt x="1638" y="1609"/>
                  <a:pt x="1634" y="1306"/>
                  <a:pt x="1476" y="934"/>
                </a:cubicBezTo>
                <a:cubicBezTo>
                  <a:pt x="1554" y="654"/>
                  <a:pt x="1615" y="381"/>
                  <a:pt x="1760" y="109"/>
                </a:cubicBezTo>
                <a:cubicBezTo>
                  <a:pt x="1767" y="97"/>
                  <a:pt x="1750" y="89"/>
                  <a:pt x="1742" y="99"/>
                </a:cubicBezTo>
                <a:cubicBezTo>
                  <a:pt x="1599" y="308"/>
                  <a:pt x="1486" y="570"/>
                  <a:pt x="1425" y="827"/>
                </a:cubicBezTo>
                <a:cubicBezTo>
                  <a:pt x="1411" y="815"/>
                  <a:pt x="1388" y="813"/>
                  <a:pt x="1364" y="825"/>
                </a:cubicBezTo>
                <a:cubicBezTo>
                  <a:pt x="1362" y="825"/>
                  <a:pt x="1362" y="827"/>
                  <a:pt x="1359" y="827"/>
                </a:cubicBezTo>
                <a:cubicBezTo>
                  <a:pt x="1433" y="555"/>
                  <a:pt x="1494" y="285"/>
                  <a:pt x="1638" y="23"/>
                </a:cubicBezTo>
                <a:cubicBezTo>
                  <a:pt x="1644" y="13"/>
                  <a:pt x="1625" y="1"/>
                  <a:pt x="1619" y="15"/>
                </a:cubicBezTo>
                <a:cubicBezTo>
                  <a:pt x="1441" y="273"/>
                  <a:pt x="1310" y="611"/>
                  <a:pt x="1267" y="928"/>
                </a:cubicBezTo>
                <a:cubicBezTo>
                  <a:pt x="1065" y="1161"/>
                  <a:pt x="924" y="1370"/>
                  <a:pt x="856" y="1572"/>
                </a:cubicBezTo>
                <a:cubicBezTo>
                  <a:pt x="805" y="1509"/>
                  <a:pt x="748" y="1443"/>
                  <a:pt x="688" y="1378"/>
                </a:cubicBezTo>
                <a:lnTo>
                  <a:pt x="688" y="1378"/>
                </a:lnTo>
                <a:cubicBezTo>
                  <a:pt x="678" y="1145"/>
                  <a:pt x="686" y="915"/>
                  <a:pt x="789" y="682"/>
                </a:cubicBezTo>
                <a:cubicBezTo>
                  <a:pt x="797" y="672"/>
                  <a:pt x="780" y="664"/>
                  <a:pt x="774" y="674"/>
                </a:cubicBezTo>
                <a:cubicBezTo>
                  <a:pt x="672" y="866"/>
                  <a:pt x="611" y="1126"/>
                  <a:pt x="611" y="1372"/>
                </a:cubicBezTo>
                <a:cubicBezTo>
                  <a:pt x="605" y="1378"/>
                  <a:pt x="600" y="1386"/>
                  <a:pt x="596" y="1394"/>
                </a:cubicBezTo>
                <a:lnTo>
                  <a:pt x="582" y="1431"/>
                </a:lnTo>
                <a:cubicBezTo>
                  <a:pt x="543" y="1214"/>
                  <a:pt x="541" y="997"/>
                  <a:pt x="643" y="768"/>
                </a:cubicBezTo>
                <a:cubicBezTo>
                  <a:pt x="645" y="764"/>
                  <a:pt x="635" y="758"/>
                  <a:pt x="631" y="766"/>
                </a:cubicBezTo>
                <a:cubicBezTo>
                  <a:pt x="504" y="995"/>
                  <a:pt x="484" y="1286"/>
                  <a:pt x="539" y="1544"/>
                </a:cubicBezTo>
                <a:cubicBezTo>
                  <a:pt x="355" y="2065"/>
                  <a:pt x="390" y="2452"/>
                  <a:pt x="508" y="2728"/>
                </a:cubicBezTo>
                <a:cubicBezTo>
                  <a:pt x="492" y="2716"/>
                  <a:pt x="474" y="2706"/>
                  <a:pt x="457" y="2693"/>
                </a:cubicBezTo>
                <a:cubicBezTo>
                  <a:pt x="451" y="2687"/>
                  <a:pt x="443" y="2685"/>
                  <a:pt x="437" y="2683"/>
                </a:cubicBezTo>
                <a:cubicBezTo>
                  <a:pt x="422" y="2677"/>
                  <a:pt x="408" y="2679"/>
                  <a:pt x="398" y="2685"/>
                </a:cubicBezTo>
                <a:cubicBezTo>
                  <a:pt x="328" y="2474"/>
                  <a:pt x="279" y="2260"/>
                  <a:pt x="267" y="2024"/>
                </a:cubicBezTo>
                <a:cubicBezTo>
                  <a:pt x="265" y="2016"/>
                  <a:pt x="253" y="2016"/>
                  <a:pt x="253" y="2024"/>
                </a:cubicBezTo>
                <a:cubicBezTo>
                  <a:pt x="244" y="2247"/>
                  <a:pt x="277" y="2526"/>
                  <a:pt x="357" y="2777"/>
                </a:cubicBezTo>
                <a:cubicBezTo>
                  <a:pt x="246" y="3352"/>
                  <a:pt x="345" y="3741"/>
                  <a:pt x="504" y="3999"/>
                </a:cubicBezTo>
                <a:lnTo>
                  <a:pt x="351" y="3923"/>
                </a:lnTo>
                <a:cubicBezTo>
                  <a:pt x="347" y="3921"/>
                  <a:pt x="339" y="3921"/>
                  <a:pt x="330" y="3917"/>
                </a:cubicBezTo>
                <a:lnTo>
                  <a:pt x="326" y="3917"/>
                </a:lnTo>
                <a:cubicBezTo>
                  <a:pt x="144" y="3686"/>
                  <a:pt x="30" y="3393"/>
                  <a:pt x="38" y="3084"/>
                </a:cubicBezTo>
                <a:cubicBezTo>
                  <a:pt x="38" y="3068"/>
                  <a:pt x="17" y="3068"/>
                  <a:pt x="17" y="3082"/>
                </a:cubicBezTo>
                <a:cubicBezTo>
                  <a:pt x="1" y="3289"/>
                  <a:pt x="58" y="3487"/>
                  <a:pt x="132" y="3671"/>
                </a:cubicBezTo>
                <a:cubicBezTo>
                  <a:pt x="165" y="3757"/>
                  <a:pt x="212" y="3860"/>
                  <a:pt x="269" y="3945"/>
                </a:cubicBezTo>
                <a:cubicBezTo>
                  <a:pt x="267" y="3952"/>
                  <a:pt x="265" y="3958"/>
                  <a:pt x="265" y="3964"/>
                </a:cubicBezTo>
                <a:cubicBezTo>
                  <a:pt x="206" y="4436"/>
                  <a:pt x="316" y="4745"/>
                  <a:pt x="482" y="4952"/>
                </a:cubicBezTo>
                <a:cubicBezTo>
                  <a:pt x="478" y="4950"/>
                  <a:pt x="469" y="4950"/>
                  <a:pt x="463" y="4950"/>
                </a:cubicBezTo>
                <a:cubicBezTo>
                  <a:pt x="449" y="4950"/>
                  <a:pt x="437" y="4958"/>
                  <a:pt x="429" y="4968"/>
                </a:cubicBezTo>
                <a:cubicBezTo>
                  <a:pt x="396" y="4927"/>
                  <a:pt x="361" y="4885"/>
                  <a:pt x="330" y="4835"/>
                </a:cubicBezTo>
                <a:cubicBezTo>
                  <a:pt x="244" y="4686"/>
                  <a:pt x="171" y="4529"/>
                  <a:pt x="89" y="4375"/>
                </a:cubicBezTo>
                <a:cubicBezTo>
                  <a:pt x="85" y="4365"/>
                  <a:pt x="73" y="4375"/>
                  <a:pt x="75" y="4383"/>
                </a:cubicBezTo>
                <a:cubicBezTo>
                  <a:pt x="173" y="4588"/>
                  <a:pt x="259" y="4854"/>
                  <a:pt x="408" y="5048"/>
                </a:cubicBezTo>
                <a:cubicBezTo>
                  <a:pt x="422" y="5588"/>
                  <a:pt x="596" y="5887"/>
                  <a:pt x="805" y="6051"/>
                </a:cubicBezTo>
                <a:cubicBezTo>
                  <a:pt x="766" y="6045"/>
                  <a:pt x="725" y="6043"/>
                  <a:pt x="686" y="6040"/>
                </a:cubicBezTo>
                <a:cubicBezTo>
                  <a:pt x="551" y="5899"/>
                  <a:pt x="433" y="5736"/>
                  <a:pt x="330" y="5570"/>
                </a:cubicBezTo>
                <a:cubicBezTo>
                  <a:pt x="324" y="5560"/>
                  <a:pt x="308" y="5570"/>
                  <a:pt x="316" y="5580"/>
                </a:cubicBezTo>
                <a:cubicBezTo>
                  <a:pt x="388" y="5709"/>
                  <a:pt x="482" y="5883"/>
                  <a:pt x="602" y="6036"/>
                </a:cubicBezTo>
                <a:lnTo>
                  <a:pt x="600" y="6036"/>
                </a:lnTo>
                <a:cubicBezTo>
                  <a:pt x="600" y="6036"/>
                  <a:pt x="596" y="6036"/>
                  <a:pt x="596" y="6040"/>
                </a:cubicBezTo>
                <a:cubicBezTo>
                  <a:pt x="576" y="6024"/>
                  <a:pt x="560" y="6006"/>
                  <a:pt x="539" y="5985"/>
                </a:cubicBezTo>
                <a:cubicBezTo>
                  <a:pt x="392" y="5840"/>
                  <a:pt x="269" y="5666"/>
                  <a:pt x="161" y="5492"/>
                </a:cubicBezTo>
                <a:cubicBezTo>
                  <a:pt x="152" y="5482"/>
                  <a:pt x="140" y="5494"/>
                  <a:pt x="144" y="5502"/>
                </a:cubicBezTo>
                <a:cubicBezTo>
                  <a:pt x="238" y="5676"/>
                  <a:pt x="377" y="5924"/>
                  <a:pt x="555" y="6100"/>
                </a:cubicBezTo>
                <a:lnTo>
                  <a:pt x="555" y="6110"/>
                </a:lnTo>
                <a:cubicBezTo>
                  <a:pt x="686" y="6701"/>
                  <a:pt x="958" y="6961"/>
                  <a:pt x="1226" y="7059"/>
                </a:cubicBezTo>
                <a:cubicBezTo>
                  <a:pt x="1114" y="7063"/>
                  <a:pt x="999" y="7072"/>
                  <a:pt x="877" y="7084"/>
                </a:cubicBezTo>
                <a:cubicBezTo>
                  <a:pt x="870" y="7084"/>
                  <a:pt x="862" y="7086"/>
                  <a:pt x="858" y="7088"/>
                </a:cubicBezTo>
                <a:cubicBezTo>
                  <a:pt x="697" y="6963"/>
                  <a:pt x="551" y="6797"/>
                  <a:pt x="451" y="6605"/>
                </a:cubicBezTo>
                <a:cubicBezTo>
                  <a:pt x="447" y="6597"/>
                  <a:pt x="431" y="6607"/>
                  <a:pt x="437" y="6617"/>
                </a:cubicBezTo>
                <a:cubicBezTo>
                  <a:pt x="523" y="6818"/>
                  <a:pt x="652" y="6973"/>
                  <a:pt x="805" y="7111"/>
                </a:cubicBezTo>
                <a:cubicBezTo>
                  <a:pt x="811" y="7117"/>
                  <a:pt x="817" y="7125"/>
                  <a:pt x="825" y="7129"/>
                </a:cubicBezTo>
                <a:cubicBezTo>
                  <a:pt x="821" y="7139"/>
                  <a:pt x="825" y="7151"/>
                  <a:pt x="830" y="7162"/>
                </a:cubicBezTo>
                <a:cubicBezTo>
                  <a:pt x="1374" y="8181"/>
                  <a:pt x="2131" y="7976"/>
                  <a:pt x="2397" y="7861"/>
                </a:cubicBezTo>
                <a:cubicBezTo>
                  <a:pt x="2436" y="7927"/>
                  <a:pt x="2477" y="7994"/>
                  <a:pt x="2517" y="8060"/>
                </a:cubicBezTo>
                <a:cubicBezTo>
                  <a:pt x="2474" y="8039"/>
                  <a:pt x="2425" y="8023"/>
                  <a:pt x="2376" y="8007"/>
                </a:cubicBezTo>
                <a:cubicBezTo>
                  <a:pt x="2141" y="7941"/>
                  <a:pt x="1859" y="7962"/>
                  <a:pt x="1527" y="8025"/>
                </a:cubicBezTo>
                <a:cubicBezTo>
                  <a:pt x="1523" y="8025"/>
                  <a:pt x="1517" y="8027"/>
                  <a:pt x="1515" y="8027"/>
                </a:cubicBezTo>
                <a:cubicBezTo>
                  <a:pt x="1339" y="7915"/>
                  <a:pt x="1173" y="7769"/>
                  <a:pt x="1051" y="7604"/>
                </a:cubicBezTo>
                <a:cubicBezTo>
                  <a:pt x="1042" y="7593"/>
                  <a:pt x="1026" y="7599"/>
                  <a:pt x="1032" y="7610"/>
                </a:cubicBezTo>
                <a:cubicBezTo>
                  <a:pt x="1153" y="7794"/>
                  <a:pt x="1306" y="7937"/>
                  <a:pt x="1486" y="8060"/>
                </a:cubicBezTo>
                <a:cubicBezTo>
                  <a:pt x="1482" y="8074"/>
                  <a:pt x="1484" y="8088"/>
                  <a:pt x="1490" y="8101"/>
                </a:cubicBezTo>
                <a:cubicBezTo>
                  <a:pt x="1501" y="8119"/>
                  <a:pt x="1507" y="8136"/>
                  <a:pt x="1517" y="8152"/>
                </a:cubicBezTo>
                <a:cubicBezTo>
                  <a:pt x="1513" y="8150"/>
                  <a:pt x="1507" y="8148"/>
                  <a:pt x="1501" y="8142"/>
                </a:cubicBezTo>
                <a:cubicBezTo>
                  <a:pt x="1306" y="8027"/>
                  <a:pt x="1124" y="7872"/>
                  <a:pt x="991" y="7690"/>
                </a:cubicBezTo>
                <a:cubicBezTo>
                  <a:pt x="983" y="7679"/>
                  <a:pt x="969" y="7687"/>
                  <a:pt x="973" y="7698"/>
                </a:cubicBezTo>
                <a:cubicBezTo>
                  <a:pt x="1093" y="7884"/>
                  <a:pt x="1249" y="8027"/>
                  <a:pt x="1433" y="8152"/>
                </a:cubicBezTo>
                <a:cubicBezTo>
                  <a:pt x="1474" y="8181"/>
                  <a:pt x="1521" y="8209"/>
                  <a:pt x="1566" y="8238"/>
                </a:cubicBezTo>
                <a:cubicBezTo>
                  <a:pt x="2106" y="9107"/>
                  <a:pt x="2790" y="8684"/>
                  <a:pt x="2896" y="8608"/>
                </a:cubicBezTo>
                <a:cubicBezTo>
                  <a:pt x="2943" y="8669"/>
                  <a:pt x="2990" y="8731"/>
                  <a:pt x="3041" y="8792"/>
                </a:cubicBezTo>
                <a:cubicBezTo>
                  <a:pt x="3008" y="8784"/>
                  <a:pt x="2976" y="8776"/>
                  <a:pt x="2939" y="8772"/>
                </a:cubicBezTo>
                <a:cubicBezTo>
                  <a:pt x="2693" y="8739"/>
                  <a:pt x="2411" y="8802"/>
                  <a:pt x="2090" y="8909"/>
                </a:cubicBezTo>
                <a:cubicBezTo>
                  <a:pt x="2086" y="8913"/>
                  <a:pt x="2084" y="8913"/>
                  <a:pt x="2078" y="8915"/>
                </a:cubicBezTo>
                <a:cubicBezTo>
                  <a:pt x="2037" y="8895"/>
                  <a:pt x="1996" y="8874"/>
                  <a:pt x="1955" y="8852"/>
                </a:cubicBezTo>
                <a:cubicBezTo>
                  <a:pt x="1760" y="8735"/>
                  <a:pt x="1578" y="8579"/>
                  <a:pt x="1445" y="8397"/>
                </a:cubicBezTo>
                <a:cubicBezTo>
                  <a:pt x="1439" y="8387"/>
                  <a:pt x="1421" y="8397"/>
                  <a:pt x="1429" y="8406"/>
                </a:cubicBezTo>
                <a:cubicBezTo>
                  <a:pt x="1548" y="8592"/>
                  <a:pt x="1705" y="8735"/>
                  <a:pt x="1889" y="8862"/>
                </a:cubicBezTo>
                <a:cubicBezTo>
                  <a:pt x="1941" y="8895"/>
                  <a:pt x="1994" y="8929"/>
                  <a:pt x="2053" y="8964"/>
                </a:cubicBezTo>
                <a:cubicBezTo>
                  <a:pt x="2053" y="8974"/>
                  <a:pt x="2057" y="8985"/>
                  <a:pt x="2063" y="8991"/>
                </a:cubicBezTo>
                <a:cubicBezTo>
                  <a:pt x="2088" y="9025"/>
                  <a:pt x="2110" y="9056"/>
                  <a:pt x="2137" y="9087"/>
                </a:cubicBezTo>
                <a:cubicBezTo>
                  <a:pt x="2118" y="9079"/>
                  <a:pt x="2104" y="9071"/>
                  <a:pt x="2086" y="9060"/>
                </a:cubicBezTo>
                <a:cubicBezTo>
                  <a:pt x="1885" y="8954"/>
                  <a:pt x="1699" y="8805"/>
                  <a:pt x="1558" y="8629"/>
                </a:cubicBezTo>
                <a:cubicBezTo>
                  <a:pt x="1552" y="8618"/>
                  <a:pt x="1535" y="8627"/>
                  <a:pt x="1544" y="8637"/>
                </a:cubicBezTo>
                <a:cubicBezTo>
                  <a:pt x="1670" y="8817"/>
                  <a:pt x="1832" y="8954"/>
                  <a:pt x="2022" y="9073"/>
                </a:cubicBezTo>
                <a:cubicBezTo>
                  <a:pt x="2084" y="9113"/>
                  <a:pt x="2155" y="9154"/>
                  <a:pt x="2231" y="9191"/>
                </a:cubicBezTo>
                <a:cubicBezTo>
                  <a:pt x="2816" y="9797"/>
                  <a:pt x="3358" y="9441"/>
                  <a:pt x="3516" y="9314"/>
                </a:cubicBezTo>
                <a:cubicBezTo>
                  <a:pt x="3714" y="9510"/>
                  <a:pt x="3929" y="9703"/>
                  <a:pt x="4162" y="9885"/>
                </a:cubicBezTo>
                <a:cubicBezTo>
                  <a:pt x="4185" y="9901"/>
                  <a:pt x="4222" y="9897"/>
                  <a:pt x="4242" y="9870"/>
                </a:cubicBezTo>
                <a:cubicBezTo>
                  <a:pt x="4263" y="9846"/>
                  <a:pt x="4267" y="9817"/>
                  <a:pt x="4244" y="9799"/>
                </a:cubicBezTo>
                <a:close/>
                <a:moveTo>
                  <a:pt x="1210" y="4531"/>
                </a:moveTo>
                <a:cubicBezTo>
                  <a:pt x="1204" y="4524"/>
                  <a:pt x="1198" y="4514"/>
                  <a:pt x="1190" y="4506"/>
                </a:cubicBezTo>
                <a:cubicBezTo>
                  <a:pt x="1204" y="4508"/>
                  <a:pt x="1214" y="4510"/>
                  <a:pt x="1218" y="4514"/>
                </a:cubicBezTo>
                <a:cubicBezTo>
                  <a:pt x="1216" y="4518"/>
                  <a:pt x="1214" y="4526"/>
                  <a:pt x="1210" y="4531"/>
                </a:cubicBezTo>
                <a:close/>
                <a:moveTo>
                  <a:pt x="2161" y="7145"/>
                </a:moveTo>
                <a:lnTo>
                  <a:pt x="2161" y="7160"/>
                </a:lnTo>
                <a:cubicBezTo>
                  <a:pt x="2159" y="7158"/>
                  <a:pt x="2159" y="7151"/>
                  <a:pt x="2157" y="7149"/>
                </a:cubicBezTo>
                <a:cubicBezTo>
                  <a:pt x="2159" y="7147"/>
                  <a:pt x="2161" y="7147"/>
                  <a:pt x="2161" y="7145"/>
                </a:cubicBezTo>
                <a:close/>
                <a:moveTo>
                  <a:pt x="1883" y="7076"/>
                </a:moveTo>
                <a:cubicBezTo>
                  <a:pt x="1914" y="7115"/>
                  <a:pt x="1947" y="7149"/>
                  <a:pt x="1986" y="7188"/>
                </a:cubicBezTo>
                <a:cubicBezTo>
                  <a:pt x="1953" y="7174"/>
                  <a:pt x="1916" y="7160"/>
                  <a:pt x="1879" y="7147"/>
                </a:cubicBezTo>
                <a:cubicBezTo>
                  <a:pt x="1834" y="7133"/>
                  <a:pt x="1789" y="7119"/>
                  <a:pt x="1740" y="7108"/>
                </a:cubicBezTo>
                <a:cubicBezTo>
                  <a:pt x="1799" y="7098"/>
                  <a:pt x="1848" y="7086"/>
                  <a:pt x="1883" y="7076"/>
                </a:cubicBezTo>
                <a:close/>
                <a:moveTo>
                  <a:pt x="2526" y="7775"/>
                </a:moveTo>
                <a:cubicBezTo>
                  <a:pt x="2548" y="7755"/>
                  <a:pt x="2601" y="7700"/>
                  <a:pt x="2667" y="7618"/>
                </a:cubicBezTo>
                <a:cubicBezTo>
                  <a:pt x="2642" y="7698"/>
                  <a:pt x="2628" y="7773"/>
                  <a:pt x="2618" y="7849"/>
                </a:cubicBezTo>
                <a:cubicBezTo>
                  <a:pt x="2612" y="7896"/>
                  <a:pt x="2610" y="7945"/>
                  <a:pt x="2612" y="7994"/>
                </a:cubicBezTo>
                <a:cubicBezTo>
                  <a:pt x="2575" y="7935"/>
                  <a:pt x="2538" y="7874"/>
                  <a:pt x="2503" y="7814"/>
                </a:cubicBezTo>
                <a:cubicBezTo>
                  <a:pt x="2517" y="7804"/>
                  <a:pt x="2526" y="7790"/>
                  <a:pt x="2526" y="7775"/>
                </a:cubicBezTo>
                <a:close/>
                <a:moveTo>
                  <a:pt x="3180" y="8342"/>
                </a:moveTo>
                <a:cubicBezTo>
                  <a:pt x="3168" y="8424"/>
                  <a:pt x="3162" y="8506"/>
                  <a:pt x="3164" y="8582"/>
                </a:cubicBezTo>
                <a:cubicBezTo>
                  <a:pt x="3168" y="8653"/>
                  <a:pt x="3178" y="8725"/>
                  <a:pt x="3195" y="8792"/>
                </a:cubicBezTo>
                <a:cubicBezTo>
                  <a:pt x="3129" y="8712"/>
                  <a:pt x="3062" y="8631"/>
                  <a:pt x="3000" y="8549"/>
                </a:cubicBezTo>
                <a:cubicBezTo>
                  <a:pt x="3047" y="8506"/>
                  <a:pt x="3117" y="8436"/>
                  <a:pt x="3180" y="83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8F05F0DE-408A-445D-8EAB-DBC80B96799E}"/>
              </a:ext>
            </a:extLst>
          </p:cNvPr>
          <p:cNvSpPr txBox="1"/>
          <p:nvPr/>
        </p:nvSpPr>
        <p:spPr>
          <a:xfrm>
            <a:off x="738631" y="1230896"/>
            <a:ext cx="7266031" cy="2585323"/>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This dataset focuses on crop recommendations based on various environmental factors, including soil nitrogen (N), phosphorus (P), and potassium (K) content, as well as temperature, humidity, pH, and rainfall. The goal of this analysis is to identify patterns and insights that can assist in recommending the most suitable crops based on these environmental parameters. The target column in the dataset is the 'level' data, which plays a key role in improving agricultural decision-making. By leveraging this data, farmers can make informed choices about which crops are best suited for the conditions of their land and climate.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48"/>
          <p:cNvSpPr txBox="1">
            <a:spLocks noGrp="1"/>
          </p:cNvSpPr>
          <p:nvPr>
            <p:ph type="title"/>
          </p:nvPr>
        </p:nvSpPr>
        <p:spPr>
          <a:xfrm>
            <a:off x="1287365" y="22739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b="1" dirty="0">
                <a:solidFill>
                  <a:schemeClr val="bg2"/>
                </a:solidFill>
                <a:latin typeface="Times New Roman" panose="02020603050405020304" pitchFamily="18" charset="0"/>
                <a:cs typeface="Times New Roman" panose="02020603050405020304" pitchFamily="18" charset="0"/>
              </a:rPr>
              <a:t>Presenting Key Details</a:t>
            </a:r>
            <a:endParaRPr sz="4400" b="1" dirty="0">
              <a:solidFill>
                <a:schemeClr val="bg2"/>
              </a:solidFill>
              <a:latin typeface="Times New Roman" panose="02020603050405020304" pitchFamily="18" charset="0"/>
              <a:cs typeface="Times New Roman" panose="02020603050405020304" pitchFamily="18" charset="0"/>
            </a:endParaRPr>
          </a:p>
        </p:txBody>
      </p:sp>
      <p:graphicFrame>
        <p:nvGraphicFramePr>
          <p:cNvPr id="763" name="Google Shape;763;p48"/>
          <p:cNvGraphicFramePr/>
          <p:nvPr>
            <p:extLst>
              <p:ext uri="{D42A27DB-BD31-4B8C-83A1-F6EECF244321}">
                <p14:modId xmlns:p14="http://schemas.microsoft.com/office/powerpoint/2010/main" val="3390821878"/>
              </p:ext>
            </p:extLst>
          </p:nvPr>
        </p:nvGraphicFramePr>
        <p:xfrm>
          <a:off x="558172" y="1188453"/>
          <a:ext cx="7946505" cy="3178140"/>
        </p:xfrm>
        <a:graphic>
          <a:graphicData uri="http://schemas.openxmlformats.org/drawingml/2006/table">
            <a:tbl>
              <a:tblPr>
                <a:noFill/>
                <a:tableStyleId>{56258226-0E01-4D05-BAE5-70813291E6BD}</a:tableStyleId>
              </a:tblPr>
              <a:tblGrid>
                <a:gridCol w="1655785">
                  <a:extLst>
                    <a:ext uri="{9D8B030D-6E8A-4147-A177-3AD203B41FA5}">
                      <a16:colId xmlns:a16="http://schemas.microsoft.com/office/drawing/2014/main" val="20000"/>
                    </a:ext>
                  </a:extLst>
                </a:gridCol>
                <a:gridCol w="2834977">
                  <a:extLst>
                    <a:ext uri="{9D8B030D-6E8A-4147-A177-3AD203B41FA5}">
                      <a16:colId xmlns:a16="http://schemas.microsoft.com/office/drawing/2014/main" val="20001"/>
                    </a:ext>
                  </a:extLst>
                </a:gridCol>
                <a:gridCol w="277285">
                  <a:extLst>
                    <a:ext uri="{9D8B030D-6E8A-4147-A177-3AD203B41FA5}">
                      <a16:colId xmlns:a16="http://schemas.microsoft.com/office/drawing/2014/main" val="20002"/>
                    </a:ext>
                  </a:extLst>
                </a:gridCol>
                <a:gridCol w="168315">
                  <a:extLst>
                    <a:ext uri="{9D8B030D-6E8A-4147-A177-3AD203B41FA5}">
                      <a16:colId xmlns:a16="http://schemas.microsoft.com/office/drawing/2014/main" val="20003"/>
                    </a:ext>
                  </a:extLst>
                </a:gridCol>
                <a:gridCol w="891171">
                  <a:extLst>
                    <a:ext uri="{9D8B030D-6E8A-4147-A177-3AD203B41FA5}">
                      <a16:colId xmlns:a16="http://schemas.microsoft.com/office/drawing/2014/main" val="20004"/>
                    </a:ext>
                  </a:extLst>
                </a:gridCol>
                <a:gridCol w="26200">
                  <a:extLst>
                    <a:ext uri="{9D8B030D-6E8A-4147-A177-3AD203B41FA5}">
                      <a16:colId xmlns:a16="http://schemas.microsoft.com/office/drawing/2014/main" val="20005"/>
                    </a:ext>
                  </a:extLst>
                </a:gridCol>
                <a:gridCol w="1033286">
                  <a:extLst>
                    <a:ext uri="{9D8B030D-6E8A-4147-A177-3AD203B41FA5}">
                      <a16:colId xmlns:a16="http://schemas.microsoft.com/office/drawing/2014/main" val="20006"/>
                    </a:ext>
                  </a:extLst>
                </a:gridCol>
                <a:gridCol w="232783">
                  <a:extLst>
                    <a:ext uri="{9D8B030D-6E8A-4147-A177-3AD203B41FA5}">
                      <a16:colId xmlns:a16="http://schemas.microsoft.com/office/drawing/2014/main" val="20007"/>
                    </a:ext>
                  </a:extLst>
                </a:gridCol>
                <a:gridCol w="826703">
                  <a:extLst>
                    <a:ext uri="{9D8B030D-6E8A-4147-A177-3AD203B41FA5}">
                      <a16:colId xmlns:a16="http://schemas.microsoft.com/office/drawing/2014/main" val="20008"/>
                    </a:ext>
                  </a:extLst>
                </a:gridCol>
              </a:tblGrid>
              <a:tr h="182452">
                <a:tc>
                  <a:txBody>
                    <a:bodyPr/>
                    <a:lstStyle/>
                    <a:p>
                      <a:pPr marL="0" lvl="0" indent="0" algn="l" rtl="0">
                        <a:spcBef>
                          <a:spcPts val="0"/>
                        </a:spcBef>
                        <a:spcAft>
                          <a:spcPts val="0"/>
                        </a:spcAft>
                        <a:buNone/>
                      </a:pPr>
                      <a:endParaRPr sz="1800" dirty="0">
                        <a:solidFill>
                          <a:schemeClr val="lt1"/>
                        </a:solidFill>
                        <a:latin typeface="Times New Roman" panose="02020603050405020304" pitchFamily="18" charset="0"/>
                        <a:ea typeface="Bebas Neue"/>
                        <a:cs typeface="Times New Roman" panose="02020603050405020304" pitchFamily="18" charset="0"/>
                        <a:sym typeface="Bebas Neue"/>
                      </a:endParaRPr>
                    </a:p>
                  </a:txBody>
                  <a:tcPr marL="91425" marR="91425" marT="68575" marB="68575"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endParaRPr sz="2500" dirty="0">
                        <a:solidFill>
                          <a:schemeClr val="lt1"/>
                        </a:solidFill>
                        <a:latin typeface="Bebas Neue"/>
                        <a:ea typeface="Bebas Neue"/>
                        <a:cs typeface="Bebas Neue"/>
                        <a:sym typeface="Bebas Neue"/>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2500" dirty="0">
                        <a:solidFill>
                          <a:schemeClr val="lt1"/>
                        </a:solidFill>
                        <a:latin typeface="Bebas Neue"/>
                        <a:ea typeface="Bebas Neue"/>
                        <a:cs typeface="Bebas Neue"/>
                        <a:sym typeface="Bebas Neue"/>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2500" dirty="0">
                        <a:solidFill>
                          <a:schemeClr val="lt1"/>
                        </a:solidFill>
                        <a:latin typeface="Bebas Neue"/>
                        <a:ea typeface="Bebas Neue"/>
                        <a:cs typeface="Bebas Neue"/>
                        <a:sym typeface="Bebas Neue"/>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2500" dirty="0">
                        <a:solidFill>
                          <a:schemeClr val="lt1"/>
                        </a:solidFill>
                        <a:latin typeface="Bebas Neue"/>
                        <a:ea typeface="Bebas Neue"/>
                        <a:cs typeface="Bebas Neue"/>
                        <a:sym typeface="Bebas Neue"/>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Clr>
                          <a:srgbClr val="000000"/>
                        </a:buClr>
                        <a:buSzPts val="1100"/>
                        <a:buFont typeface="Arial"/>
                        <a:buNone/>
                      </a:pPr>
                      <a:endParaRPr sz="2500" dirty="0">
                        <a:solidFill>
                          <a:schemeClr val="lt1"/>
                        </a:solidFill>
                        <a:latin typeface="Bebas Neue"/>
                        <a:ea typeface="Bebas Neue"/>
                        <a:cs typeface="Bebas Neue"/>
                        <a:sym typeface="Bebas Neue"/>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2500" dirty="0">
                        <a:solidFill>
                          <a:schemeClr val="lt1"/>
                        </a:solidFill>
                        <a:latin typeface="Bebas Neue"/>
                        <a:ea typeface="Bebas Neue"/>
                        <a:cs typeface="Bebas Neue"/>
                        <a:sym typeface="Bebas Neue"/>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2500" dirty="0">
                        <a:solidFill>
                          <a:schemeClr val="lt1"/>
                        </a:solidFill>
                        <a:latin typeface="Bebas Neue"/>
                        <a:ea typeface="Bebas Neue"/>
                        <a:cs typeface="Bebas Neue"/>
                        <a:sym typeface="Bebas Neue"/>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lang="en-US" sz="2500" dirty="0">
                        <a:solidFill>
                          <a:schemeClr val="lt1"/>
                        </a:solidFill>
                        <a:latin typeface="Bebas Neue"/>
                        <a:ea typeface="Bebas Neue"/>
                        <a:cs typeface="Bebas Neue"/>
                        <a:sym typeface="Bebas Neue"/>
                      </a:endParaRPr>
                    </a:p>
                    <a:p>
                      <a:pPr marL="0" lvl="0" indent="0" algn="ctr" rtl="0">
                        <a:spcBef>
                          <a:spcPts val="0"/>
                        </a:spcBef>
                        <a:spcAft>
                          <a:spcPts val="0"/>
                        </a:spcAft>
                        <a:buNone/>
                      </a:pPr>
                      <a:endParaRPr sz="2500" dirty="0">
                        <a:solidFill>
                          <a:schemeClr val="lt1"/>
                        </a:solidFill>
                        <a:latin typeface="Bebas Neue"/>
                        <a:ea typeface="Bebas Neue"/>
                        <a:cs typeface="Bebas Neue"/>
                        <a:sym typeface="Bebas Neue"/>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411893">
                <a:tc>
                  <a:txBody>
                    <a:bodyPr/>
                    <a:lstStyle/>
                    <a:p>
                      <a:pPr marL="0" lvl="0" indent="0" algn="l" rtl="0">
                        <a:spcBef>
                          <a:spcPts val="0"/>
                        </a:spcBef>
                        <a:spcAft>
                          <a:spcPts val="0"/>
                        </a:spcAft>
                        <a:buNone/>
                      </a:pPr>
                      <a:r>
                        <a:rPr lang="en-US" sz="1400" b="1" dirty="0">
                          <a:latin typeface="Times New Roman" panose="02020603050405020304" pitchFamily="18" charset="0"/>
                          <a:cs typeface="Times New Roman" panose="02020603050405020304" pitchFamily="18" charset="0"/>
                        </a:rPr>
                        <a:t>N, P, K: </a:t>
                      </a:r>
                      <a:endParaRPr lang="en-US" sz="1400" b="1"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45700" marR="45700" marT="45700" marB="4570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Soil content of Nitrogen, Phosphorus, and Potassium (integers)</a:t>
                      </a:r>
                      <a:endParaRPr lang="en-US" sz="1400"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45700" marR="45700" marT="45700" marB="4570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dirty="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sz="1000" dirty="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lang="en-US" sz="1000" dirty="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sz="1000" dirty="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4210">
                <a:tc>
                  <a:txBody>
                    <a:bodyPr/>
                    <a:lstStyle/>
                    <a:p>
                      <a:pPr marL="0" lvl="0" indent="0" algn="l" rtl="0">
                        <a:spcBef>
                          <a:spcPts val="0"/>
                        </a:spcBef>
                        <a:spcAft>
                          <a:spcPts val="0"/>
                        </a:spcAft>
                        <a:buNone/>
                      </a:pPr>
                      <a:endParaRPr lang="en-US" sz="1200" dirty="0">
                        <a:solidFill>
                          <a:schemeClr val="dk1"/>
                        </a:solidFill>
                        <a:latin typeface="Open Sans"/>
                        <a:ea typeface="Open Sans"/>
                        <a:cs typeface="Open Sans"/>
                        <a:sym typeface="Open Sans"/>
                      </a:endParaRPr>
                    </a:p>
                  </a:txBody>
                  <a:tcPr marL="45700" marR="45700" marT="45700" marB="4570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lang="en-US" sz="1200" dirty="0">
                        <a:solidFill>
                          <a:schemeClr val="dk1"/>
                        </a:solidFill>
                        <a:latin typeface="Open Sans"/>
                        <a:ea typeface="Open Sans"/>
                        <a:cs typeface="Open Sans"/>
                        <a:sym typeface="Open Sans"/>
                      </a:endParaRPr>
                    </a:p>
                  </a:txBody>
                  <a:tcPr marL="45700" marR="45700" marT="45700" marB="4570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dirty="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24210">
                <a:tc>
                  <a:txBody>
                    <a:bodyPr/>
                    <a:lstStyle/>
                    <a:p>
                      <a:pPr marL="0" lvl="0" indent="0" algn="l" rtl="0">
                        <a:spcBef>
                          <a:spcPts val="0"/>
                        </a:spcBef>
                        <a:spcAft>
                          <a:spcPts val="0"/>
                        </a:spcAft>
                        <a:buNone/>
                      </a:pPr>
                      <a:r>
                        <a:rPr lang="en-US" sz="1400" b="1" dirty="0">
                          <a:latin typeface="Times New Roman" panose="02020603050405020304" pitchFamily="18" charset="0"/>
                          <a:cs typeface="Times New Roman" panose="02020603050405020304" pitchFamily="18" charset="0"/>
                        </a:rPr>
                        <a:t>Temperature</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Humidity</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pH</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Rainfall</a:t>
                      </a:r>
                      <a:r>
                        <a:rPr lang="en-US" sz="1400" dirty="0">
                          <a:latin typeface="Times New Roman" panose="02020603050405020304" pitchFamily="18" charset="0"/>
                          <a:cs typeface="Times New Roman" panose="02020603050405020304" pitchFamily="18" charset="0"/>
                        </a:rPr>
                        <a:t>: </a:t>
                      </a:r>
                      <a:endParaRPr lang="en-US" sz="1400"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45700" marR="45700" marT="45700" marB="4570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Environmental factors such as temperature (°C), humidity (%), soil pH, and rainfall (mm) (floats).</a:t>
                      </a:r>
                      <a:endParaRPr lang="en-US" sz="1400"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45700" marR="45700" marT="45700" marB="4570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dirty="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dirty="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dirty="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dirty="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sz="1000" dirty="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sz="1000" dirty="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r h="324210">
                <a:tc>
                  <a:txBody>
                    <a:bodyPr/>
                    <a:lstStyle/>
                    <a:p>
                      <a:pPr marL="0" lvl="0" indent="0" algn="l" rtl="0">
                        <a:spcBef>
                          <a:spcPts val="0"/>
                        </a:spcBef>
                        <a:spcAft>
                          <a:spcPts val="0"/>
                        </a:spcAft>
                        <a:buNone/>
                      </a:pPr>
                      <a:endParaRPr lang="en-US" sz="1200" dirty="0">
                        <a:solidFill>
                          <a:schemeClr val="dk1"/>
                        </a:solidFill>
                        <a:latin typeface="Open Sans"/>
                        <a:ea typeface="Open Sans"/>
                        <a:cs typeface="Open Sans"/>
                        <a:sym typeface="Open Sans"/>
                      </a:endParaRPr>
                    </a:p>
                  </a:txBody>
                  <a:tcPr marL="45700" marR="45700" marT="45700" marB="4570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lang="en-US" sz="1200" dirty="0">
                        <a:solidFill>
                          <a:schemeClr val="dk1"/>
                        </a:solidFill>
                        <a:latin typeface="Open Sans"/>
                        <a:ea typeface="Open Sans"/>
                        <a:cs typeface="Open Sans"/>
                        <a:sym typeface="Open Sans"/>
                      </a:endParaRPr>
                    </a:p>
                  </a:txBody>
                  <a:tcPr marL="45700" marR="45700" marT="45700" marB="4570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24210">
                <a:tc>
                  <a:txBody>
                    <a:bodyPr/>
                    <a:lstStyle/>
                    <a:p>
                      <a:pPr marL="0" lvl="0" indent="0" algn="l" rtl="0">
                        <a:spcBef>
                          <a:spcPts val="0"/>
                        </a:spcBef>
                        <a:spcAft>
                          <a:spcPts val="0"/>
                        </a:spcAft>
                        <a:buNone/>
                      </a:pPr>
                      <a:r>
                        <a:rPr lang="en-US" sz="1400" b="1" dirty="0">
                          <a:latin typeface="Times New Roman" panose="02020603050405020304" pitchFamily="18" charset="0"/>
                          <a:cs typeface="Times New Roman" panose="02020603050405020304" pitchFamily="18" charset="0"/>
                        </a:rPr>
                        <a:t>Label:</a:t>
                      </a:r>
                      <a:endParaRPr lang="en-US" sz="1400" b="1"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45700" marR="45700" marT="45700" marB="4570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US" sz="1400" dirty="0">
                          <a:latin typeface="Times New Roman" panose="02020603050405020304" pitchFamily="18" charset="0"/>
                          <a:cs typeface="Times New Roman" panose="02020603050405020304" pitchFamily="18" charset="0"/>
                        </a:rPr>
                        <a:t>The recommended crop type (categorical).</a:t>
                      </a:r>
                      <a:endParaRPr lang="en-US" sz="1400" dirty="0">
                        <a:solidFill>
                          <a:schemeClr val="dk1"/>
                        </a:solidFill>
                        <a:latin typeface="Times New Roman" panose="02020603050405020304" pitchFamily="18" charset="0"/>
                        <a:ea typeface="Open Sans"/>
                        <a:cs typeface="Times New Roman" panose="02020603050405020304" pitchFamily="18" charset="0"/>
                        <a:sym typeface="Open Sans"/>
                      </a:endParaRPr>
                    </a:p>
                  </a:txBody>
                  <a:tcPr marL="45700" marR="45700" marT="45700" marB="4570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800" dirty="0">
                          <a:solidFill>
                            <a:schemeClr val="lt1"/>
                          </a:solidFill>
                          <a:latin typeface="Times New Roman" panose="02020603050405020304" pitchFamily="18" charset="0"/>
                          <a:ea typeface="Open Sans"/>
                          <a:cs typeface="Times New Roman" panose="02020603050405020304" pitchFamily="18" charset="0"/>
                          <a:sym typeface="Open Sans"/>
                        </a:rPr>
                        <a:t>Level</a:t>
                      </a:r>
                      <a:endParaRPr sz="1800" dirty="0">
                        <a:solidFill>
                          <a:schemeClr val="lt1"/>
                        </a:solidFill>
                        <a:latin typeface="Times New Roman" panose="02020603050405020304" pitchFamily="18" charset="0"/>
                        <a:ea typeface="Open Sans"/>
                        <a:cs typeface="Times New Roman" panose="02020603050405020304" pitchFamily="18" charset="0"/>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sz="1000" dirty="0">
                        <a:solidFill>
                          <a:schemeClr val="lt1"/>
                        </a:solidFill>
                        <a:latin typeface="Open Sans"/>
                        <a:ea typeface="Open Sans"/>
                        <a:cs typeface="Open Sans"/>
                        <a:sym typeface="Open Sans"/>
                      </a:endParaRPr>
                    </a:p>
                  </a:txBody>
                  <a:tcPr marL="0" marR="0"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764" name="Google Shape;764;p48"/>
          <p:cNvPicPr preferRelativeResize="0"/>
          <p:nvPr/>
        </p:nvPicPr>
        <p:blipFill>
          <a:blip r:embed="rId3">
            <a:alphaModFix/>
          </a:blip>
          <a:stretch>
            <a:fillRect/>
          </a:stretch>
        </p:blipFill>
        <p:spPr>
          <a:xfrm>
            <a:off x="-257064" y="4520400"/>
            <a:ext cx="1037124" cy="782651"/>
          </a:xfrm>
          <a:prstGeom prst="rect">
            <a:avLst/>
          </a:prstGeom>
          <a:noFill/>
          <a:ln>
            <a:noFill/>
          </a:ln>
        </p:spPr>
      </p:pic>
      <p:pic>
        <p:nvPicPr>
          <p:cNvPr id="765" name="Google Shape;765;p48"/>
          <p:cNvPicPr preferRelativeResize="0"/>
          <p:nvPr/>
        </p:nvPicPr>
        <p:blipFill>
          <a:blip r:embed="rId4">
            <a:alphaModFix/>
          </a:blip>
          <a:stretch>
            <a:fillRect/>
          </a:stretch>
        </p:blipFill>
        <p:spPr>
          <a:xfrm>
            <a:off x="6885725" y="298650"/>
            <a:ext cx="2759975" cy="664400"/>
          </a:xfrm>
          <a:prstGeom prst="rect">
            <a:avLst/>
          </a:prstGeom>
          <a:noFill/>
          <a:ln>
            <a:noFill/>
          </a:ln>
        </p:spPr>
      </p:pic>
      <p:sp>
        <p:nvSpPr>
          <p:cNvPr id="766" name="Google Shape;766;p48"/>
          <p:cNvSpPr/>
          <p:nvPr/>
        </p:nvSpPr>
        <p:spPr>
          <a:xfrm>
            <a:off x="8236720" y="3650875"/>
            <a:ext cx="1767545" cy="1915232"/>
          </a:xfrm>
          <a:custGeom>
            <a:avLst/>
            <a:gdLst/>
            <a:ahLst/>
            <a:cxnLst/>
            <a:rect l="l" t="t" r="r" b="b"/>
            <a:pathLst>
              <a:path w="13907" h="15069" extrusionOk="0">
                <a:moveTo>
                  <a:pt x="7718" y="14985"/>
                </a:moveTo>
                <a:cubicBezTo>
                  <a:pt x="11431" y="14483"/>
                  <a:pt x="13907" y="11705"/>
                  <a:pt x="13602" y="7941"/>
                </a:cubicBezTo>
                <a:cubicBezTo>
                  <a:pt x="12988" y="330"/>
                  <a:pt x="972" y="0"/>
                  <a:pt x="303" y="8468"/>
                </a:cubicBezTo>
                <a:cubicBezTo>
                  <a:pt x="1" y="12317"/>
                  <a:pt x="3246" y="15069"/>
                  <a:pt x="6912" y="15028"/>
                </a:cubicBezTo>
                <a:close/>
              </a:path>
            </a:pathLst>
          </a:custGeom>
          <a:solidFill>
            <a:srgbClr val="4792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F4D475F2-11E2-4274-A28F-8892D0C252A4}"/>
              </a:ext>
            </a:extLst>
          </p:cNvPr>
          <p:cNvSpPr txBox="1"/>
          <p:nvPr/>
        </p:nvSpPr>
        <p:spPr>
          <a:xfrm>
            <a:off x="718685" y="1212767"/>
            <a:ext cx="7178400" cy="707886"/>
          </a:xfrm>
          <a:prstGeom prst="rect">
            <a:avLst/>
          </a:prstGeom>
          <a:noFill/>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The dataset contains 2,200 rows and 8 columns, each representing different environmental scenarios with the following features:</a:t>
            </a:r>
            <a:endParaRPr lang="en-US" sz="2000" dirty="0">
              <a:solidFill>
                <a:schemeClr val="lt1"/>
              </a:solidFill>
              <a:latin typeface="Times New Roman" panose="02020603050405020304" pitchFamily="18" charset="0"/>
              <a:ea typeface="Bebas Neue"/>
              <a:cs typeface="Times New Roman" panose="02020603050405020304" pitchFamily="18" charset="0"/>
              <a:sym typeface="Bebas Neue"/>
            </a:endParaRPr>
          </a:p>
        </p:txBody>
      </p:sp>
      <p:sp>
        <p:nvSpPr>
          <p:cNvPr id="3" name="TextBox 2">
            <a:extLst>
              <a:ext uri="{FF2B5EF4-FFF2-40B4-BE49-F238E27FC236}">
                <a16:creationId xmlns:a16="http://schemas.microsoft.com/office/drawing/2014/main" id="{B8EDB48B-1E15-43FF-AA85-726829606E28}"/>
              </a:ext>
            </a:extLst>
          </p:cNvPr>
          <p:cNvSpPr txBox="1"/>
          <p:nvPr/>
        </p:nvSpPr>
        <p:spPr>
          <a:xfrm>
            <a:off x="6076800" y="2512800"/>
            <a:ext cx="1216800" cy="307777"/>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CF055BA0-E080-4577-A22C-B8D02DBEA869}"/>
              </a:ext>
            </a:extLst>
          </p:cNvPr>
          <p:cNvSpPr txBox="1"/>
          <p:nvPr/>
        </p:nvSpPr>
        <p:spPr>
          <a:xfrm>
            <a:off x="5857200" y="2001093"/>
            <a:ext cx="1436400" cy="338554"/>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N</a:t>
            </a:r>
            <a:r>
              <a:rPr lang="en-US" sz="1600" dirty="0">
                <a:solidFill>
                  <a:schemeClr val="bg1"/>
                </a:solidFill>
                <a:latin typeface="Times New Roman" panose="02020603050405020304" pitchFamily="18" charset="0"/>
                <a:cs typeface="Times New Roman" panose="02020603050405020304" pitchFamily="18" charset="0"/>
              </a:rPr>
              <a:t>, </a:t>
            </a:r>
            <a:r>
              <a:rPr lang="en-US" sz="1600" b="1" dirty="0">
                <a:solidFill>
                  <a:schemeClr val="bg1"/>
                </a:solidFill>
                <a:latin typeface="Times New Roman" panose="02020603050405020304" pitchFamily="18" charset="0"/>
                <a:cs typeface="Times New Roman" panose="02020603050405020304" pitchFamily="18" charset="0"/>
              </a:rPr>
              <a:t>P</a:t>
            </a:r>
            <a:r>
              <a:rPr lang="en-US" sz="1600" dirty="0">
                <a:solidFill>
                  <a:schemeClr val="bg1"/>
                </a:solidFill>
                <a:latin typeface="Times New Roman" panose="02020603050405020304" pitchFamily="18" charset="0"/>
                <a:cs typeface="Times New Roman" panose="02020603050405020304" pitchFamily="18" charset="0"/>
              </a:rPr>
              <a:t>, </a:t>
            </a:r>
            <a:r>
              <a:rPr lang="en-US" sz="1600" b="1" dirty="0">
                <a:solidFill>
                  <a:schemeClr val="bg1"/>
                </a:solidFill>
                <a:latin typeface="Times New Roman" panose="02020603050405020304" pitchFamily="18" charset="0"/>
                <a:cs typeface="Times New Roman" panose="02020603050405020304" pitchFamily="18" charset="0"/>
              </a:rPr>
              <a:t>K</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268C8F1-10E7-4461-8FE4-8D041CED55FF}"/>
              </a:ext>
            </a:extLst>
          </p:cNvPr>
          <p:cNvSpPr txBox="1"/>
          <p:nvPr/>
        </p:nvSpPr>
        <p:spPr>
          <a:xfrm>
            <a:off x="6344634" y="2840697"/>
            <a:ext cx="2329931" cy="584775"/>
          </a:xfrm>
          <a:prstGeom prst="rect">
            <a:avLst/>
          </a:prstGeom>
          <a:noFill/>
        </p:spPr>
        <p:txBody>
          <a:bodyPr wrap="square" rtlCol="0">
            <a:spAutoFit/>
          </a:bodyPr>
          <a:lstStyle/>
          <a:p>
            <a:r>
              <a:rPr lang="en-US" sz="1600" b="1" dirty="0" err="1">
                <a:solidFill>
                  <a:schemeClr val="bg1"/>
                </a:solidFill>
                <a:latin typeface="Times New Roman" panose="02020603050405020304" pitchFamily="18" charset="0"/>
                <a:cs typeface="Times New Roman" panose="02020603050405020304" pitchFamily="18" charset="0"/>
              </a:rPr>
              <a:t>Temperature</a:t>
            </a:r>
            <a:r>
              <a:rPr lang="en-US" sz="1600" dirty="0" err="1">
                <a:solidFill>
                  <a:schemeClr val="bg1"/>
                </a:solidFill>
                <a:latin typeface="Times New Roman" panose="02020603050405020304" pitchFamily="18" charset="0"/>
                <a:cs typeface="Times New Roman" panose="02020603050405020304" pitchFamily="18" charset="0"/>
              </a:rPr>
              <a:t>,</a:t>
            </a:r>
            <a:r>
              <a:rPr lang="en-US" sz="1600" b="1" dirty="0" err="1">
                <a:solidFill>
                  <a:schemeClr val="bg1"/>
                </a:solidFill>
                <a:latin typeface="Times New Roman" panose="02020603050405020304" pitchFamily="18" charset="0"/>
                <a:cs typeface="Times New Roman" panose="02020603050405020304" pitchFamily="18" charset="0"/>
              </a:rPr>
              <a:t>Humidity</a:t>
            </a:r>
            <a:r>
              <a:rPr lang="en-US" sz="1600" b="1" dirty="0">
                <a:solidFill>
                  <a:schemeClr val="bg1"/>
                </a:solidFill>
                <a:latin typeface="Times New Roman" panose="02020603050405020304" pitchFamily="18" charset="0"/>
                <a:cs typeface="Times New Roman" panose="02020603050405020304" pitchFamily="18" charset="0"/>
              </a:rPr>
              <a:t>,</a:t>
            </a:r>
          </a:p>
          <a:p>
            <a:r>
              <a:rPr lang="en-US" sz="1600" b="1" dirty="0">
                <a:solidFill>
                  <a:schemeClr val="bg1"/>
                </a:solidFill>
                <a:latin typeface="Times New Roman" panose="02020603050405020304" pitchFamily="18" charset="0"/>
                <a:cs typeface="Times New Roman" panose="02020603050405020304" pitchFamily="18" charset="0"/>
              </a:rPr>
              <a:t>pH</a:t>
            </a:r>
            <a:r>
              <a:rPr lang="en-US" sz="1600" dirty="0">
                <a:solidFill>
                  <a:schemeClr val="bg1"/>
                </a:solidFill>
                <a:latin typeface="Times New Roman" panose="02020603050405020304" pitchFamily="18" charset="0"/>
                <a:cs typeface="Times New Roman" panose="02020603050405020304" pitchFamily="18" charset="0"/>
              </a:rPr>
              <a:t>, </a:t>
            </a:r>
            <a:r>
              <a:rPr lang="en-US" sz="1600" b="1" dirty="0">
                <a:solidFill>
                  <a:schemeClr val="bg1"/>
                </a:solidFill>
                <a:latin typeface="Times New Roman" panose="02020603050405020304" pitchFamily="18" charset="0"/>
                <a:cs typeface="Times New Roman" panose="02020603050405020304" pitchFamily="18" charset="0"/>
              </a:rPr>
              <a:t>Rainfall</a:t>
            </a:r>
            <a:endParaRPr lang="en-US"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3" name="Google Shape;273;p36"/>
          <p:cNvSpPr txBox="1">
            <a:spLocks noGrp="1"/>
          </p:cNvSpPr>
          <p:nvPr>
            <p:ph type="title"/>
          </p:nvPr>
        </p:nvSpPr>
        <p:spPr>
          <a:xfrm>
            <a:off x="2505600" y="256884"/>
            <a:ext cx="6487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b="1" dirty="0">
                <a:solidFill>
                  <a:schemeClr val="bg2"/>
                </a:solidFill>
                <a:latin typeface="Times New Roman" panose="02020603050405020304" pitchFamily="18" charset="0"/>
                <a:cs typeface="Times New Roman" panose="02020603050405020304" pitchFamily="18" charset="0"/>
              </a:rPr>
              <a:t>Handling M</a:t>
            </a:r>
            <a:r>
              <a:rPr lang="en-US" sz="4400" b="1" dirty="0" err="1">
                <a:solidFill>
                  <a:schemeClr val="bg2"/>
                </a:solidFill>
                <a:latin typeface="Times New Roman" panose="02020603050405020304" pitchFamily="18" charset="0"/>
                <a:cs typeface="Times New Roman" panose="02020603050405020304" pitchFamily="18" charset="0"/>
              </a:rPr>
              <a:t>i</a:t>
            </a:r>
            <a:r>
              <a:rPr lang="en" sz="4400" b="1" dirty="0">
                <a:solidFill>
                  <a:schemeClr val="bg2"/>
                </a:solidFill>
                <a:latin typeface="Times New Roman" panose="02020603050405020304" pitchFamily="18" charset="0"/>
                <a:cs typeface="Times New Roman" panose="02020603050405020304" pitchFamily="18" charset="0"/>
              </a:rPr>
              <a:t>ssing Values</a:t>
            </a:r>
            <a:endParaRPr sz="4400" b="1" dirty="0">
              <a:solidFill>
                <a:schemeClr val="bg2"/>
              </a:solidFill>
              <a:latin typeface="Times New Roman" panose="02020603050405020304" pitchFamily="18" charset="0"/>
              <a:cs typeface="Times New Roman" panose="02020603050405020304" pitchFamily="18" charset="0"/>
            </a:endParaRPr>
          </a:p>
        </p:txBody>
      </p:sp>
      <p:sp>
        <p:nvSpPr>
          <p:cNvPr id="274" name="Google Shape;274;p36"/>
          <p:cNvSpPr txBox="1">
            <a:spLocks noGrp="1"/>
          </p:cNvSpPr>
          <p:nvPr>
            <p:ph type="body" idx="1"/>
          </p:nvPr>
        </p:nvSpPr>
        <p:spPr>
          <a:xfrm>
            <a:off x="3274449" y="1219362"/>
            <a:ext cx="5387926" cy="2222535"/>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a:latin typeface="Times New Roman" panose="02020603050405020304" pitchFamily="18" charset="0"/>
                <a:cs typeface="Times New Roman" panose="02020603050405020304" pitchFamily="18" charset="0"/>
              </a:rPr>
              <a:t>For the analysis, no missing values were found in the dataset as all columns contain complete data. </a:t>
            </a:r>
          </a:p>
          <a:p>
            <a:pPr marL="0" lvl="0" indent="0">
              <a:buClr>
                <a:schemeClr val="dk1"/>
              </a:buClr>
              <a:buSzPts val="1100"/>
              <a:buNone/>
            </a:pPr>
            <a:r>
              <a:rPr lang="en-US" sz="1800" dirty="0">
                <a:latin typeface="Times New Roman" panose="02020603050405020304" pitchFamily="18" charset="0"/>
                <a:cs typeface="Times New Roman" panose="02020603050405020304" pitchFamily="18" charset="0"/>
              </a:rPr>
              <a:t>For analysis: </a:t>
            </a:r>
          </a:p>
          <a:p>
            <a:pPr marL="0" lvl="0" indent="0">
              <a:buClr>
                <a:schemeClr val="dk1"/>
              </a:buClr>
              <a:buSzPts val="1100"/>
              <a:buNone/>
            </a:pPr>
            <a:r>
              <a:rPr lang="en-US" sz="1800" dirty="0"/>
              <a:t> </a:t>
            </a:r>
            <a:endParaRPr lang="en-US" sz="1800" dirty="0">
              <a:latin typeface="Times New Roman" panose="02020603050405020304" pitchFamily="18" charset="0"/>
              <a:cs typeface="Times New Roman" panose="02020603050405020304" pitchFamily="18" charset="0"/>
            </a:endParaRPr>
          </a:p>
          <a:p>
            <a:pPr lvl="0" indent="-304800">
              <a:buSzPts val="1200"/>
            </a:pPr>
            <a:r>
              <a:rPr lang="en-US" sz="1800" dirty="0">
                <a:latin typeface="Times New Roman" panose="02020603050405020304" pitchFamily="18" charset="0"/>
                <a:cs typeface="Times New Roman" panose="02020603050405020304" pitchFamily="18" charset="0"/>
              </a:rPr>
              <a:t>No need for any step taken since all values were present.</a:t>
            </a:r>
          </a:p>
          <a:p>
            <a:pPr lvl="0" indent="-304800">
              <a:buSzPts val="1200"/>
            </a:pPr>
            <a:r>
              <a:rPr lang="en-US" sz="1800" dirty="0">
                <a:latin typeface="Times New Roman" panose="02020603050405020304" pitchFamily="18" charset="0"/>
                <a:cs typeface="Times New Roman" panose="02020603050405020304" pitchFamily="18" charset="0"/>
              </a:rPr>
              <a:t>The categorical values in the label column represent different crops, and these need to be encoded into numerical values.</a:t>
            </a:r>
            <a:endParaRPr sz="1800" dirty="0">
              <a:latin typeface="Times New Roman" panose="02020603050405020304" pitchFamily="18" charset="0"/>
              <a:cs typeface="Times New Roman" panose="02020603050405020304" pitchFamily="18" charset="0"/>
            </a:endParaRPr>
          </a:p>
        </p:txBody>
      </p:sp>
      <p:pic>
        <p:nvPicPr>
          <p:cNvPr id="277" name="Google Shape;277;p36"/>
          <p:cNvPicPr preferRelativeResize="0"/>
          <p:nvPr/>
        </p:nvPicPr>
        <p:blipFill>
          <a:blip r:embed="rId3">
            <a:alphaModFix/>
          </a:blip>
          <a:stretch>
            <a:fillRect/>
          </a:stretch>
        </p:blipFill>
        <p:spPr>
          <a:xfrm>
            <a:off x="3857847" y="3965974"/>
            <a:ext cx="1250219" cy="817274"/>
          </a:xfrm>
          <a:prstGeom prst="rect">
            <a:avLst/>
          </a:prstGeom>
          <a:noFill/>
          <a:ln>
            <a:noFill/>
          </a:ln>
        </p:spPr>
      </p:pic>
      <p:pic>
        <p:nvPicPr>
          <p:cNvPr id="5" name="Picture 4" descr="Cartoon characters with hats&#10;&#10;Description automatically generated">
            <a:extLst>
              <a:ext uri="{FF2B5EF4-FFF2-40B4-BE49-F238E27FC236}">
                <a16:creationId xmlns:a16="http://schemas.microsoft.com/office/drawing/2014/main" id="{3D89AC39-B687-42D1-8512-84E4EFD5A388}"/>
              </a:ext>
            </a:extLst>
          </p:cNvPr>
          <p:cNvPicPr>
            <a:picLocks noChangeAspect="1"/>
          </p:cNvPicPr>
          <p:nvPr/>
        </p:nvPicPr>
        <p:blipFill>
          <a:blip r:embed="rId4"/>
          <a:stretch>
            <a:fillRect/>
          </a:stretch>
        </p:blipFill>
        <p:spPr>
          <a:xfrm>
            <a:off x="251225" y="1767620"/>
            <a:ext cx="2834691" cy="2065405"/>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3" name="Google Shape;403;p4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lvl="0"/>
            <a:r>
              <a:rPr lang="en-US" b="1" dirty="0">
                <a:solidFill>
                  <a:schemeClr val="bg2"/>
                </a:solidFill>
                <a:latin typeface="Times New Roman" panose="02020603050405020304" pitchFamily="18" charset="0"/>
                <a:cs typeface="Times New Roman" panose="02020603050405020304" pitchFamily="18" charset="0"/>
              </a:rPr>
              <a:t>Visualization</a:t>
            </a:r>
            <a:endParaRPr dirty="0"/>
          </a:p>
        </p:txBody>
      </p:sp>
      <p:pic>
        <p:nvPicPr>
          <p:cNvPr id="1026" name="Picture 2">
            <a:extLst>
              <a:ext uri="{FF2B5EF4-FFF2-40B4-BE49-F238E27FC236}">
                <a16:creationId xmlns:a16="http://schemas.microsoft.com/office/drawing/2014/main" id="{A84F6793-5B1C-48D0-B746-D35934BD4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533" y="1107700"/>
            <a:ext cx="4283181" cy="3413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7450601-7388-46DB-A371-29745C9B1DAB}"/>
              </a:ext>
            </a:extLst>
          </p:cNvPr>
          <p:cNvSpPr txBox="1"/>
          <p:nvPr/>
        </p:nvSpPr>
        <p:spPr>
          <a:xfrm>
            <a:off x="713459" y="1498939"/>
            <a:ext cx="3756074" cy="230832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The scatter plot of Phosphorus (P) versus Potassium (K) shows two main clusters. The larger cluster has P values between 0-50 and K values between 0-100, while the smaller cluster centers around P ≈ 140 and K between 75-100. Potassium values mostly stay under 100, while Phosphorus has a wider range, indicating some variability</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3" name="Google Shape;403;p4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lvl="0"/>
            <a:r>
              <a:rPr lang="en-US" b="1" dirty="0">
                <a:solidFill>
                  <a:schemeClr val="bg2"/>
                </a:solidFill>
                <a:latin typeface="Times New Roman" panose="02020603050405020304" pitchFamily="18" charset="0"/>
                <a:cs typeface="Times New Roman" panose="02020603050405020304" pitchFamily="18" charset="0"/>
              </a:rPr>
              <a:t>Visualization</a:t>
            </a:r>
            <a:endParaRPr dirty="0"/>
          </a:p>
        </p:txBody>
      </p:sp>
      <p:pic>
        <p:nvPicPr>
          <p:cNvPr id="565" name="Google Shape;565;p40"/>
          <p:cNvPicPr preferRelativeResize="0"/>
          <p:nvPr/>
        </p:nvPicPr>
        <p:blipFill>
          <a:blip r:embed="rId3">
            <a:alphaModFix/>
          </a:blip>
          <a:stretch>
            <a:fillRect/>
          </a:stretch>
        </p:blipFill>
        <p:spPr>
          <a:xfrm>
            <a:off x="8135725" y="4153762"/>
            <a:ext cx="876885" cy="1042999"/>
          </a:xfrm>
          <a:prstGeom prst="rect">
            <a:avLst/>
          </a:prstGeom>
          <a:noFill/>
          <a:ln>
            <a:noFill/>
          </a:ln>
        </p:spPr>
      </p:pic>
      <p:pic>
        <p:nvPicPr>
          <p:cNvPr id="2050" name="Picture 2">
            <a:extLst>
              <a:ext uri="{FF2B5EF4-FFF2-40B4-BE49-F238E27FC236}">
                <a16:creationId xmlns:a16="http://schemas.microsoft.com/office/drawing/2014/main" id="{FAB42E6C-6DC8-42C8-B085-0B088162B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876" y="1012038"/>
            <a:ext cx="4372366" cy="35964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9A35742-50A4-4F9F-974E-6B9FE95118B8}"/>
              </a:ext>
            </a:extLst>
          </p:cNvPr>
          <p:cNvSpPr txBox="1"/>
          <p:nvPr/>
        </p:nvSpPr>
        <p:spPr>
          <a:xfrm>
            <a:off x="649662" y="1476569"/>
            <a:ext cx="3685876" cy="2308324"/>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The bar chart shows that Nitrogen (N) levels are generally higher across crops compared to Phosphorus (P) and Potassium (K). Grapes and cotton have high Nitrogen, while watermelon shows elevated Potassium. Phosphorus remains more consistent across crops, highlighting different nutrient requirements for each crop.</a:t>
            </a:r>
          </a:p>
        </p:txBody>
      </p:sp>
    </p:spTree>
    <p:extLst>
      <p:ext uri="{BB962C8B-B14F-4D97-AF65-F5344CB8AC3E}">
        <p14:creationId xmlns:p14="http://schemas.microsoft.com/office/powerpoint/2010/main" val="374193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3" name="Google Shape;403;p4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lvl="0"/>
            <a:r>
              <a:rPr lang="en-US" b="1" dirty="0">
                <a:solidFill>
                  <a:schemeClr val="bg2"/>
                </a:solidFill>
                <a:latin typeface="Times New Roman" panose="02020603050405020304" pitchFamily="18" charset="0"/>
                <a:cs typeface="Times New Roman" panose="02020603050405020304" pitchFamily="18" charset="0"/>
              </a:rPr>
              <a:t>Visualization</a:t>
            </a:r>
            <a:endParaRPr dirty="0"/>
          </a:p>
        </p:txBody>
      </p:sp>
      <p:pic>
        <p:nvPicPr>
          <p:cNvPr id="565" name="Google Shape;565;p40"/>
          <p:cNvPicPr preferRelativeResize="0"/>
          <p:nvPr/>
        </p:nvPicPr>
        <p:blipFill>
          <a:blip r:embed="rId3">
            <a:alphaModFix/>
          </a:blip>
          <a:stretch>
            <a:fillRect/>
          </a:stretch>
        </p:blipFill>
        <p:spPr>
          <a:xfrm>
            <a:off x="8135725" y="4153762"/>
            <a:ext cx="876885" cy="1042999"/>
          </a:xfrm>
          <a:prstGeom prst="rect">
            <a:avLst/>
          </a:prstGeom>
          <a:noFill/>
          <a:ln>
            <a:noFill/>
          </a:ln>
        </p:spPr>
      </p:pic>
      <p:pic>
        <p:nvPicPr>
          <p:cNvPr id="3074" name="Picture 2">
            <a:extLst>
              <a:ext uri="{FF2B5EF4-FFF2-40B4-BE49-F238E27FC236}">
                <a16:creationId xmlns:a16="http://schemas.microsoft.com/office/drawing/2014/main" id="{8EF7B243-3DD8-4ED9-AF08-63F55E261C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677" y="844382"/>
            <a:ext cx="4004604" cy="37641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E6960AB-E4FC-482F-849E-903128179C72}"/>
              </a:ext>
            </a:extLst>
          </p:cNvPr>
          <p:cNvSpPr txBox="1"/>
          <p:nvPr/>
        </p:nvSpPr>
        <p:spPr>
          <a:xfrm>
            <a:off x="780757" y="1530436"/>
            <a:ext cx="3151164" cy="1292662"/>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The pie chart displays an equal distribution of crop types, with each of the 22 crops represented occupying 4.5% of the total.</a:t>
            </a:r>
          </a:p>
          <a:p>
            <a:endParaRPr lang="en-US"/>
          </a:p>
        </p:txBody>
      </p:sp>
    </p:spTree>
    <p:extLst>
      <p:ext uri="{BB962C8B-B14F-4D97-AF65-F5344CB8AC3E}">
        <p14:creationId xmlns:p14="http://schemas.microsoft.com/office/powerpoint/2010/main" val="2370944373"/>
      </p:ext>
    </p:extLst>
  </p:cSld>
  <p:clrMapOvr>
    <a:masterClrMapping/>
  </p:clrMapOvr>
</p:sld>
</file>

<file path=ppt/theme/theme1.xml><?xml version="1.0" encoding="utf-8"?>
<a:theme xmlns:a="http://schemas.openxmlformats.org/drawingml/2006/main" name="Smart Farming Project Proposal by Slidesgo">
  <a:themeElements>
    <a:clrScheme name="Simple Light">
      <a:dk1>
        <a:srgbClr val="00261E"/>
      </a:dk1>
      <a:lt1>
        <a:srgbClr val="FFFFFF"/>
      </a:lt1>
      <a:dk2>
        <a:srgbClr val="47922C"/>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787E930806CF45BF732AE25A8CD25B" ma:contentTypeVersion="0" ma:contentTypeDescription="Create a new document." ma:contentTypeScope="" ma:versionID="31b1ece6a5d08a0a8023c483bfe951f0">
  <xsd:schema xmlns:xsd="http://www.w3.org/2001/XMLSchema" xmlns:xs="http://www.w3.org/2001/XMLSchema" xmlns:p="http://schemas.microsoft.com/office/2006/metadata/properties" targetNamespace="http://schemas.microsoft.com/office/2006/metadata/properties" ma:root="true" ma:fieldsID="de57f9a13f8028d581a27499f221bf2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EE60B1-CB82-4633-832A-2360F8C4500E}">
  <ds:schemaRefs>
    <ds:schemaRef ds:uri="http://schemas.microsoft.com/sharepoint/v3/contenttype/forms"/>
  </ds:schemaRefs>
</ds:datastoreItem>
</file>

<file path=customXml/itemProps2.xml><?xml version="1.0" encoding="utf-8"?>
<ds:datastoreItem xmlns:ds="http://schemas.openxmlformats.org/officeDocument/2006/customXml" ds:itemID="{B21C7AB5-8F72-41B4-8DD7-10E567E0BE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E207AC7-BA35-45E0-BCB2-691D1F6942B0}">
  <ds:schemaRefs>
    <ds:schemaRef ds:uri="http://schemas.microsoft.com/office/2006/documentManagement/types"/>
    <ds:schemaRef ds:uri="http://purl.org/dc/elements/1.1/"/>
    <ds:schemaRef ds:uri="http://www.w3.org/XML/1998/namespace"/>
    <ds:schemaRef ds:uri="http://schemas.microsoft.com/office/2006/metadata/properties"/>
    <ds:schemaRef ds:uri="http://schemas.openxmlformats.org/package/2006/metadata/core-properties"/>
    <ds:schemaRef ds:uri="http://purl.org/dc/terms/"/>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166</TotalTime>
  <Words>1149</Words>
  <Application>Microsoft Office PowerPoint</Application>
  <PresentationFormat>On-screen Show (16:9)</PresentationFormat>
  <Paragraphs>207</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Smart Farming Project Proposal by Slidesgo</vt:lpstr>
      <vt:lpstr>Welcome to Our Presentation</vt:lpstr>
      <vt:lpstr>Presented By</vt:lpstr>
      <vt:lpstr>01</vt:lpstr>
      <vt:lpstr>Introduction </vt:lpstr>
      <vt:lpstr>Presenting Key Details</vt:lpstr>
      <vt:lpstr>Handling Missing Values</vt:lpstr>
      <vt:lpstr>Visualization</vt:lpstr>
      <vt:lpstr>Visualization</vt:lpstr>
      <vt:lpstr>Visualization</vt:lpstr>
      <vt:lpstr>Visualization</vt:lpstr>
      <vt:lpstr>Visualization</vt:lpstr>
      <vt:lpstr>Visualization</vt:lpstr>
      <vt:lpstr>Machine Learning Model</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Tasnim Saima Raita</dc:creator>
  <cp:lastModifiedBy>Tasnim Saima Raita</cp:lastModifiedBy>
  <cp:revision>188</cp:revision>
  <dcterms:modified xsi:type="dcterms:W3CDTF">2024-09-22T17:49:25Z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0x0101007E787E930806CF45BF732AE25A8CD25B</vt:lpwstr>
  </property>
</Properties>
</file>