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Son of Sumitro Djojohadikusumo, a prominent Indonesian economist.</a:t>
            </a:r>
            <a:endParaRPr lang="en-US" sz="1800" dirty="0"/>
          </a:p>
          <a:p>
            <a:pPr indent="0" marL="0">
              <a:buNone/>
            </a:pPr>
            <a:r>
              <a:rPr lang="en-US" sz="1800" dirty="0">
                <a:solidFill>
                  <a:srgbClr val="363636"/>
                </a:solidFill>
              </a:rPr>
              <a:t>• Spent much of his childhood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family background significantly shaped his early life and worldview, exposing him to both privilege and political turmoil.</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one of Indonesia's most prominent families. His grandfather, Margono Djojohadikusumo, was a key figure in Indonesia's early financial system. His father, Sumitro Djojohadikusumo, was a highly respected economist who served in various ministerial positions. However, Sumitro's opposition to President Sukarno's policies led to the family spending several years in exile, primarily in Europe. This experience provided Prabowo with a unique international perspective but also instilled in him a sense of displacement and the complexities of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Margono Djojohadikusumo,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Begins: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(Akmil) in 1974.</a:t>
            </a:r>
            <a:endParaRPr lang="en-US" sz="1800" dirty="0"/>
          </a:p>
          <a:p>
            <a:pPr indent="0" marL="0">
              <a:buNone/>
            </a:pPr>
            <a:r>
              <a:rPr lang="en-US" sz="1800" dirty="0">
                <a:solidFill>
                  <a:srgbClr val="363636"/>
                </a:solidFill>
              </a:rPr>
              <a:t>• Rose rapidly through the ranks of Kopassus, the Indonesian Army Special Forces.</a:t>
            </a:r>
            <a:endParaRPr lang="en-US" sz="1800" dirty="0"/>
          </a:p>
          <a:p>
            <a:pPr indent="0" marL="0">
              <a:buNone/>
            </a:pPr>
            <a:r>
              <a:rPr lang="en-US" sz="1800" dirty="0">
                <a:solidFill>
                  <a:srgbClr val="363636"/>
                </a:solidFill>
              </a:rPr>
              <a:t>• Involved in various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military career began with a strong foundation, quickly establishing him within the elite Kopassus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family's return to Indonesia, Prabowo chose a military career, entering the Indonesian Armed Forces in 1970. He graduated from the prestigious Indonesian Military Academy in 1974 and quickly joined Kopassus, the army's special forces command. Within Kopassus, he gained experience in various operations, including those in East Timor, solidifying his reputation as a rising star within the military.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academy, Kopassus, Indonesian Army, military uniform</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East Timor and Human Rights Allegations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Commanded Kopassus troops during operations in East Timor.</a:t>
            </a:r>
            <a:endParaRPr lang="en-US" sz="1800" dirty="0"/>
          </a:p>
          <a:p>
            <a:pPr indent="0" marL="0">
              <a:buNone/>
            </a:pPr>
            <a:r>
              <a:rPr lang="en-US" sz="1800" dirty="0">
                <a:solidFill>
                  <a:srgbClr val="363636"/>
                </a:solidFill>
              </a:rPr>
              <a:t>• Accused of involvement in human rights abuses, including the Santa Cruz Massacre (1991).</a:t>
            </a:r>
            <a:endParaRPr lang="en-US" sz="1800" dirty="0"/>
          </a:p>
          <a:p>
            <a:pPr indent="0" marL="0">
              <a:buNone/>
            </a:pPr>
            <a:r>
              <a:rPr lang="en-US" sz="1800" dirty="0">
                <a:solidFill>
                  <a:srgbClr val="363636"/>
                </a:solidFill>
              </a:rPr>
              <a:t>• Denied direct responsibility, but acknowledged command responsibility.</a:t>
            </a:r>
            <a:endParaRPr lang="en-US" sz="1800" dirty="0"/>
          </a:p>
          <a:p>
            <a:pPr indent="0" marL="0">
              <a:buNone/>
            </a:pPr>
            <a:r>
              <a:rPr lang="en-US" sz="1800" dirty="0">
                <a:solidFill>
                  <a:srgbClr val="363636"/>
                </a:solidFill>
              </a:rPr>
              <a:t>• These allegations have continued to shadow his political career.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involvement in East Timor led to significant human rights allegations that have persistently impacted his public image.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During his time in Kopassus, Prabowo served in East Timor, a region marked by conflict and a struggle for independence. He commanded troops during various operations, and subsequently faced accusations of involvement in human rights abuses. While denying direct involvement, he has acknowledged command responsibility for the actions of his troops. These allegations, particularly surrounding events like the Santa Cruz Massacre, have been a recurring point of controversy throughout his subsequent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Santa Cruz Massacre, Kopassus in East Timor, Indonesian military operations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Marriage to Titiek Suharto and Rise in Power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Siti Hediati Hariyadi (Titiek Suharto), daughter of President Suharto, in 1983.</a:t>
            </a:r>
            <a:endParaRPr lang="en-US" sz="1800" dirty="0"/>
          </a:p>
          <a:p>
            <a:pPr indent="0" marL="0">
              <a:buNone/>
            </a:pPr>
            <a:r>
              <a:rPr lang="en-US" sz="1800" dirty="0">
                <a:solidFill>
                  <a:srgbClr val="363636"/>
                </a:solidFill>
              </a:rPr>
              <a:t>• This marriage further elevated his position within the military and political elite.</a:t>
            </a:r>
            <a:endParaRPr lang="en-US" sz="1800" dirty="0"/>
          </a:p>
          <a:p>
            <a:pPr indent="0" marL="0">
              <a:buNone/>
            </a:pPr>
            <a:r>
              <a:rPr lang="en-US" sz="1800" dirty="0">
                <a:solidFill>
                  <a:srgbClr val="363636"/>
                </a:solidFill>
              </a:rPr>
              <a:t>• Became Commander of the Army Strategic Reserves Command (Kostrad) in 1998.</a:t>
            </a:r>
            <a:endParaRPr lang="en-US" sz="1800" dirty="0"/>
          </a:p>
          <a:p>
            <a:pPr indent="0" marL="0">
              <a:buNone/>
            </a:pPr>
            <a:r>
              <a:rPr lang="en-US" sz="1800" dirty="0">
                <a:solidFill>
                  <a:srgbClr val="363636"/>
                </a:solidFill>
              </a:rPr>
              <a:t>• Divorced Titiek Suharto after the fall of Suharto.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marriage to Titiek Suharto solidified his connection to the ruling regime and facilitated his rapid ascent within the military hierarchy.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1983, Prabowo married Siti Hediati Hariyadi, commonly known as Titiek Suharto, the daughter of then-President Suharto. This marriage significantly boosted his standing within both the military and the broader political landscape of Indonesia. The connection to the president provided him with considerable influence and opportunities, culminating in his appointment as Commander of Kostrad, a crucial military command, in 1998. However, the marriage ended in divorce following the downfall of the Suharto regime.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and Titiek Suharto, Suharto family, wedding photo, Kostrad</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1998 Riots and Dismissal from Military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Implicated in the kidnapping and disappearance of pro-democracy activists in 1997-1998.</a:t>
            </a:r>
            <a:endParaRPr lang="en-US" sz="1800" dirty="0"/>
          </a:p>
          <a:p>
            <a:pPr indent="0" marL="0">
              <a:buNone/>
            </a:pPr>
            <a:r>
              <a:rPr lang="en-US" sz="1800" dirty="0">
                <a:solidFill>
                  <a:srgbClr val="363636"/>
                </a:solidFill>
              </a:rPr>
              <a:t>• Dismissed from the military in August 1998 following an investigation.</a:t>
            </a:r>
            <a:endParaRPr lang="en-US" sz="1800" dirty="0"/>
          </a:p>
          <a:p>
            <a:pPr indent="0" marL="0">
              <a:buNone/>
            </a:pPr>
            <a:r>
              <a:rPr lang="en-US" sz="1800" dirty="0">
                <a:solidFill>
                  <a:srgbClr val="363636"/>
                </a:solidFill>
              </a:rPr>
              <a:t>• Went into self-imposed exile in Jordan.</a:t>
            </a:r>
            <a:endParaRPr lang="en-US" sz="1800" dirty="0"/>
          </a:p>
          <a:p>
            <a:pPr indent="0" marL="0">
              <a:buNone/>
            </a:pPr>
            <a:r>
              <a:rPr lang="en-US" sz="1800" dirty="0">
                <a:solidFill>
                  <a:srgbClr val="363636"/>
                </a:solidFill>
              </a:rPr>
              <a:t>• Denied involvement in the kidnappings.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political turmoil of 1998 led to Prabowo's dismissal from the military and a period of self-imposed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year 1998 was a turning point in Indonesian history and in Prabowo's career. Amidst widespread protests and political instability, he was implicated in the kidnapping and disappearance of pro-democracy activists. Following an investigation by the military's Officers Honorary Council (DKP), he was dismissed from service. After his dismissal, Prabowo spent several years in self-imposed exile in Jordan, where he engaged in business ventures. He has consistently denied any direct involvement in the kidnappings.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Indonesian riots, pro-democracy activists, military investigation, Prabowo Subianto in Jordan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and Gerindra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Returned to Indonesia and entered politics.</a:t>
            </a:r>
            <a:endParaRPr lang="en-US" sz="1800" dirty="0"/>
          </a:p>
          <a:p>
            <a:pPr indent="0" marL="0">
              <a:buNone/>
            </a:pPr>
            <a:r>
              <a:rPr lang="en-US" sz="1800" dirty="0">
                <a:solidFill>
                  <a:srgbClr val="363636"/>
                </a:solidFill>
              </a:rPr>
              <a:t>• Founded the Gerindra (Great Indonesia Movement) Party in 2008.</a:t>
            </a:r>
            <a:endParaRPr lang="en-US" sz="1800" dirty="0"/>
          </a:p>
          <a:p>
            <a:pPr indent="0" marL="0">
              <a:buNone/>
            </a:pPr>
            <a:r>
              <a:rPr lang="en-US" sz="1800" dirty="0">
                <a:solidFill>
                  <a:srgbClr val="363636"/>
                </a:solidFill>
              </a:rPr>
              <a:t>• Ran for Vice President in 2009 (unsuccessful).</a:t>
            </a:r>
            <a:endParaRPr lang="en-US" sz="1800" dirty="0"/>
          </a:p>
          <a:p>
            <a:pPr indent="0" marL="0">
              <a:buNone/>
            </a:pPr>
            <a:r>
              <a:rPr lang="en-US" sz="1800" dirty="0">
                <a:solidFill>
                  <a:srgbClr val="363636"/>
                </a:solidFill>
              </a:rPr>
              <a:t>• Ran for President in 2014 and 2019 (unsuccessful).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returning from exile, Prabowo established himself as a prominent figure in Indonesian politics, founding the Gerindra Party.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Upon his return to Indonesia, Prabowo transitioned into the political arena. In 2008, he founded the Gerindra Party, a nationalist political party that quickly gained prominence. He made his first foray into national elections as Megawati Sukarnoputri's running mate in the 2009 presidential election, but they were unsuccessful. He then ran for president himself in both 2014 and 2019, losing to Joko Widodo on both occasions. These campaigns, however, established Gerindra as a major force in Indonesian politics.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campaigning, Indonesian presidential elections, political rally</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and 2024 Presidential Bid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This appointment was seen as a move towards reconciliation.</a:t>
            </a:r>
            <a:endParaRPr lang="en-US" sz="1800" dirty="0"/>
          </a:p>
          <a:p>
            <a:pPr indent="0" marL="0">
              <a:buNone/>
            </a:pPr>
            <a:r>
              <a:rPr lang="en-US" sz="1800" dirty="0">
                <a:solidFill>
                  <a:srgbClr val="363636"/>
                </a:solidFill>
              </a:rPr>
              <a:t>• Has focused on modernizing Indonesia's military.</a:t>
            </a:r>
            <a:endParaRPr lang="en-US" sz="1800" dirty="0"/>
          </a:p>
          <a:p>
            <a:pPr indent="0" marL="0">
              <a:buNone/>
            </a:pPr>
            <a:r>
              <a:rPr lang="en-US" sz="1800" dirty="0">
                <a:solidFill>
                  <a:srgbClr val="363636"/>
                </a:solidFill>
              </a:rPr>
              <a:t>• Currently running for President in the 2024 election.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appointment as Minister of Defense marked a surprising reconciliation and a return to a position of significant power.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after losing to Joko Widodo in the 2019 presidential election, Prabowo was appointed as Minister of Defense. This appointment was widely interpreted as a gesture of reconciliation and an attempt to unify the country after a divisive election. As Minister of Defense, Prabowo has prioritized the modernization of Indonesia's military capabilities. He is currently running for President again in the 2024 election, presenting himself as an experienced leader focused on national strength and security.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with Joko Widodo, Indonesian military modernization, 2024 election campaign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2025-02-27T15:53:08Z</dcterms:created>
  <dcterms:modified xsi:type="dcterms:W3CDTF">2025-02-27T15:53:08Z</dcterms:modified>
</cp:coreProperties>
</file>