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914400" y="914400"/>
            <a:ext cx="6858000" cy="0"/>
          </a:xfrm>
          <a:prstGeom prst="rect">
            <a:avLst/>
          </a:prstGeom>
          <a:noFill/>
          <a:ln/>
        </p:spPr>
        <p:txBody>
          <a:bodyPr wrap="square" rtlCol="0" anchor="ctr"/>
          <a:lstStyle/>
          <a:p>
            <a:pPr indent="0" marL="0">
              <a:buNone/>
            </a:pPr>
            <a:r>
              <a:rPr lang="en-US" sz="3200" b="1" dirty="0">
                <a:solidFill>
                  <a:srgbClr val="000000"/>
                </a:solidFill>
              </a:rPr>
              <a:t>A History of Prabowo Subianto</a:t>
            </a:r>
            <a:endParaRPr 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Early Life and Family Background</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Born October 17, 1951, in Jakarta.</a:t>
            </a:r>
            <a:endParaRPr lang="en-US" sz="1800" dirty="0"/>
          </a:p>
          <a:p>
            <a:pPr indent="0" marL="0">
              <a:buNone/>
            </a:pPr>
            <a:r>
              <a:rPr lang="en-US" sz="1800" dirty="0">
                <a:solidFill>
                  <a:srgbClr val="363636"/>
                </a:solidFill>
              </a:rPr>
              <a:t>• Grandson of Margono Djojohadikusumo, founder of Bank Negara Indonesia.</a:t>
            </a:r>
            <a:endParaRPr lang="en-US" sz="1800" dirty="0"/>
          </a:p>
          <a:p>
            <a:pPr indent="0" marL="0">
              <a:buNone/>
            </a:pPr>
            <a:r>
              <a:rPr lang="en-US" sz="1800" dirty="0">
                <a:solidFill>
                  <a:srgbClr val="363636"/>
                </a:solidFill>
              </a:rPr>
              <a:t>• Son of Sumitro Djojohadikusumo, a prominent economist and politician.</a:t>
            </a:r>
            <a:endParaRPr lang="en-US" sz="1800" dirty="0"/>
          </a:p>
          <a:p>
            <a:pPr indent="0" marL="0">
              <a:buNone/>
            </a:pPr>
            <a:r>
              <a:rPr lang="en-US" sz="1800" dirty="0">
                <a:solidFill>
                  <a:srgbClr val="363636"/>
                </a:solidFill>
              </a:rPr>
              <a:t>• Spent much of his childhood abroad due to his father's political exile.</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 Subianto's early life was shaped by his family's prominence and political involvement, including periods of exile.</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Prabowo Subianto was born into a highly influential Javanese family. His grandfather, Margono Djojohadikusumo, was a key figure in Indonesia's early financial history.  His father, Sumitro Djojohadikusumo, was a renowned economist who served in various ministerial positions but also faced periods of political exile during the Sukarno era. This forced the family to live abroad, exposing Prabowo to international environments from a young age.</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young Prabowo Subianto, Sumitro Djojohadikusumo, Margono Djojohadikusumo, Jakarta 1950s</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Military Career Begins: Kopassus</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Joined the Indonesian Military Academy in 1970.</a:t>
            </a:r>
            <a:endParaRPr lang="en-US" sz="1800" dirty="0"/>
          </a:p>
          <a:p>
            <a:pPr indent="0" marL="0">
              <a:buNone/>
            </a:pPr>
            <a:r>
              <a:rPr lang="en-US" sz="1800" dirty="0">
                <a:solidFill>
                  <a:srgbClr val="363636"/>
                </a:solidFill>
              </a:rPr>
              <a:t>• Graduated in 1974 and joined the Army Special Forces (Kopassus).</a:t>
            </a:r>
            <a:endParaRPr lang="en-US" sz="1800" dirty="0"/>
          </a:p>
          <a:p>
            <a:pPr indent="0" marL="0">
              <a:buNone/>
            </a:pPr>
            <a:r>
              <a:rPr lang="en-US" sz="1800" dirty="0">
                <a:solidFill>
                  <a:srgbClr val="363636"/>
                </a:solidFill>
              </a:rPr>
              <a:t>• Rapid rise through the ranks.</a:t>
            </a:r>
            <a:endParaRPr lang="en-US" sz="1800" dirty="0"/>
          </a:p>
          <a:p>
            <a:pPr indent="0" marL="0">
              <a:buNone/>
            </a:pPr>
            <a:r>
              <a:rPr lang="en-US" sz="1800" dirty="0">
                <a:solidFill>
                  <a:srgbClr val="363636"/>
                </a:solidFill>
              </a:rPr>
              <a:t>• Involved in various military operations, including in East Timor.</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 had a distinguished and rapid ascent within Kopassus, the Indonesian Army's Special Forces.</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Following his graduation from the Indonesian Military Academy, Prabowo Subianto joined the elite Kopassus unit.  He quickly gained recognition for his leadership and strategic skills, leading to promotions and involvement in significant military campaigns. His early career was marked by dedication to service and active participation in key operations, including the Indonesian occupation of East Timor.</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Kopassus, Indonesian Military Academy, Prabowo Subianto military uniform, East Timor conflict</a:t>
            </a:r>
            <a:endParaRPr 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Rise to Prominence: ABRI and Marriage</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Married Siti Hediati Hariyadi (Titiek Suharto), daughter of President Suharto, in 1983.</a:t>
            </a:r>
            <a:endParaRPr lang="en-US" sz="1800" dirty="0"/>
          </a:p>
          <a:p>
            <a:pPr indent="0" marL="0">
              <a:buNone/>
            </a:pPr>
            <a:r>
              <a:rPr lang="en-US" sz="1800" dirty="0">
                <a:solidFill>
                  <a:srgbClr val="363636"/>
                </a:solidFill>
              </a:rPr>
              <a:t>• Further advancement within the Armed Forces of the Republic of Indonesia (ABRI).</a:t>
            </a:r>
            <a:endParaRPr lang="en-US" sz="1800" dirty="0"/>
          </a:p>
          <a:p>
            <a:pPr indent="0" marL="0">
              <a:buNone/>
            </a:pPr>
            <a:r>
              <a:rPr lang="en-US" sz="1800" dirty="0">
                <a:solidFill>
                  <a:srgbClr val="363636"/>
                </a:solidFill>
              </a:rPr>
              <a:t>• Commander of Kopassus in 1995.</a:t>
            </a:r>
            <a:endParaRPr lang="en-US" sz="1800" dirty="0"/>
          </a:p>
          <a:p>
            <a:pPr indent="0" marL="0">
              <a:buNone/>
            </a:pPr>
            <a:r>
              <a:rPr lang="en-US" sz="1800" dirty="0">
                <a:solidFill>
                  <a:srgbClr val="363636"/>
                </a:solidFill>
              </a:rPr>
              <a:t>• Commander of the Army Strategic Reserve Command (Kostrad) in 1998.</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Prabowo's marriage to President Suharto's daughter and his military achievements solidified his position within the Indonesian elite.</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Prabowo's marriage to Titiek Suharto, the daughter of then-President Suharto, significantly boosted his profile and influence within the military and political spheres. This period saw his continued rise through the ranks of ABRI, culminating in his appointment as Commander of Kopassus and later, Kostrad, two of the most powerful positions in the Indonesian military.</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Prabowo Subianto wedding, Titiek Suharto, President Suharto, Kostrad, ABRI</a:t>
            </a:r>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1998: Unrest and Dismissal</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Indonesian economic crisis and widespread protests.</a:t>
            </a:r>
            <a:endParaRPr lang="en-US" sz="1800" dirty="0"/>
          </a:p>
          <a:p>
            <a:pPr indent="0" marL="0">
              <a:buNone/>
            </a:pPr>
            <a:r>
              <a:rPr lang="en-US" sz="1800" dirty="0">
                <a:solidFill>
                  <a:srgbClr val="363636"/>
                </a:solidFill>
              </a:rPr>
              <a:t>• Allegations of human rights abuses by Kopassus under Prabowo's command.</a:t>
            </a:r>
            <a:endParaRPr lang="en-US" sz="1800" dirty="0"/>
          </a:p>
          <a:p>
            <a:pPr indent="0" marL="0">
              <a:buNone/>
            </a:pPr>
            <a:r>
              <a:rPr lang="en-US" sz="1800" dirty="0">
                <a:solidFill>
                  <a:srgbClr val="363636"/>
                </a:solidFill>
              </a:rPr>
              <a:t>• Involvement in the kidnapping of pro-democracy activists.</a:t>
            </a:r>
            <a:endParaRPr lang="en-US" sz="1800" dirty="0"/>
          </a:p>
          <a:p>
            <a:pPr indent="0" marL="0">
              <a:buNone/>
            </a:pPr>
            <a:r>
              <a:rPr lang="en-US" sz="1800" dirty="0">
                <a:solidFill>
                  <a:srgbClr val="363636"/>
                </a:solidFill>
              </a:rPr>
              <a:t>• Dismissed from military service in August 1998.</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The political turmoil of 1998 led to Prabowo's downfall and dismissal from the military amidst serious allegations.</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The year 1998 marked a turning point in Indonesian history and Prabowo's career. Amidst a severe economic crisis and growing public unrest, widespread protests against President Suharto's rule erupted. Kopassus, under Prabowo's command, was implicated in human rights violations, including the abduction and disappearance of pro-democracy activists. Following Suharto's resignation and subsequent investigations, Prabowo was dismissed from military service.</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Indonesian riots 1998, Suharto resignation, Kopassus human rights, activist kidnapping, Trisakti shootings</a:t>
            </a:r>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Exile and Business Ventures</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Self-imposed exile in Jordan.</a:t>
            </a:r>
            <a:endParaRPr lang="en-US" sz="1800" dirty="0"/>
          </a:p>
          <a:p>
            <a:pPr indent="0" marL="0">
              <a:buNone/>
            </a:pPr>
            <a:r>
              <a:rPr lang="en-US" sz="1800" dirty="0">
                <a:solidFill>
                  <a:srgbClr val="363636"/>
                </a:solidFill>
              </a:rPr>
              <a:t>• Engaged in various business activities.</a:t>
            </a:r>
            <a:endParaRPr lang="en-US" sz="1800" dirty="0"/>
          </a:p>
          <a:p>
            <a:pPr indent="0" marL="0">
              <a:buNone/>
            </a:pPr>
            <a:r>
              <a:rPr lang="en-US" sz="1800" dirty="0">
                <a:solidFill>
                  <a:srgbClr val="363636"/>
                </a:solidFill>
              </a:rPr>
              <a:t>• Maintained connections with Indonesian political circles.</a:t>
            </a:r>
            <a:endParaRPr lang="en-US" sz="1800" dirty="0"/>
          </a:p>
          <a:p>
            <a:pPr indent="0" marL="0">
              <a:buNone/>
            </a:pPr>
            <a:r>
              <a:rPr lang="en-US" sz="1800" dirty="0">
                <a:solidFill>
                  <a:srgbClr val="363636"/>
                </a:solidFill>
              </a:rPr>
              <a:t>• Eventually returned to Indonesia.</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Following his dismissal, Prabowo spent time in exile, building business interests while maintaining political connections.</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After his dismissal from the military, Prabowo Subianto spent several years in self-imposed exile, primarily in Jordan. During this period, he focused on developing various business ventures, reportedly in areas such as energy and agriculture. Despite being abroad, he maintained contact with influential figures in Indonesian politics and business, laying the groundwork for his eventual return to the political arena.</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Prabowo Subianto Jordan, business ventures, Indonesian politics</a:t>
            </a:r>
            <a:endParaRPr 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Political Re-emergence: Gerindra</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Founded the Gerindra Party (Great Indonesia Movement Party) in 2008.</a:t>
            </a:r>
            <a:endParaRPr lang="en-US" sz="1800" dirty="0"/>
          </a:p>
          <a:p>
            <a:pPr indent="0" marL="0">
              <a:buNone/>
            </a:pPr>
            <a:r>
              <a:rPr lang="en-US" sz="1800" dirty="0">
                <a:solidFill>
                  <a:srgbClr val="363636"/>
                </a:solidFill>
              </a:rPr>
              <a:t>• Ran for Vice President in 2009 (with Megawati Sukarnoputri).</a:t>
            </a:r>
            <a:endParaRPr lang="en-US" sz="1800" dirty="0"/>
          </a:p>
          <a:p>
            <a:pPr indent="0" marL="0">
              <a:buNone/>
            </a:pPr>
            <a:r>
              <a:rPr lang="en-US" sz="1800" dirty="0">
                <a:solidFill>
                  <a:srgbClr val="363636"/>
                </a:solidFill>
              </a:rPr>
              <a:t>• Ran for President in 2014 and 2019, losing to Joko Widodo.</a:t>
            </a:r>
            <a:endParaRPr lang="en-US" sz="1800" dirty="0"/>
          </a:p>
          <a:p>
            <a:pPr indent="0" marL="0">
              <a:buNone/>
            </a:pPr>
            <a:r>
              <a:rPr lang="en-US" sz="1800" dirty="0">
                <a:solidFill>
                  <a:srgbClr val="363636"/>
                </a:solidFill>
              </a:rPr>
              <a:t>• Adopted a nationalist and populist platform.</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 returned to Indonesia and founded Gerindra, becoming a major force in Indonesian politics.</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Prabowo Subianto's return to Indonesia marked his full entry into the political arena. He founded the Gerindra Party, a political vehicle that espoused nationalist and populist ideals. He contested the presidential elections in 2009 (as Vice President candidate), 2014, and 2019, becoming the main opposition figure to Joko Widodo. His campaigns focused on themes of national strength, economic self-sufficiency, and protecting Indonesian interests.</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Gerindra Party, Prabowo Subianto campaign, Indonesian presidential election, nationalist, populist</a:t>
            </a:r>
            <a:endParaRPr lang="en-US"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Minister of Defense and 2024 Election</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Appointed Minister of Defense by President Joko Widodo in 2019.</a:t>
            </a:r>
            <a:endParaRPr lang="en-US" sz="1800" dirty="0"/>
          </a:p>
          <a:p>
            <a:pPr indent="0" marL="0">
              <a:buNone/>
            </a:pPr>
            <a:r>
              <a:rPr lang="en-US" sz="1800" dirty="0">
                <a:solidFill>
                  <a:srgbClr val="363636"/>
                </a:solidFill>
              </a:rPr>
              <a:t>• Focused on modernizing Indonesia's military.</a:t>
            </a:r>
            <a:endParaRPr lang="en-US" sz="1800" dirty="0"/>
          </a:p>
          <a:p>
            <a:pPr indent="0" marL="0">
              <a:buNone/>
            </a:pPr>
            <a:r>
              <a:rPr lang="en-US" sz="1800" dirty="0">
                <a:solidFill>
                  <a:srgbClr val="363636"/>
                </a:solidFill>
              </a:rPr>
              <a:t>• Ran for president again in the 2024 elections.</a:t>
            </a:r>
            <a:endParaRPr lang="en-US" sz="1800" dirty="0"/>
          </a:p>
          <a:p>
            <a:pPr indent="0" marL="0">
              <a:buNone/>
            </a:pPr>
            <a:r>
              <a:rPr lang="en-US" sz="1800" dirty="0">
                <a:solidFill>
                  <a:srgbClr val="363636"/>
                </a:solidFill>
              </a:rPr>
              <a:t>• Claimed victory based on unofficial 'quick counts'.</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After years of rivalry, Prabowo joined Joko Widodo's cabinet as Minister of Defense and is the projected winner of the 2024 presidential election.</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In a surprising move, President Joko Widodo appointed Prabowo Subianto as Minister of Defense in 2019, despite their previous electoral battles. As Minister, Prabowo prioritized the modernization of Indonesia's defense capabilities and strengthening its military presence. He contested the 2024 presidential election, and based on unofficial quick count results, he has declared victory. The official results are pending, but this marks a significant shift in his political career.</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Prabowo Subianto Minister of Defense, Indonesian military modernization, 2024 Indonesian presidential election, quick count, Joko Widodo</a:t>
            </a:r>
            <a:endParaRPr lang="en-US" sz="1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2025-02-27T16:03:49Z</dcterms:created>
  <dcterms:modified xsi:type="dcterms:W3CDTF">2025-02-27T16:03:49Z</dcterms:modified>
</cp:coreProperties>
</file>