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Jakarta, October 17, 1951.</a:t>
            </a:r>
            <a:endParaRPr lang="en-US" sz="1800" dirty="0"/>
          </a:p>
          <a:p>
            <a:pPr indent="0" marL="0">
              <a:buNone/>
            </a:pPr>
            <a:r>
              <a:rPr lang="en-US" sz="1800" dirty="0">
                <a:solidFill>
                  <a:srgbClr val="363636"/>
                </a:solidFill>
              </a:rPr>
              <a:t>• Grandson of Margono Djojohadikoesoemo, founder of Bank Negara Indonesia.</a:t>
            </a:r>
            <a:endParaRPr lang="en-US" sz="1800" dirty="0"/>
          </a:p>
          <a:p>
            <a:pPr indent="0" marL="0">
              <a:buNone/>
            </a:pPr>
            <a:r>
              <a:rPr lang="en-US" sz="1800" dirty="0">
                <a:solidFill>
                  <a:srgbClr val="363636"/>
                </a:solidFill>
              </a:rPr>
              <a:t>• Son of Soemitro Djojohadikoesoemo, an influential economist and politician.</a:t>
            </a:r>
            <a:endParaRPr lang="en-US" sz="1800" dirty="0"/>
          </a:p>
          <a:p>
            <a:pPr indent="0" marL="0">
              <a:buNone/>
            </a:pPr>
            <a:r>
              <a:rPr lang="en-US" sz="1800" dirty="0">
                <a:solidFill>
                  <a:srgbClr val="363636"/>
                </a:solidFill>
              </a:rPr>
              <a:t>• Spent much of his childhood abroad due to his father's political exile.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Subianto's family background significantly influenced his life and career, exposing him to both privilege and political turmoil.</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formative years were shaped by his prominent family's involvement in Indonesian politics and economics. His grandfather, Margono Djojohadikoesoemo, was a key figure in Indonesia's early financial system, and his father, Soemitro Djojohadikoesoemo, served in various ministerial positions. However, Soemitro's opposition to Sukarno's regime led to periods of exile, impacting Prabowo's upbringing and fostering a strong awareness of political dynamics.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Subianto, Soemitro Djojohadikoesoemo, Margono Djojohadikoesoemo, family portrait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Kopassus and ABRI</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Graduated from the Indonesian Military Academy (Akmil) in 1974.</a:t>
            </a:r>
            <a:endParaRPr lang="en-US" sz="1800" dirty="0"/>
          </a:p>
          <a:p>
            <a:pPr indent="0" marL="0">
              <a:buNone/>
            </a:pPr>
            <a:r>
              <a:rPr lang="en-US" sz="1800" dirty="0">
                <a:solidFill>
                  <a:srgbClr val="363636"/>
                </a:solidFill>
              </a:rPr>
              <a:t>• Joined Kopassus (Special Forces Command), rising through the ranks.</a:t>
            </a:r>
            <a:endParaRPr lang="en-US" sz="1800" dirty="0"/>
          </a:p>
          <a:p>
            <a:pPr indent="0" marL="0">
              <a:buNone/>
            </a:pPr>
            <a:r>
              <a:rPr lang="en-US" sz="1800" dirty="0">
                <a:solidFill>
                  <a:srgbClr val="363636"/>
                </a:solidFill>
              </a:rPr>
              <a:t>• Involved in various military operations, including in East Timor.</a:t>
            </a:r>
            <a:endParaRPr lang="en-US" sz="1800" dirty="0"/>
          </a:p>
          <a:p>
            <a:pPr indent="0" marL="0">
              <a:buNone/>
            </a:pPr>
            <a:r>
              <a:rPr lang="en-US" sz="1800" dirty="0">
                <a:solidFill>
                  <a:srgbClr val="363636"/>
                </a:solidFill>
              </a:rPr>
              <a:t>• Appointed commander of Kopassus in 1995.</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 had a distinguished, yet controversial, military career, marked by rapid advancement and involvement in key operations.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military career began after graduating from the Indonesian Military Academy. He quickly rose through the ranks within Kopassus, the Indonesian Army's special forces unit. He participated in numerous military operations, including those in East Timor, which later became a subject of scrutiny and controversy. His leadership abilities and connections led to his appointment as commander of Kopassus in 1995, a position of significant power and influence within the Indonesian military (ABRI).</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military uniform, Kopassus, Indonesian Military Academy, military operations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Role in the 1998 Riots and Downfall of Suharto</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Allegations of involvement in the kidnapping of pro-democracy activists.</a:t>
            </a:r>
            <a:endParaRPr lang="en-US" sz="1800" dirty="0"/>
          </a:p>
          <a:p>
            <a:pPr indent="0" marL="0">
              <a:buNone/>
            </a:pPr>
            <a:r>
              <a:rPr lang="en-US" sz="1800" dirty="0">
                <a:solidFill>
                  <a:srgbClr val="363636"/>
                </a:solidFill>
              </a:rPr>
              <a:t>• Accused of instigating riots and violence in Jakarta.</a:t>
            </a:r>
            <a:endParaRPr lang="en-US" sz="1800" dirty="0"/>
          </a:p>
          <a:p>
            <a:pPr indent="0" marL="0">
              <a:buNone/>
            </a:pPr>
            <a:r>
              <a:rPr lang="en-US" sz="1800" dirty="0">
                <a:solidFill>
                  <a:srgbClr val="363636"/>
                </a:solidFill>
              </a:rPr>
              <a:t>• Discharged from the military in August 1998.</a:t>
            </a:r>
            <a:endParaRPr lang="en-US" sz="1800" dirty="0"/>
          </a:p>
          <a:p>
            <a:pPr indent="0" marL="0">
              <a:buNone/>
            </a:pPr>
            <a:r>
              <a:rPr lang="en-US" sz="1800" dirty="0">
                <a:solidFill>
                  <a:srgbClr val="363636"/>
                </a:solidFill>
              </a:rPr>
              <a:t>• Went into self-imposed exile in Jordan.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events of 1998 marked a turning point in Prabowo's career, leading to his dismissal and exile.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year 1998 was a period of immense political upheaval in Indonesia, culminating in the downfall of President Suharto. Prabowo, then a high-ranking military officer, faced serious allegations of human rights abuses, including the kidnapping of pro-democracy activists and involvement in instigating the riots that swept Jakarta. These accusations led to his discharge from the military and subsequent self-imposed exile in Jordan.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1998 Jakarta riots, pro-democracy activists Indonesia, Suharto resignation, Prabowo Subianto 1998</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Return to Indonesia and Business Ventures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Returned to Indonesia after several years in exile.</a:t>
            </a:r>
            <a:endParaRPr lang="en-US" sz="1800" dirty="0"/>
          </a:p>
          <a:p>
            <a:pPr indent="0" marL="0">
              <a:buNone/>
            </a:pPr>
            <a:r>
              <a:rPr lang="en-US" sz="1800" dirty="0">
                <a:solidFill>
                  <a:srgbClr val="363636"/>
                </a:solidFill>
              </a:rPr>
              <a:t>• Established various businesses, including in palm oil, paper, and energy.</a:t>
            </a:r>
            <a:endParaRPr lang="en-US" sz="1800" dirty="0"/>
          </a:p>
          <a:p>
            <a:pPr indent="0" marL="0">
              <a:buNone/>
            </a:pPr>
            <a:r>
              <a:rPr lang="en-US" sz="1800" dirty="0">
                <a:solidFill>
                  <a:srgbClr val="363636"/>
                </a:solidFill>
              </a:rPr>
              <a:t>• Became involved in politics through his brother, Hashim Djojohadikusumo.</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After his exile, Prabowo returned to Indonesia and built a successful business empire.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time in Jordan, Prabowo Subianto returned to Indonesia and transitioned into the business world. He established and invested in a diverse range of companies, primarily through his brother Hashim Djojohadikusumo's network, spanning sectors like palm oil, paper production, and energy. This period marked a shift in his public profile, from a controversial military figure to a prominent businessman.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business, Nusantara Group, Indonesian business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Entry into Politics: Gerindra Party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Founded the Gerindra (Great Indonesia Movement) Party in 2008.</a:t>
            </a:r>
            <a:endParaRPr lang="en-US" sz="1800" dirty="0"/>
          </a:p>
          <a:p>
            <a:pPr indent="0" marL="0">
              <a:buNone/>
            </a:pPr>
            <a:r>
              <a:rPr lang="en-US" sz="1800" dirty="0">
                <a:solidFill>
                  <a:srgbClr val="363636"/>
                </a:solidFill>
              </a:rPr>
              <a:t>• Ran for Vice President in 2009 alongside Megawati Sukarnoputri.</a:t>
            </a:r>
            <a:endParaRPr lang="en-US" sz="1800" dirty="0"/>
          </a:p>
          <a:p>
            <a:pPr indent="0" marL="0">
              <a:buNone/>
            </a:pPr>
            <a:r>
              <a:rPr lang="en-US" sz="1800" dirty="0">
                <a:solidFill>
                  <a:srgbClr val="363636"/>
                </a:solidFill>
              </a:rPr>
              <a:t>• Gerindra gained significant political influence over time.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founded Gerindra, establishing a significant political platform for his ambitions.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formal entry into politics came with the founding of the Gerindra Party in 2008. This marked a new chapter in his career, leveraging his military background and business connections to build a political movement. He ran for Vice President in 2009, and although unsuccessful, Gerindra gradually gained traction and became a major force in Indonesian politics.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logo, Prabowo Subianto political rally, Indonesian political parties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Presidential Campaigns: 2014 and 2019</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for President in 2014 and 2019, losing to Joko Widodo.</a:t>
            </a:r>
            <a:endParaRPr lang="en-US" sz="1800" dirty="0"/>
          </a:p>
          <a:p>
            <a:pPr indent="0" marL="0">
              <a:buNone/>
            </a:pPr>
            <a:r>
              <a:rPr lang="en-US" sz="1800" dirty="0">
                <a:solidFill>
                  <a:srgbClr val="363636"/>
                </a:solidFill>
              </a:rPr>
              <a:t>• Campaigned on nationalist and populist themes.</a:t>
            </a:r>
            <a:endParaRPr lang="en-US" sz="1800" dirty="0"/>
          </a:p>
          <a:p>
            <a:pPr indent="0" marL="0">
              <a:buNone/>
            </a:pPr>
            <a:r>
              <a:rPr lang="en-US" sz="1800" dirty="0">
                <a:solidFill>
                  <a:srgbClr val="363636"/>
                </a:solidFill>
              </a:rPr>
              <a:t>• Challenged the election results in both instances.</a:t>
            </a:r>
            <a:endParaRPr lang="en-US" sz="1800" dirty="0"/>
          </a:p>
          <a:p>
            <a:pPr indent="0" marL="0">
              <a:buNone/>
            </a:pPr>
            <a:r>
              <a:rPr lang="en-US" sz="1800" dirty="0">
                <a:solidFill>
                  <a:srgbClr val="363636"/>
                </a:solidFill>
              </a:rPr>
              <a:t>• Built strong connections with the islamic parties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presidential campaigns were characterized by nationalist rhetoric and close contests.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contested the presidency in both 2014 and 2019, facing off against Joko Widodo. His campaigns emphasized nationalist and populist themes, focusing on issues of economic sovereignty and national strength. Both elections were closely contested, and Prabowo challenged the results in both instances, alleging widespread fraud. He also made great connections with the hardline islamic voters.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campaign poster, 2014 Indonesian presidential election, 2019 Indonesian presidential election, Joko Widodo</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 (2019-Present)</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by Joko Widodo in 2019.</a:t>
            </a:r>
            <a:endParaRPr lang="en-US" sz="1800" dirty="0"/>
          </a:p>
          <a:p>
            <a:pPr indent="0" marL="0">
              <a:buNone/>
            </a:pPr>
            <a:r>
              <a:rPr lang="en-US" sz="1800" dirty="0">
                <a:solidFill>
                  <a:srgbClr val="363636"/>
                </a:solidFill>
              </a:rPr>
              <a:t>• Focus on modernizing the Indonesian military.</a:t>
            </a:r>
            <a:endParaRPr lang="en-US" sz="1800" dirty="0"/>
          </a:p>
          <a:p>
            <a:pPr indent="0" marL="0">
              <a:buNone/>
            </a:pPr>
            <a:r>
              <a:rPr lang="en-US" sz="1800" dirty="0">
                <a:solidFill>
                  <a:srgbClr val="363636"/>
                </a:solidFill>
              </a:rPr>
              <a:t>• Increased defense spending and international collaborations.</a:t>
            </a:r>
            <a:endParaRPr lang="en-US" sz="1800" dirty="0"/>
          </a:p>
          <a:p>
            <a:pPr indent="0" marL="0">
              <a:buNone/>
            </a:pPr>
            <a:r>
              <a:rPr lang="en-US" sz="1800" dirty="0">
                <a:solidFill>
                  <a:srgbClr val="363636"/>
                </a:solidFill>
              </a:rPr>
              <a:t>• Controversy in human rights activists circles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appointment as Minister of Defense marked a surprising reconciliation and a shift in his role.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turn of events, Joko Widodo appointed Prabowo Subianto as Minister of Defense following the 2019 election. This marked a significant reconciliation between the two former rivals. As Minister, Prabowo has focused on strengthening and modernizing the Indonesian military, increasing defense spending, and fostering collaborations with international partners. His history, howerver, makes him a controversial figure for this job.</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Minister of Defense, Indonesian military modernization, defense spending</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Presidential Campaign: 2024</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for President in 2024.</a:t>
            </a:r>
            <a:endParaRPr lang="en-US" sz="1800" dirty="0"/>
          </a:p>
          <a:p>
            <a:pPr indent="0" marL="0">
              <a:buNone/>
            </a:pPr>
            <a:r>
              <a:rPr lang="en-US" sz="1800" dirty="0">
                <a:solidFill>
                  <a:srgbClr val="363636"/>
                </a:solidFill>
              </a:rPr>
              <a:t>• Campaigned on continuing Jokowi's programmes.</a:t>
            </a:r>
            <a:endParaRPr lang="en-US" sz="1800" dirty="0"/>
          </a:p>
          <a:p>
            <a:pPr indent="0" marL="0">
              <a:buNone/>
            </a:pPr>
            <a:r>
              <a:rPr lang="en-US" sz="1800" dirty="0">
                <a:solidFill>
                  <a:srgbClr val="363636"/>
                </a:solidFill>
              </a:rPr>
              <a:t>• Chose Jokowi's son as his vice-president.</a:t>
            </a:r>
            <a:endParaRPr lang="en-US" sz="1800" dirty="0"/>
          </a:p>
          <a:p>
            <a:pPr indent="0" marL="0">
              <a:buNone/>
            </a:pPr>
            <a:r>
              <a:rPr lang="en-US" sz="1800" dirty="0">
                <a:solidFill>
                  <a:srgbClr val="363636"/>
                </a:solidFill>
              </a:rPr>
              <a:t>• Won a landslide victory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2024 Presidential Campaign.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contested the presidency in 2024. His campaigns emphasized continuing president's Jokowi legacy, focusing on issues of economic growth and stability. He suprirsingly chose Jokowi's son as his running mate. And won by a landslide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campaign poster, 2024 Indonesian presidential election, Gibran Rakabuming Raka</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2025-02-27T16:07:06Z</dcterms:created>
  <dcterms:modified xsi:type="dcterms:W3CDTF">2025-02-27T16:07:06Z</dcterms:modified>
</cp:coreProperties>
</file>