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Prabowo Subianto: A Historical Overview</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Jakarta, October 17, 1951.</a:t>
            </a:r>
            <a:endParaRPr lang="en-US" sz="1800" dirty="0"/>
          </a:p>
          <a:p>
            <a:pPr indent="0" marL="0">
              <a:buNone/>
            </a:pPr>
            <a:r>
              <a:rPr lang="en-US" sz="1800" dirty="0">
                <a:solidFill>
                  <a:srgbClr val="363636"/>
                </a:solidFill>
              </a:rPr>
              <a:t>• Son of Soemitro Djojohadikoesoemo, a prominent economist.</a:t>
            </a:r>
            <a:endParaRPr lang="en-US" sz="1800" dirty="0"/>
          </a:p>
          <a:p>
            <a:pPr indent="0" marL="0">
              <a:buNone/>
            </a:pPr>
            <a:r>
              <a:rPr lang="en-US" sz="1800" dirty="0">
                <a:solidFill>
                  <a:srgbClr val="363636"/>
                </a:solidFill>
              </a:rPr>
              <a:t>• Grandson of Margono Djojohadikoesoemo, founder of Bank Negara Indonesia.</a:t>
            </a:r>
            <a:endParaRPr lang="en-US" sz="1800" dirty="0"/>
          </a:p>
          <a:p>
            <a:pPr indent="0" marL="0">
              <a:buNone/>
            </a:pPr>
            <a:r>
              <a:rPr lang="en-US" sz="1800" dirty="0">
                <a:solidFill>
                  <a:srgbClr val="363636"/>
                </a:solidFill>
              </a:rPr>
              <a:t>• Family exiled during Sukarno's era due to Soemitro's opposition.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upbringing was deeply influenced by his family's political involvement and prominent status in Indonesian society.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early life was shaped by his family's significant role in Indonesian politics and economics. His father, Soemitro Djojohadikoesoemo, was a renowned economist who served in various ministerial positions, and his grandfather, Margono Djojohadikoesoemo, founded Bank Negara Indonesia. This lineage placed Prabowo in a privileged position, but also exposed him to political turmoil, including the family's exile during Sukarno's rule due to Soemitro's dissenting views. These early experiences instilled in him a strong sense of national identity and a complex relationship with power.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young, Soemitro Djojohadikoesoemo, Margono Djojohadikoesoemo, Jakarta 1950s</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Kopassus and Kostrad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Military Academy in 1970.</a:t>
            </a:r>
            <a:endParaRPr lang="en-US" sz="1800" dirty="0"/>
          </a:p>
          <a:p>
            <a:pPr indent="0" marL="0">
              <a:buNone/>
            </a:pPr>
            <a:r>
              <a:rPr lang="en-US" sz="1800" dirty="0">
                <a:solidFill>
                  <a:srgbClr val="363636"/>
                </a:solidFill>
              </a:rPr>
              <a:t>• Graduated in 1974 and joined the Army Special Forces (Kopassus).</a:t>
            </a:r>
            <a:endParaRPr lang="en-US" sz="1800" dirty="0"/>
          </a:p>
          <a:p>
            <a:pPr indent="0" marL="0">
              <a:buNone/>
            </a:pPr>
            <a:r>
              <a:rPr lang="en-US" sz="1800" dirty="0">
                <a:solidFill>
                  <a:srgbClr val="363636"/>
                </a:solidFill>
              </a:rPr>
              <a:t>• Rose through the ranks, commanding various units within Kopassus.</a:t>
            </a:r>
            <a:endParaRPr lang="en-US" sz="1800" dirty="0"/>
          </a:p>
          <a:p>
            <a:pPr indent="0" marL="0">
              <a:buNone/>
            </a:pPr>
            <a:r>
              <a:rPr lang="en-US" sz="1800" dirty="0">
                <a:solidFill>
                  <a:srgbClr val="363636"/>
                </a:solidFill>
              </a:rPr>
              <a:t>• Served as Commander of the Army Strategic Reserve Command (Kostrad) in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had a distinguished and rapid rise through the ranks of the Indonesian military, particularly within elite units.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military career was marked by rapid advancement and involvement in key operations. After graduating from the Indonesian Military Academy, he joined Kopassus, the Army Special Forces, known for its rigorous training and involvement in critical missions. He held various command positions within Kopassus, demonstrating leadership and operational capabilities. His ascent culminated in his appointment as Commander of Kostrad, the Army Strategic Reserve Command, a crucial position in the Indonesian military hierarchy. This trajectory highlights his ambition and the trust placed in him by senior military leadership.</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uniform, Kopassus, Kostrad, Indonesian Military Academy</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Involvement in East Timor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Served multiple tours in East Timor during the Indonesian occupation.</a:t>
            </a:r>
            <a:endParaRPr lang="en-US" sz="1800" dirty="0"/>
          </a:p>
          <a:p>
            <a:pPr indent="0" marL="0">
              <a:buNone/>
            </a:pPr>
            <a:r>
              <a:rPr lang="en-US" sz="1800" dirty="0">
                <a:solidFill>
                  <a:srgbClr val="363636"/>
                </a:solidFill>
              </a:rPr>
              <a:t>• Accused of human rights abuses during his time in East Timor.</a:t>
            </a:r>
            <a:endParaRPr lang="en-US" sz="1800" dirty="0"/>
          </a:p>
          <a:p>
            <a:pPr indent="0" marL="0">
              <a:buNone/>
            </a:pPr>
            <a:r>
              <a:rPr lang="en-US" sz="1800" dirty="0">
                <a:solidFill>
                  <a:srgbClr val="363636"/>
                </a:solidFill>
              </a:rPr>
              <a:t>• Controversy surrounds his role in specific incidents, including the Santa Cruz massacre.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service in East Timor remains a highly controversial aspect of his career, marked by allegations of human rights violations.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involvement in East Timor during the Indonesian occupation is a significant and contentious part of his history. He served multiple tours of duty in the region, and his units were involved in various operations. He has faced accusations of human rights abuses during this period, with particular scrutiny surrounding his alleged role in incidents like the Santa Cruz massacre. While Prabowo has consistently denied direct involvement in human rights violations, the controversy surrounding his time in East Timor continues to shape public perception of his military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East Timor Indonesian occupation, Santa Cruz massacre, Prabowo Subianto East Timor</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1998 Riots and Dismissal from Military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Commander of Kostrad during the May 1998 riots.</a:t>
            </a:r>
            <a:endParaRPr lang="en-US" sz="1800" dirty="0"/>
          </a:p>
          <a:p>
            <a:pPr indent="0" marL="0">
              <a:buNone/>
            </a:pPr>
            <a:r>
              <a:rPr lang="en-US" sz="1800" dirty="0">
                <a:solidFill>
                  <a:srgbClr val="363636"/>
                </a:solidFill>
              </a:rPr>
              <a:t>• Accused of involvement in the kidnapping and disappearance of pro-democracy activists.</a:t>
            </a:r>
            <a:endParaRPr lang="en-US" sz="1800" dirty="0"/>
          </a:p>
          <a:p>
            <a:pPr indent="0" marL="0">
              <a:buNone/>
            </a:pPr>
            <a:r>
              <a:rPr lang="en-US" sz="1800" dirty="0">
                <a:solidFill>
                  <a:srgbClr val="363636"/>
                </a:solidFill>
              </a:rPr>
              <a:t>• Dismissed from the military in August 1998.</a:t>
            </a:r>
            <a:endParaRPr lang="en-US" sz="1800" dirty="0"/>
          </a:p>
          <a:p>
            <a:pPr indent="0" marL="0">
              <a:buNone/>
            </a:pPr>
            <a:r>
              <a:rPr lang="en-US" sz="1800" dirty="0">
                <a:solidFill>
                  <a:srgbClr val="363636"/>
                </a:solidFill>
              </a:rPr>
              <a:t>• Went into self-imposed exile in Jordan.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events of 1998, including the riots and accusations of human rights abuses, led to Prabowo's dismissal from the military and a period of exile.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May 1998 riots in Indonesia, which led to the downfall of President Suharto, marked a turning point in Prabowo's career. As Commander of Kostrad, he played a significant role during this period of unrest. However, he was subsequently accused of involvement in the kidnapping and disappearance of pro-democracy activists. These accusations, along with other alleged misconduct, led to his dismissal from the military in August 1998. Following his dismissal, Prabowo went into self-imposed exile in Jordan for several years.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May 1998 riots Jakarta, Prabowo Subianto 1998, Indonesian student protests 1998</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Business and Politics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Returned to Indonesia and entered the business world.</a:t>
            </a:r>
            <a:endParaRPr lang="en-US" sz="1800" dirty="0"/>
          </a:p>
          <a:p>
            <a:pPr indent="0" marL="0">
              <a:buNone/>
            </a:pPr>
            <a:r>
              <a:rPr lang="en-US" sz="1800" dirty="0">
                <a:solidFill>
                  <a:srgbClr val="363636"/>
                </a:solidFill>
              </a:rPr>
              <a:t>• Founded the Gerindra Party in 2008.</a:t>
            </a:r>
            <a:endParaRPr lang="en-US" sz="1800" dirty="0"/>
          </a:p>
          <a:p>
            <a:pPr indent="0" marL="0">
              <a:buNone/>
            </a:pPr>
            <a:r>
              <a:rPr lang="en-US" sz="1800" dirty="0">
                <a:solidFill>
                  <a:srgbClr val="363636"/>
                </a:solidFill>
              </a:rPr>
              <a:t>• Ran for Vice President in 2009 (unsuccessful).</a:t>
            </a:r>
            <a:endParaRPr lang="en-US" sz="1800" dirty="0"/>
          </a:p>
          <a:p>
            <a:pPr indent="0" marL="0">
              <a:buNone/>
            </a:pPr>
            <a:r>
              <a:rPr lang="en-US" sz="1800" dirty="0">
                <a:solidFill>
                  <a:srgbClr val="363636"/>
                </a:solidFill>
              </a:rPr>
              <a:t>• Ran for President in 2014 and 2019 (unsuccessful).</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his military career ended, Prabowo transitioned into business and subsequently entered the political arena, founding the Gerindra Party.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return from exile, Prabowo Subianto established himself in the business sector, accumulating significant wealth through ventures in various industries. He then transitioned into politics, founding the Great Indonesia Movement Party (Gerindra) in 2008. He leveraged his military background and nationalist rhetoric to build a political base. He ran for Vice President in 2009 on Megawati Sukarnoputri's ticket, and subsequently for President in 2014 and 2019, losing both times to Joko Widodo.</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campaign rally, Indonesian presidential election</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Campaigns (2014, 2019)</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on a nationalist platform, emphasizing strong leadership.</a:t>
            </a:r>
            <a:endParaRPr lang="en-US" sz="1800" dirty="0"/>
          </a:p>
          <a:p>
            <a:pPr indent="0" marL="0">
              <a:buNone/>
            </a:pPr>
            <a:r>
              <a:rPr lang="en-US" sz="1800" dirty="0">
                <a:solidFill>
                  <a:srgbClr val="363636"/>
                </a:solidFill>
              </a:rPr>
              <a:t>• Focused on economic self-sufficiency and national security.</a:t>
            </a:r>
            <a:endParaRPr lang="en-US" sz="1800" dirty="0"/>
          </a:p>
          <a:p>
            <a:pPr indent="0" marL="0">
              <a:buNone/>
            </a:pPr>
            <a:r>
              <a:rPr lang="en-US" sz="1800" dirty="0">
                <a:solidFill>
                  <a:srgbClr val="363636"/>
                </a:solidFill>
              </a:rPr>
              <a:t>• Lost both elections to Joko Widodo.</a:t>
            </a:r>
            <a:endParaRPr lang="en-US" sz="1800" dirty="0"/>
          </a:p>
          <a:p>
            <a:pPr indent="0" marL="0">
              <a:buNone/>
            </a:pPr>
            <a:r>
              <a:rPr lang="en-US" sz="1800" dirty="0">
                <a:solidFill>
                  <a:srgbClr val="363636"/>
                </a:solidFill>
              </a:rPr>
              <a:t>• Contested the results of both elections, alleging widespread fraud.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presidential campaigns were characterized by strong nationalist rhetoric and challenges to the election results.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presidential campaigns in 2014 and 2019 were marked by a strong nationalist platform. He emphasized the need for strong leadership, economic self-sufficiency, and bolstering national security. His campaigns resonated with a segment of the population but ultimately fell short against Joko Widodo. Following both elections, Prabowo and his campaign team contested the results, alleging widespread fraud and irregularities, though these claims were ultimately rejected by the Constitutional Court.</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debate, Indonesian election results, Gerindra campaign posters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 (2019-Present)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as Minister of Defense by President Joko Widodo in 2019.</a:t>
            </a:r>
            <a:endParaRPr lang="en-US" sz="1800" dirty="0"/>
          </a:p>
          <a:p>
            <a:pPr indent="0" marL="0">
              <a:buNone/>
            </a:pPr>
            <a:r>
              <a:rPr lang="en-US" sz="1800" dirty="0">
                <a:solidFill>
                  <a:srgbClr val="363636"/>
                </a:solidFill>
              </a:rPr>
              <a:t>• A surprising appointment given their previous rivalry.</a:t>
            </a:r>
            <a:endParaRPr lang="en-US" sz="1800" dirty="0"/>
          </a:p>
          <a:p>
            <a:pPr indent="0" marL="0">
              <a:buNone/>
            </a:pPr>
            <a:r>
              <a:rPr lang="en-US" sz="1800" dirty="0">
                <a:solidFill>
                  <a:srgbClr val="363636"/>
                </a:solidFill>
              </a:rPr>
              <a:t>• Focus on modernizing the Indonesian military.</a:t>
            </a:r>
            <a:endParaRPr lang="en-US" sz="1800" dirty="0"/>
          </a:p>
          <a:p>
            <a:pPr indent="0" marL="0">
              <a:buNone/>
            </a:pPr>
            <a:r>
              <a:rPr lang="en-US" sz="1800" dirty="0">
                <a:solidFill>
                  <a:srgbClr val="363636"/>
                </a:solidFill>
              </a:rPr>
              <a:t>• Increased defense spending and international collaborations.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appointment as Minister of Defense by his former rival, Joko Widodo, marked a significant shift in Indonesian politics.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turn of events, President Joko Widodo appointed Prabowo Subianto as Minister of Defense in 2019, following their intense rivalry in the previous two presidential elections. This appointment signaled a move towards national unity and reconciliation. As Minister of Defense, Prabowo has focused on modernizing the Indonesian military, advocating for increased defense spending, and strengthening international collaborations in the defense sector. This role represents a return to a position of significant power and influence for Prabowo within the Indonesian government.</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Indonesian military modernization, Joko Widodo Prabowo Subianto</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2025-02-27T16:11:55Z</dcterms:created>
  <dcterms:modified xsi:type="dcterms:W3CDTF">2025-02-27T16:11:55Z</dcterms:modified>
</cp:coreProperties>
</file>