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A Prabowo Subianto Histories</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Early Life and Family</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Born October 17, 1951, in Jakarta.</a:t>
            </a:r>
            <a:endParaRPr lang="en-US" sz="1800" dirty="0"/>
          </a:p>
          <a:p>
            <a:pPr indent="0" marL="0">
              <a:buNone/>
            </a:pPr>
            <a:r>
              <a:rPr lang="en-US" sz="1800" dirty="0">
                <a:solidFill>
                  <a:srgbClr val="363636"/>
                </a:solidFill>
              </a:rPr>
              <a:t>• Grandson of Margono Djojohadikusumo, founder of Bank Negara Indonesia.</a:t>
            </a:r>
            <a:endParaRPr lang="en-US" sz="1800" dirty="0"/>
          </a:p>
          <a:p>
            <a:pPr indent="0" marL="0">
              <a:buNone/>
            </a:pPr>
            <a:r>
              <a:rPr lang="en-US" sz="1800" dirty="0">
                <a:solidFill>
                  <a:srgbClr val="363636"/>
                </a:solidFill>
              </a:rPr>
              <a:t>• Son of Soemitro Djojohadikusumo, a prominent economist and politician.</a:t>
            </a:r>
            <a:endParaRPr lang="en-US" sz="1800" dirty="0"/>
          </a:p>
          <a:p>
            <a:pPr indent="0" marL="0">
              <a:buNone/>
            </a:pPr>
            <a:r>
              <a:rPr lang="en-US" sz="1800" dirty="0">
                <a:solidFill>
                  <a:srgbClr val="363636"/>
                </a:solidFill>
              </a:rPr>
              <a:t>• Spent much of his childhood abroad due to his father's political exile.</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upbringing was deeply influenced by his family's prominence and political involvement, shaping his early exposure to national affairs.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Subianto's early life was marked by privilege and political turbulence. As the grandson of the founder of Bank Negara Indonesia and the son of a renowned economist who served in various ministerial positions, he was exposed to the intricacies of Indonesian politics from a young age.  His father's opposition to Sukarno's regime led to periods of exile, providing Prabowo with an international perspective but also highlighting the volatility of Indonesian politics.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young Prabowo Subianto, Soemitro Djojohadikusumo, Margono Djojohadikusumo, 1950s Jakarta</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Military Academy and Early Career</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Graduated from the Indonesian Military Academy (AKABRI) in 1974.</a:t>
            </a:r>
            <a:endParaRPr lang="en-US" sz="1800" dirty="0"/>
          </a:p>
          <a:p>
            <a:pPr indent="0" marL="0">
              <a:buNone/>
            </a:pPr>
            <a:r>
              <a:rPr lang="en-US" sz="1800" dirty="0">
                <a:solidFill>
                  <a:srgbClr val="363636"/>
                </a:solidFill>
              </a:rPr>
              <a:t>• Joined the Indonesian Army's Special Forces (Kopassus).</a:t>
            </a:r>
            <a:endParaRPr lang="en-US" sz="1800" dirty="0"/>
          </a:p>
          <a:p>
            <a:pPr indent="0" marL="0">
              <a:buNone/>
            </a:pPr>
            <a:r>
              <a:rPr lang="en-US" sz="1800" dirty="0">
                <a:solidFill>
                  <a:srgbClr val="363636"/>
                </a:solidFill>
              </a:rPr>
              <a:t>• Served in East Timor during the Indonesian occupation.</a:t>
            </a:r>
            <a:endParaRPr lang="en-US" sz="1800" dirty="0"/>
          </a:p>
          <a:p>
            <a:pPr indent="0" marL="0">
              <a:buNone/>
            </a:pPr>
            <a:r>
              <a:rPr lang="en-US" sz="1800" dirty="0">
                <a:solidFill>
                  <a:srgbClr val="363636"/>
                </a:solidFill>
              </a:rPr>
              <a:t>• Rapidly rose through the ranks.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military career began with a strong foundation and rapid progression, marked by his involvement in significant operations.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Following his graduation from the Indonesian Military Academy, Prabowo Subianto embarked on a distinguished military career.  He quickly joined the elite Kopassus, the Indonesian Army's Special Forces, and gained operational experience in East Timor. His performance and connections facilitated his rapid ascent through the military hierarchy, demonstrating early leadership capabilities and ambition.</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AKABRI, Kopassus, Indonesian Army uniform, East Timor operation</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Kopassus Commander and Rise in Influence</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Appointed Commander of Kopassus in 1995.</a:t>
            </a:r>
            <a:endParaRPr lang="en-US" sz="1800" dirty="0"/>
          </a:p>
          <a:p>
            <a:pPr indent="0" marL="0">
              <a:buNone/>
            </a:pPr>
            <a:r>
              <a:rPr lang="en-US" sz="1800" dirty="0">
                <a:solidFill>
                  <a:srgbClr val="363636"/>
                </a:solidFill>
              </a:rPr>
              <a:t>• Oversaw various operations, including in Aceh and Papua.</a:t>
            </a:r>
            <a:endParaRPr lang="en-US" sz="1800" dirty="0"/>
          </a:p>
          <a:p>
            <a:pPr indent="0" marL="0">
              <a:buNone/>
            </a:pPr>
            <a:r>
              <a:rPr lang="en-US" sz="1800" dirty="0">
                <a:solidFill>
                  <a:srgbClr val="363636"/>
                </a:solidFill>
              </a:rPr>
              <a:t>• Gained significant power and influence within the military.</a:t>
            </a:r>
            <a:endParaRPr lang="en-US" sz="1800" dirty="0"/>
          </a:p>
          <a:p>
            <a:pPr indent="0" marL="0">
              <a:buNone/>
            </a:pPr>
            <a:r>
              <a:rPr lang="en-US" sz="1800" dirty="0">
                <a:solidFill>
                  <a:srgbClr val="363636"/>
                </a:solidFill>
              </a:rPr>
              <a:t>• Accusations of human rights abuses began to surface.</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command of Kopassus marked a period of increased power but also the beginning of controversies surrounding his military actions.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As Commander of Kopassus, Prabowo Subianto reached a pinnacle of influence within the Indonesian military. He led operations in various regions, including Aceh and Papua, often characterized by intense conflict. While consolidating his power, this period also saw the emergence of serious allegations of human rights violations committed by troops under his command, casting a shadow over his military achievements.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Kopassus Commander, Prabowo Subianto military portrait, Aceh conflict, Papua conflict</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The 1998 Riots and Dismissal</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Implicated in the kidnapping and disappearance of pro-democracy activists.</a:t>
            </a:r>
            <a:endParaRPr lang="en-US" sz="1800" dirty="0"/>
          </a:p>
          <a:p>
            <a:pPr indent="0" marL="0">
              <a:buNone/>
            </a:pPr>
            <a:r>
              <a:rPr lang="en-US" sz="1800" dirty="0">
                <a:solidFill>
                  <a:srgbClr val="363636"/>
                </a:solidFill>
              </a:rPr>
              <a:t>• Allegedly involved in instigating the May 1998 riots.</a:t>
            </a:r>
            <a:endParaRPr lang="en-US" sz="1800" dirty="0"/>
          </a:p>
          <a:p>
            <a:pPr indent="0" marL="0">
              <a:buNone/>
            </a:pPr>
            <a:r>
              <a:rPr lang="en-US" sz="1800" dirty="0">
                <a:solidFill>
                  <a:srgbClr val="363636"/>
                </a:solidFill>
              </a:rPr>
              <a:t>• Dismissed from the military in August 1998.</a:t>
            </a:r>
            <a:endParaRPr lang="en-US" sz="1800" dirty="0"/>
          </a:p>
          <a:p>
            <a:pPr indent="0" marL="0">
              <a:buNone/>
            </a:pPr>
            <a:r>
              <a:rPr lang="en-US" sz="1800" dirty="0">
                <a:solidFill>
                  <a:srgbClr val="363636"/>
                </a:solidFill>
              </a:rPr>
              <a:t>• Went into self-imposed exile in Jordan.</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The tumultuous events of 1998, including accusations of human rights abuses and involvement in the riots, led to Prabowo's dismissal from the military and a period of exile.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The year 1998 marked a turning point in Prabowo Subianto's career. He faced accusations of orchestrating the kidnapping and disappearance of pro-democracy activists in the lead-up to the fall of Suharto.  Further allegations linked him to the May 1998 riots, which targeted the Chinese-Indonesian community.  These accusations resulted in his dismissal from the military and a period of self-imposed exile in Jordan.</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1998 Jakarta riots, Trisakti shootings, Suharto resignation, Prabowo Subianto 1998</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Return to Indonesia and Business Ventures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Returned to Indonesia after several years in exile.</a:t>
            </a:r>
            <a:endParaRPr lang="en-US" sz="1800" dirty="0"/>
          </a:p>
          <a:p>
            <a:pPr indent="0" marL="0">
              <a:buNone/>
            </a:pPr>
            <a:r>
              <a:rPr lang="en-US" sz="1800" dirty="0">
                <a:solidFill>
                  <a:srgbClr val="363636"/>
                </a:solidFill>
              </a:rPr>
              <a:t>• Established various businesses, including in palm oil and energy.</a:t>
            </a:r>
            <a:endParaRPr lang="en-US" sz="1800" dirty="0"/>
          </a:p>
          <a:p>
            <a:pPr indent="0" marL="0">
              <a:buNone/>
            </a:pPr>
            <a:r>
              <a:rPr lang="en-US" sz="1800" dirty="0">
                <a:solidFill>
                  <a:srgbClr val="363636"/>
                </a:solidFill>
              </a:rPr>
              <a:t>• Built a substantial business empire.</a:t>
            </a:r>
            <a:endParaRPr lang="en-US" sz="1800" dirty="0"/>
          </a:p>
          <a:p>
            <a:pPr indent="0" marL="0">
              <a:buNone/>
            </a:pPr>
            <a:r>
              <a:rPr lang="en-US" sz="1800" dirty="0">
                <a:solidFill>
                  <a:srgbClr val="363636"/>
                </a:solidFill>
              </a:rPr>
              <a:t>• Began laying the groundwork for a political career.</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Following his exile, Prabowo returned to Indonesia and successfully transitioned into the business world, amassing wealth and preparing for his political re-emergence.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After his time in Jordan, Prabowo Subianto returned to Indonesia and embarked on a new chapter as a businessman. He founded and invested in various companies, primarily in sectors such as palm oil, energy, and paper pulp. This period allowed him to accumulate significant wealth and establish a network of influential contacts, providing a foundation for his future political ambitions.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business, Nusantara Energy, Indonesian businessman</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Entry into Politics and Gerindra Formation</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Joined Golkar Party briefly.</a:t>
            </a:r>
            <a:endParaRPr lang="en-US" sz="1800" dirty="0"/>
          </a:p>
          <a:p>
            <a:pPr indent="0" marL="0">
              <a:buNone/>
            </a:pPr>
            <a:r>
              <a:rPr lang="en-US" sz="1800" dirty="0">
                <a:solidFill>
                  <a:srgbClr val="363636"/>
                </a:solidFill>
              </a:rPr>
              <a:t>• Founded the Gerindra Party (Great Indonesia Movement Party) in 2008.</a:t>
            </a:r>
            <a:endParaRPr lang="en-US" sz="1800" dirty="0"/>
          </a:p>
          <a:p>
            <a:pPr indent="0" marL="0">
              <a:buNone/>
            </a:pPr>
            <a:r>
              <a:rPr lang="en-US" sz="1800" dirty="0">
                <a:solidFill>
                  <a:srgbClr val="363636"/>
                </a:solidFill>
              </a:rPr>
              <a:t>• Ran for Vice President in 2009 alongside Megawati Sukarnoputri.</a:t>
            </a:r>
            <a:endParaRPr lang="en-US" sz="1800" dirty="0"/>
          </a:p>
          <a:p>
            <a:pPr indent="0" marL="0">
              <a:buNone/>
            </a:pPr>
            <a:r>
              <a:rPr lang="en-US" sz="1800" dirty="0">
                <a:solidFill>
                  <a:srgbClr val="363636"/>
                </a:solidFill>
              </a:rPr>
              <a:t>• Ran for President in 2014 and 2019, losing to Joko Widodo.</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political career gained momentum with the formation of Gerindra, providing a platform for his presidential aspirations.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Subianto's formal entry into politics began with a brief stint in the Golkar Party. However, he soon established his own political vehicle, the Gerindra Party, in 2008.  This allowed him to articulate his nationalist vision and build a strong following. He ran for Vice President in 2009 and subsequently contested the presidency in 2014 and 2019, losing both times to Joko Widodo in closely fought elections.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Gerindra Party logo, Prabowo Subianto campaign, Indonesian presidential election, Megawati Sukarnoputri</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Minister of Defense and 2024 Presidential Bid</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Appointed Minister of Defense by President Joko Widodo in 2019.</a:t>
            </a:r>
            <a:endParaRPr lang="en-US" sz="1800" dirty="0"/>
          </a:p>
          <a:p>
            <a:pPr indent="0" marL="0">
              <a:buNone/>
            </a:pPr>
            <a:r>
              <a:rPr lang="en-US" sz="1800" dirty="0">
                <a:solidFill>
                  <a:srgbClr val="363636"/>
                </a:solidFill>
              </a:rPr>
              <a:t>• Focused on modernizing the Indonesian military.</a:t>
            </a:r>
            <a:endParaRPr lang="en-US" sz="1800" dirty="0"/>
          </a:p>
          <a:p>
            <a:pPr indent="0" marL="0">
              <a:buNone/>
            </a:pPr>
            <a:r>
              <a:rPr lang="en-US" sz="1800" dirty="0">
                <a:solidFill>
                  <a:srgbClr val="363636"/>
                </a:solidFill>
              </a:rPr>
              <a:t>• Announced his candidacy for the 2024 presidential election.</a:t>
            </a:r>
            <a:endParaRPr lang="en-US" sz="1800" dirty="0"/>
          </a:p>
          <a:p>
            <a:pPr indent="0" marL="0">
              <a:buNone/>
            </a:pPr>
            <a:r>
              <a:rPr lang="en-US" sz="1800" dirty="0">
                <a:solidFill>
                  <a:srgbClr val="363636"/>
                </a:solidFill>
              </a:rPr>
              <a:t>• Currently considered a frontrunner in the 2024 race.</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appointment as Minister of Defense marked a significant political reconciliation and provided him with a prominent platform leading up to his 2024 presidential bid.</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In a surprising move, President Joko Widodo appointed Prabowo Subianto as Minister of Defense in 2019, despite their previous electoral rivalries.  This appointment signaled a political reconciliation and gave Prabowo a high-profile role in government. As Minister of Defense, he has prioritized military modernization and strengthening Indonesia's defense capabilities. He has also declared his candidacy for the 2024 presidential election, positioning himself as a leading contender.</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Minister of Defense, Indonesian military modernization, 2024 Indonesian presidential election, Prabowo Subianto campaign 2024</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2025-02-27T16:25:19Z</dcterms:created>
  <dcterms:modified xsi:type="dcterms:W3CDTF">2025-02-27T16:25:19Z</dcterms:modified>
</cp:coreProperties>
</file>