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Sumitro Djojohadikusumo, a prominent Indonesian economist.</a:t>
            </a:r>
            <a:endParaRPr lang="en-US" sz="1800" dirty="0"/>
          </a:p>
          <a:p>
            <a:pPr indent="0" marL="0">
              <a:buNone/>
            </a:pPr>
            <a:r>
              <a:rPr lang="en-US" sz="1800" dirty="0">
                <a:solidFill>
                  <a:srgbClr val="363636"/>
                </a:solidFill>
              </a:rPr>
              <a:t>• Grandson of Margono Djojohadikusumo, founder of Bank Negara Indonesia.</a:t>
            </a:r>
            <a:endParaRPr lang="en-US" sz="1800" dirty="0"/>
          </a:p>
          <a:p>
            <a:pPr indent="0" marL="0">
              <a:buNone/>
            </a:pPr>
            <a:r>
              <a:rPr lang="en-US" sz="1800" dirty="0">
                <a:solidFill>
                  <a:srgbClr val="363636"/>
                </a:solidFill>
              </a:rPr>
              <a:t>• Spent formative years abroad due to his father's political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family background is deeply rooted in Indonesian politics and economics.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highly influential family. His father, Sumitro Djojohadikusumo, was a respected economist who served in various ministerial positions but also faced periods of political exile due to his opposition to Sukarno's regime. This early exposure to political upheaval significantly shaped Prabowo's worldview and instilled in him a strong sense of national duty, heavily influencing his later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Sumitro Djojohadikusumo, family portrait, 1950s Jakarta</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Begins: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Armed Forces (ABRI) in 1970.</a:t>
            </a:r>
            <a:endParaRPr lang="en-US" sz="1800" dirty="0"/>
          </a:p>
          <a:p>
            <a:pPr indent="0" marL="0">
              <a:buNone/>
            </a:pPr>
            <a:r>
              <a:rPr lang="en-US" sz="1800" dirty="0">
                <a:solidFill>
                  <a:srgbClr val="363636"/>
                </a:solidFill>
              </a:rPr>
              <a:t>• Graduated from the Indonesian Military Academy in 1974.</a:t>
            </a:r>
            <a:endParaRPr lang="en-US" sz="1800" dirty="0"/>
          </a:p>
          <a:p>
            <a:pPr indent="0" marL="0">
              <a:buNone/>
            </a:pPr>
            <a:r>
              <a:rPr lang="en-US" sz="1800" dirty="0">
                <a:solidFill>
                  <a:srgbClr val="363636"/>
                </a:solidFill>
              </a:rPr>
              <a:t>• Rapidly rose through the ranks of Kopassus, the Indonesian Army Special Forces.</a:t>
            </a:r>
            <a:endParaRPr lang="en-US" sz="1800" dirty="0"/>
          </a:p>
          <a:p>
            <a:pPr indent="0" marL="0">
              <a:buNone/>
            </a:pPr>
            <a:r>
              <a:rPr lang="en-US" sz="1800" dirty="0">
                <a:solidFill>
                  <a:srgbClr val="363636"/>
                </a:solidFill>
              </a:rPr>
              <a:t>• Participated in various military operations, including in East Timor.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began with a rapid ascent through the elite Kopassus unit.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graduation from the Indonesian Military Academy, Prabowo Subianto joined Kopassus, quickly distinguishing himself as a capable and ambitious officer. His involvement in key military operations, particularly in East Timor, solidified his reputation within the armed forces. This period formed the foundation of his military credentials and network.</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Kopassus, Indonesian Military Academy, Prabowo Subianto military uniform, East Timor operation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East Timor and Human Rights Allegations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Commanded troops during the Indonesian occupation of East Timor.</a:t>
            </a:r>
            <a:endParaRPr lang="en-US" sz="1800" dirty="0"/>
          </a:p>
          <a:p>
            <a:pPr indent="0" marL="0">
              <a:buNone/>
            </a:pPr>
            <a:r>
              <a:rPr lang="en-US" sz="1800" dirty="0">
                <a:solidFill>
                  <a:srgbClr val="363636"/>
                </a:solidFill>
              </a:rPr>
              <a:t>• Accused of involvement in human rights abuses, including the Santa Cruz massacre.</a:t>
            </a:r>
            <a:endParaRPr lang="en-US" sz="1800" dirty="0"/>
          </a:p>
          <a:p>
            <a:pPr indent="0" marL="0">
              <a:buNone/>
            </a:pPr>
            <a:r>
              <a:rPr lang="en-US" sz="1800" dirty="0">
                <a:solidFill>
                  <a:srgbClr val="363636"/>
                </a:solidFill>
              </a:rPr>
              <a:t>• Denied all allegations of wrongdoing.</a:t>
            </a:r>
            <a:endParaRPr lang="en-US" sz="1800" dirty="0"/>
          </a:p>
          <a:p>
            <a:pPr indent="0" marL="0">
              <a:buNone/>
            </a:pPr>
            <a:r>
              <a:rPr lang="en-US" sz="1800" dirty="0">
                <a:solidFill>
                  <a:srgbClr val="363636"/>
                </a:solidFill>
              </a:rPr>
              <a:t>• Controversy continues to surround his role in East Timor.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is marked by controversy surrounding human rights allegations in East Timor.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involvement in the Indonesian occupation of East Timor remains a highly controversial aspect of his career. He has been accused of involvement in various human rights abuses, including the Santa Cruz massacre in 1991, where Indonesian troops opened fire on pro-independence demonstrators. Prabowo has consistently denied any wrongdoing, but the allegations have persistently shadowed his political aspirations.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East Timor, Santa Cruz massacre, Indonesian military East Timor, human rights allegations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Marriage to Titiek Suharto and Rise in Power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Married Siti Hediati Hariyadi (Titiek Suharto), daughter of President Suharto, in 1983.</a:t>
            </a:r>
            <a:endParaRPr lang="en-US" sz="1800" dirty="0"/>
          </a:p>
          <a:p>
            <a:pPr indent="0" marL="0">
              <a:buNone/>
            </a:pPr>
            <a:r>
              <a:rPr lang="en-US" sz="1800" dirty="0">
                <a:solidFill>
                  <a:srgbClr val="363636"/>
                </a:solidFill>
              </a:rPr>
              <a:t>• Gained significant influence within the military and political establishment.</a:t>
            </a:r>
            <a:endParaRPr lang="en-US" sz="1800" dirty="0"/>
          </a:p>
          <a:p>
            <a:pPr indent="0" marL="0">
              <a:buNone/>
            </a:pPr>
            <a:r>
              <a:rPr lang="en-US" sz="1800" dirty="0">
                <a:solidFill>
                  <a:srgbClr val="363636"/>
                </a:solidFill>
              </a:rPr>
              <a:t>• Promoted to Commander of Kostrad (Army Strategic Reserve Command) in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marriage to Titiek Suharto significantly elevated his political and military standing.</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marriage to Titiek Suharto, the daughter of then-President Suharto, cemented his position within the Indonesian elite. This alliance provided him with unparalleled access to power and influence, accelerating his rise through the military ranks. His appointment as Commander of Kostrad, a crucial military command, highlighted his growing power during the final years of the Suharto regime.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and Titiek Suharto, Suharto family, Kostrad, Indonesian military 1990s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1998 Riots and Dismissal from Military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Allegations of involvement in the kidnapping and disappearance of pro-democracy activists.</a:t>
            </a:r>
            <a:endParaRPr lang="en-US" sz="1800" dirty="0"/>
          </a:p>
          <a:p>
            <a:pPr indent="0" marL="0">
              <a:buNone/>
            </a:pPr>
            <a:r>
              <a:rPr lang="en-US" sz="1800" dirty="0">
                <a:solidFill>
                  <a:srgbClr val="363636"/>
                </a:solidFill>
              </a:rPr>
              <a:t>• Implicated in instigating the May 1998 riots that led to Suharto's downfall.</a:t>
            </a:r>
            <a:endParaRPr lang="en-US" sz="1800" dirty="0"/>
          </a:p>
          <a:p>
            <a:pPr indent="0" marL="0">
              <a:buNone/>
            </a:pPr>
            <a:r>
              <a:rPr lang="en-US" sz="1800" dirty="0">
                <a:solidFill>
                  <a:srgbClr val="363636"/>
                </a:solidFill>
              </a:rPr>
              <a:t>• Discharged from the military in August 1998.</a:t>
            </a:r>
            <a:endParaRPr lang="en-US" sz="1800" dirty="0"/>
          </a:p>
          <a:p>
            <a:pPr indent="0" marL="0">
              <a:buNone/>
            </a:pPr>
            <a:r>
              <a:rPr lang="en-US" sz="1800" dirty="0">
                <a:solidFill>
                  <a:srgbClr val="363636"/>
                </a:solidFill>
              </a:rPr>
              <a:t>• Went into self-imposed exile in Jordan.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political turmoil of 1998 led to Prabowo's dismissal from the military and a period of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events surrounding the fall of Suharto in 1998 marked a turning point in Prabowo's career. He was accused of orchestrating the kidnapping of pro-democracy activists and playing a role in the riots that swept Jakarta. These accusations led to his dismissal from the military and a period of self-imposed exile in Jordan. This remains a highly contested and controversial part of his history.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Jakarta riots, Suharto resignation, pro-democracy activists Indonesia, Prabowo Subianto exile</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Return to Indonesia and 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Returned to Indonesia after several years in exile.</a:t>
            </a:r>
            <a:endParaRPr lang="en-US" sz="1800" dirty="0"/>
          </a:p>
          <a:p>
            <a:pPr indent="0" marL="0">
              <a:buNone/>
            </a:pPr>
            <a:r>
              <a:rPr lang="en-US" sz="1800" dirty="0">
                <a:solidFill>
                  <a:srgbClr val="363636"/>
                </a:solidFill>
              </a:rPr>
              <a:t>• Established a successful business empire, including interests in palm oil, paper, and energy.</a:t>
            </a:r>
            <a:endParaRPr lang="en-US" sz="1800" dirty="0"/>
          </a:p>
          <a:p>
            <a:pPr indent="0" marL="0">
              <a:buNone/>
            </a:pPr>
            <a:r>
              <a:rPr lang="en-US" sz="1800" dirty="0">
                <a:solidFill>
                  <a:srgbClr val="363636"/>
                </a:solidFill>
              </a:rPr>
              <a:t>• Began building a political base for future presidential bids.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his exile, Prabowo returned to Indonesia and established himself as a successful businessman.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Upon his return to Indonesia, Prabowo transitioned into the business world, amassing a considerable fortune through ventures in various sectors. This financial independence provided him with the resources to build a political network and lay the groundwork for his future political ambitions. His business success became a key element of his public image.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businessman, Indonesian business, palm oil industry Indonesia, Nusantara Energy</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Political Career: Gerindra and Presidential Bids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Party (Great Indonesia Movement Party) in 2008.</a:t>
            </a:r>
            <a:endParaRPr lang="en-US" sz="1800" dirty="0"/>
          </a:p>
          <a:p>
            <a:pPr indent="0" marL="0">
              <a:buNone/>
            </a:pPr>
            <a:r>
              <a:rPr lang="en-US" sz="1800" dirty="0">
                <a:solidFill>
                  <a:srgbClr val="363636"/>
                </a:solidFill>
              </a:rPr>
              <a:t>• Ran for President in 2009 (as Megawati's running mate), 2014, and 2019.</a:t>
            </a:r>
            <a:endParaRPr lang="en-US" sz="1800" dirty="0"/>
          </a:p>
          <a:p>
            <a:pPr indent="0" marL="0">
              <a:buNone/>
            </a:pPr>
            <a:r>
              <a:rPr lang="en-US" sz="1800" dirty="0">
                <a:solidFill>
                  <a:srgbClr val="363636"/>
                </a:solidFill>
              </a:rPr>
              <a:t>• Lost all previous presidential elections to Joko Widodo.</a:t>
            </a:r>
            <a:endParaRPr lang="en-US" sz="1800" dirty="0"/>
          </a:p>
          <a:p>
            <a:pPr indent="0" marL="0">
              <a:buNone/>
            </a:pPr>
            <a:r>
              <a:rPr lang="en-US" sz="1800" dirty="0">
                <a:solidFill>
                  <a:srgbClr val="363636"/>
                </a:solidFill>
              </a:rPr>
              <a:t>• Became Minister of Defence in 2019 under President Joko Widodo.</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founded Gerindra and made multiple bids for the presidency, ultimately joining the cabinet of his former rival.</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political career gained momentum with the founding of the Gerindra Party. He positioned himself as a nationalist leader, advocating for strong leadership and economic self-sufficiency. Despite losing to Joko Widodo in both the 2014 and 2019 presidential elections, he remained a powerful figure in Indonesian politics. In a surprising turn of events, he accepted the position of Minister of Defense in Joko Widodo's cabinet in 2019, signaling a shift towards political reconciliation.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Prabowo Subianto campaign, Indonesian presidential election, Prabowo Subianto Minister of Defence</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2024 Presidential Election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Nominee for President in the 2024 election.</a:t>
            </a:r>
            <a:endParaRPr lang="en-US" sz="1800" dirty="0"/>
          </a:p>
          <a:p>
            <a:pPr indent="0" marL="0">
              <a:buNone/>
            </a:pPr>
            <a:r>
              <a:rPr lang="en-US" sz="1800" dirty="0">
                <a:solidFill>
                  <a:srgbClr val="363636"/>
                </a:solidFill>
              </a:rPr>
              <a:t>• Running with Gibran Rakabuming Raka, Joko Widodo's son, as his vice-presidential candidate.</a:t>
            </a:r>
            <a:endParaRPr lang="en-US" sz="1800" dirty="0"/>
          </a:p>
          <a:p>
            <a:pPr indent="0" marL="0">
              <a:buNone/>
            </a:pPr>
            <a:r>
              <a:rPr lang="en-US" sz="1800" dirty="0">
                <a:solidFill>
                  <a:srgbClr val="363636"/>
                </a:solidFill>
              </a:rPr>
              <a:t>• Campaign focuses on national resilience, economic growth, and food security.</a:t>
            </a:r>
            <a:endParaRPr lang="en-US" sz="1800" dirty="0"/>
          </a:p>
          <a:p>
            <a:pPr indent="0" marL="0">
              <a:buNone/>
            </a:pPr>
            <a:r>
              <a:rPr lang="en-US" sz="1800" dirty="0">
                <a:solidFill>
                  <a:srgbClr val="363636"/>
                </a:solidFill>
              </a:rPr>
              <a:t>• Leading in several pre-election polls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is a leading contender in the 2024 Indonesian Presidential Election.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entered the 2024 presidential election as a frontrunner, with his campaign centering on themes of national strength, economic development, and ensuring food security for the nation. His choice of Gibran Rakabuming Raka, the son of the current president, as his running mate has added a significant dynamic to the election. The outcome will determine the next chapter in Prabowo's long and complex history.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2024, Gibran Rakabuming Raka, 2024 Indonesian Presidential Election, Kampanye Prabowo Gibran</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2025-02-27T16:30:30Z</dcterms:created>
  <dcterms:modified xsi:type="dcterms:W3CDTF">2025-02-27T16:30:30Z</dcterms:modified>
</cp:coreProperties>
</file>