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914400"/>
            <a:ext cx="6858000" cy="0"/>
          </a:xfrm>
          <a:prstGeom prst="rect">
            <a:avLst/>
          </a:prstGeom>
          <a:noFill/>
          <a:ln/>
        </p:spPr>
        <p:txBody>
          <a:bodyPr wrap="square" rtlCol="0" anchor="ctr"/>
          <a:lstStyle/>
          <a:p>
            <a:pPr indent="0" marL="0">
              <a:buNone/>
            </a:pPr>
            <a:r>
              <a:rPr lang="en-US" sz="3200" b="1" dirty="0">
                <a:solidFill>
                  <a:srgbClr val="000000"/>
                </a:solidFill>
              </a:rPr>
              <a:t>A Prabowo Subianto Histories</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Early Life and Family Background</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Born October 17, 1951, in Jakarta.</a:t>
            </a:r>
            <a:endParaRPr lang="en-US" sz="1800" dirty="0"/>
          </a:p>
          <a:p>
            <a:pPr indent="0" marL="0">
              <a:buNone/>
            </a:pPr>
            <a:r>
              <a:rPr lang="en-US" sz="1800" dirty="0">
                <a:solidFill>
                  <a:srgbClr val="363636"/>
                </a:solidFill>
              </a:rPr>
              <a:t>• Grandson of Margono Djojohadikusumo, founder of Bank Negara Indonesia.</a:t>
            </a:r>
            <a:endParaRPr lang="en-US" sz="1800" dirty="0"/>
          </a:p>
          <a:p>
            <a:pPr indent="0" marL="0">
              <a:buNone/>
            </a:pPr>
            <a:r>
              <a:rPr lang="en-US" sz="1800" dirty="0">
                <a:solidFill>
                  <a:srgbClr val="363636"/>
                </a:solidFill>
              </a:rPr>
              <a:t>• Son of Soemitro Djojohadikusumo, a prominent economist and politician.</a:t>
            </a:r>
            <a:endParaRPr lang="en-US" sz="1800" dirty="0"/>
          </a:p>
          <a:p>
            <a:pPr indent="0" marL="0">
              <a:buNone/>
            </a:pPr>
            <a:r>
              <a:rPr lang="en-US" sz="1800" dirty="0">
                <a:solidFill>
                  <a:srgbClr val="363636"/>
                </a:solidFill>
              </a:rPr>
              <a:t>• Spent formative years abroad due to father's political exile.</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upbringing was steeped in privilege and shaped by his family's political prominence and periods of exile.</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 Subianto's early life was deeply intertwined with Indonesian political history. He was born into a prominent family, with his grandfather being a key figure in Indonesian finance and his father a respected economist who served in various ministerial roles. However, his father's opposition to Sukarno's regime led to the family spending several years in exile, exposing Prabowo to different cultures and perspectives from a young age. This blend of privilege and political turmoil formed a crucial foundation for his later life and career.</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young Prabowo Subianto, Soemitro Djojohadikusumo, Margono Djojohadikusumo, family portrait, 1950s Jakarta</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Military Career: Akmil and Kopassus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Graduated from the Indonesian Military Academy (Akmil) in 1974.</a:t>
            </a:r>
            <a:endParaRPr lang="en-US" sz="1800" dirty="0"/>
          </a:p>
          <a:p>
            <a:pPr indent="0" marL="0">
              <a:buNone/>
            </a:pPr>
            <a:r>
              <a:rPr lang="en-US" sz="1800" dirty="0">
                <a:solidFill>
                  <a:srgbClr val="363636"/>
                </a:solidFill>
              </a:rPr>
              <a:t>• Joined Kopassus (Special Forces Command), rising through the ranks.</a:t>
            </a:r>
            <a:endParaRPr lang="en-US" sz="1800" dirty="0"/>
          </a:p>
          <a:p>
            <a:pPr indent="0" marL="0">
              <a:buNone/>
            </a:pPr>
            <a:r>
              <a:rPr lang="en-US" sz="1800" dirty="0">
                <a:solidFill>
                  <a:srgbClr val="363636"/>
                </a:solidFill>
              </a:rPr>
              <a:t>• Involved in various military operations, including in East Timor.</a:t>
            </a:r>
            <a:endParaRPr lang="en-US" sz="1800" dirty="0"/>
          </a:p>
          <a:p>
            <a:pPr indent="0" marL="0">
              <a:buNone/>
            </a:pPr>
            <a:r>
              <a:rPr lang="en-US" sz="1800" dirty="0">
                <a:solidFill>
                  <a:srgbClr val="363636"/>
                </a:solidFill>
              </a:rPr>
              <a:t>• Served as Commander of Kopassus from 1995 to 1998.</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 had a distinguished and rapid rise within the Indonesian military, particularly within the elite Kopassus unit.</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Following his education, Prabowo embarked on a military career, graduating from the Indonesian Military Academy in 1974. He quickly joined the ranks of Kopassus, the Indonesian Army's special forces unit, known for its involvement in critical and often controversial operations. His career within Kopassus was marked by rapid advancement, participating in various campaigns, most notably in East Timor. This period cemented his reputation as a strong military leader, but also brought him into the center of human rights controversies.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military uniform, Kopassus badge, Akmil graduation, East Timor military operation, Indonesian Army</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East Timor Operations and Controversies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Extensive involvement in Indonesian military operations in East Timor.</a:t>
            </a:r>
            <a:endParaRPr lang="en-US" sz="1800" dirty="0"/>
          </a:p>
          <a:p>
            <a:pPr indent="0" marL="0">
              <a:buNone/>
            </a:pPr>
            <a:r>
              <a:rPr lang="en-US" sz="1800" dirty="0">
                <a:solidFill>
                  <a:srgbClr val="363636"/>
                </a:solidFill>
              </a:rPr>
              <a:t>• Accusations of human rights abuses during this period.</a:t>
            </a:r>
            <a:endParaRPr lang="en-US" sz="1800" dirty="0"/>
          </a:p>
          <a:p>
            <a:pPr indent="0" marL="0">
              <a:buNone/>
            </a:pPr>
            <a:r>
              <a:rPr lang="en-US" sz="1800" dirty="0">
                <a:solidFill>
                  <a:srgbClr val="363636"/>
                </a:solidFill>
              </a:rPr>
              <a:t>• Allegations of involvement in the kidnapping of pro-democracy activists.</a:t>
            </a:r>
            <a:endParaRPr lang="en-US" sz="1800" dirty="0"/>
          </a:p>
          <a:p>
            <a:pPr indent="0" marL="0">
              <a:buNone/>
            </a:pPr>
            <a:r>
              <a:rPr lang="en-US" sz="1800" dirty="0">
                <a:solidFill>
                  <a:srgbClr val="363636"/>
                </a:solidFill>
              </a:rPr>
              <a:t>• Discharged from the military in 1998.</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military career is significantly marred by allegations of human rights violations, particularly during his time in East Timor and related to activist disappearances.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Prabowo's service in East Timor, which was under Indonesian occupation from 1975 to 1999, remains a highly controversial aspect of his career. He was involved in numerous operations there, and his units have been accused of committing serious human rights abuses against the East Timorese population. Furthermore, he faced accusations of orchestrating the kidnapping of pro-democracy activists in the late 1990s, leading to his discharge from the military in 1998. These allegations have continued to shape public perception and international scrutiny of him.</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East Timor map, Santa Cruz massacre, Indonesian military in East Timor, human rights protests, 1998 activist disappearances</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Exile and Business Ventures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Spent time in self-imposed exile in Jordan after his military discharge.</a:t>
            </a:r>
            <a:endParaRPr lang="en-US" sz="1800" dirty="0"/>
          </a:p>
          <a:p>
            <a:pPr indent="0" marL="0">
              <a:buNone/>
            </a:pPr>
            <a:r>
              <a:rPr lang="en-US" sz="1800" dirty="0">
                <a:solidFill>
                  <a:srgbClr val="363636"/>
                </a:solidFill>
              </a:rPr>
              <a:t>• Developed business interests in various sectors, including energy and agriculture.</a:t>
            </a:r>
            <a:endParaRPr lang="en-US" sz="1800" dirty="0"/>
          </a:p>
          <a:p>
            <a:pPr indent="0" marL="0">
              <a:buNone/>
            </a:pPr>
            <a:r>
              <a:rPr lang="en-US" sz="1800" dirty="0">
                <a:solidFill>
                  <a:srgbClr val="363636"/>
                </a:solidFill>
              </a:rPr>
              <a:t>• Built a substantial business empire, establishing his wealth.</a:t>
            </a:r>
            <a:endParaRPr lang="en-US" sz="1800" dirty="0"/>
          </a:p>
          <a:p>
            <a:pPr indent="0" marL="0">
              <a:buNone/>
            </a:pPr>
            <a:r>
              <a:rPr lang="en-US" sz="1800" dirty="0">
                <a:solidFill>
                  <a:srgbClr val="363636"/>
                </a:solidFill>
              </a:rPr>
              <a:t>• Maintained connections with Indonesian political and military elites.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Following his dismissal from the military, Prabowo spent time abroad and successfully transitioned into the business world.</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After being discharged from the military, Prabowo spent several years in self-imposed exile, primarily in Jordan, where he had established connections through his military training. During this period, he transitioned into the business world, leveraging his network and experience to build a significant business empire. His ventures spanned various sectors, including energy, agriculture, and palm oil, amassing considerable wealth. Despite his physical distance from Indonesia, he maintained crucial links with the country's political and military establishment, laying the groundwork for his eventual return to politics.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in Jordan, business meeting, palm oil plantation, energy company logo, international business</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Entry into Politics: Gerindra Party</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Returned to Indonesia and entered politics.</a:t>
            </a:r>
            <a:endParaRPr lang="en-US" sz="1800" dirty="0"/>
          </a:p>
          <a:p>
            <a:pPr indent="0" marL="0">
              <a:buNone/>
            </a:pPr>
            <a:r>
              <a:rPr lang="en-US" sz="1800" dirty="0">
                <a:solidFill>
                  <a:srgbClr val="363636"/>
                </a:solidFill>
              </a:rPr>
              <a:t>• Founded the Gerindra (Great Indonesia Movement) Party in 2008.</a:t>
            </a:r>
            <a:endParaRPr lang="en-US" sz="1800" dirty="0"/>
          </a:p>
          <a:p>
            <a:pPr indent="0" marL="0">
              <a:buNone/>
            </a:pPr>
            <a:r>
              <a:rPr lang="en-US" sz="1800" dirty="0">
                <a:solidFill>
                  <a:srgbClr val="363636"/>
                </a:solidFill>
              </a:rPr>
              <a:t>• Gerindra positioned as a nationalist, populist party.</a:t>
            </a:r>
            <a:endParaRPr lang="en-US" sz="1800" dirty="0"/>
          </a:p>
          <a:p>
            <a:pPr indent="0" marL="0">
              <a:buNone/>
            </a:pPr>
            <a:r>
              <a:rPr lang="en-US" sz="1800" dirty="0">
                <a:solidFill>
                  <a:srgbClr val="363636"/>
                </a:solidFill>
              </a:rPr>
              <a:t>• Ran for Vice President in 2009, alongside Megawati Soekarnoputri.</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 founded Gerindra, a nationalist political party, to launch his political career and presidential ambitions.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Prabowo's return to Indonesia marked his formal entry into politics. In 2008, he founded the Gerindra Party, positioning it as a nationalist and populist platform. The party advocated for strong leadership, economic self-sufficiency, and protection of national interests. His first foray into national elections was in 2009, when he ran as Megawati Soekarnoputri's vice-presidential candidate. Although unsuccessful, this marked the beginning of his sustained presence in Indonesian presidential politics.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Gerindra Party logo, Prabowo Subianto political rally, Gerindra campaign poster, 2009 Indonesian election, Megawati Soekarnoputri</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Presidential Campaigns: 2014 and 2019</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Ran for President in 2014, losing to Joko Widodo.</a:t>
            </a:r>
            <a:endParaRPr lang="en-US" sz="1800" dirty="0"/>
          </a:p>
          <a:p>
            <a:pPr indent="0" marL="0">
              <a:buNone/>
            </a:pPr>
            <a:r>
              <a:rPr lang="en-US" sz="1800" dirty="0">
                <a:solidFill>
                  <a:srgbClr val="363636"/>
                </a:solidFill>
              </a:rPr>
              <a:t>• Ran again in 2019, again losing to Joko Widodo.</a:t>
            </a:r>
            <a:endParaRPr lang="en-US" sz="1800" dirty="0"/>
          </a:p>
          <a:p>
            <a:pPr indent="0" marL="0">
              <a:buNone/>
            </a:pPr>
            <a:r>
              <a:rPr lang="en-US" sz="1800" dirty="0">
                <a:solidFill>
                  <a:srgbClr val="363636"/>
                </a:solidFill>
              </a:rPr>
              <a:t>• Both campaigns were marked by intense polarization and nationalist rhetoric.</a:t>
            </a:r>
            <a:endParaRPr lang="en-US" sz="1800" dirty="0"/>
          </a:p>
          <a:p>
            <a:pPr indent="0" marL="0">
              <a:buNone/>
            </a:pPr>
            <a:r>
              <a:rPr lang="en-US" sz="1800" dirty="0">
                <a:solidFill>
                  <a:srgbClr val="363636"/>
                </a:solidFill>
              </a:rPr>
              <a:t>• Challenged the election results in both instances.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two unsuccessful presidential campaigns against Joko Widodo were highly contested and characterized by nationalist appeals.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 Subianto contested the presidency twice, in 2014 and 2019, both times facing Joko Widodo. These campaigns were highly divisive, marked by significant polarization within Indonesian society. Prabowo's campaigns often employed strong nationalist rhetoric, focusing on themes of national strength, economic independence, and protecting Indonesian interests from foreign influence. He also utilized social media extensively, and both campaigns were marked by the spread of disinformation. In both instances, he lost narrowly to Joko Widodo and subsequently challenged the election results in the Constitutional Court, alleging widespread fraud, though his challenges were ultimately unsuccessful.</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campaign rally 2014, Prabowo Subianto campaign rally 2019, Joko Widodo, Indonesian election map, Constitutional Court of Indonesia</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Minister of Defense Appointment</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Appointed Minister of Defense by Joko Widodo in 2019, after his second presidential defeat.</a:t>
            </a:r>
            <a:endParaRPr lang="en-US" sz="1800" dirty="0"/>
          </a:p>
          <a:p>
            <a:pPr indent="0" marL="0">
              <a:buNone/>
            </a:pPr>
            <a:r>
              <a:rPr lang="en-US" sz="1800" dirty="0">
                <a:solidFill>
                  <a:srgbClr val="363636"/>
                </a:solidFill>
              </a:rPr>
              <a:t>• Appointment surprised many, given their previous rivalry.</a:t>
            </a:r>
            <a:endParaRPr lang="en-US" sz="1800" dirty="0"/>
          </a:p>
          <a:p>
            <a:pPr indent="0" marL="0">
              <a:buNone/>
            </a:pPr>
            <a:r>
              <a:rPr lang="en-US" sz="1800" dirty="0">
                <a:solidFill>
                  <a:srgbClr val="363636"/>
                </a:solidFill>
              </a:rPr>
              <a:t>• Focused on modernizing the Indonesian military and strengthening defense capabilities.</a:t>
            </a:r>
            <a:endParaRPr lang="en-US" sz="1800" dirty="0"/>
          </a:p>
          <a:p>
            <a:pPr indent="0" marL="0">
              <a:buNone/>
            </a:pPr>
            <a:r>
              <a:rPr lang="en-US" sz="1800" dirty="0">
                <a:solidFill>
                  <a:srgbClr val="363636"/>
                </a:solidFill>
              </a:rPr>
              <a:t>• Increased defense spending and pursued international defense cooperation.</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Despite their past rivalry, Joko Widodo appointed Prabowo as Minister of Defense, a move that signaled a shift towards national unity.</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In a surprising turn of events, following his second presidential defeat in 2019, Prabowo Subianto was appointed Minister of Defense by President Joko Widodo. This appointment was widely seen as an attempt at reconciliation and a move to unite the country after two highly divisive elections. As Minister of Defense, Prabowo has focused on modernizing Indonesia's military capabilities, increasing defense spending, and seeking to strengthen defense cooperation with various countries. This role has allowed him to return to his military roots while also playing a prominent role in the current government.</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Minister of Defense, Joko Widodo and Prabowo Subianto, Indonesian military parade, defense equipment, military modernization</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2025-02-27T17:30:52Z</dcterms:created>
  <dcterms:modified xsi:type="dcterms:W3CDTF">2025-02-27T17:30:52Z</dcterms:modified>
</cp:coreProperties>
</file>