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Hitler</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Influences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Austria, 1889</a:t>
            </a:r>
            <a:endParaRPr lang="en-US" sz="1800" dirty="0"/>
          </a:p>
          <a:p>
            <a:pPr indent="0" marL="0">
              <a:buNone/>
            </a:pPr>
            <a:r>
              <a:rPr lang="en-US" sz="1800" dirty="0">
                <a:solidFill>
                  <a:srgbClr val="363636"/>
                </a:solidFill>
              </a:rPr>
              <a:t>• Moved to Vienna, aspired to be an artist</a:t>
            </a:r>
            <a:endParaRPr lang="en-US" sz="1800" dirty="0"/>
          </a:p>
          <a:p>
            <a:pPr indent="0" marL="0">
              <a:buNone/>
            </a:pPr>
            <a:r>
              <a:rPr lang="en-US" sz="1800" dirty="0">
                <a:solidFill>
                  <a:srgbClr val="363636"/>
                </a:solidFill>
              </a:rPr>
              <a:t>• Developed nationalist and anti-Semitic views</a:t>
            </a:r>
            <a:endParaRPr lang="en-US" sz="1800" dirty="0"/>
          </a:p>
          <a:p>
            <a:pPr indent="0" marL="0">
              <a:buNone/>
            </a:pPr>
            <a:r>
              <a:rPr lang="en-US" sz="1800" dirty="0">
                <a:solidFill>
                  <a:srgbClr val="363636"/>
                </a:solidFill>
              </a:rPr>
              <a:t>• Moved to Munich, 1913</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early life experiences in Austria and Germany significantly shaped his later ideologies.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Adolf Hitler was born in Braunau am Inn, Austria, in 1889. His early life was marked by a strained relationship with his father and a desire to become an artist. After being rejected from the Vienna Academy of Fine Arts, he lived in poverty in Vienna, where he was exposed to and embraced nationalist and anti-Semitic ideologies prevalent in the city at the time. This period, combined with his experiences in Munich before World War I, formed the foundation of his extreme political views.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Adolf Hitler childhood, Braunau am Inn, Vienna 1900s, Munich 1913</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World War I and Entry into Politics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Served in the German Army during WWI</a:t>
            </a:r>
            <a:endParaRPr lang="en-US" sz="1800" dirty="0"/>
          </a:p>
          <a:p>
            <a:pPr indent="0" marL="0">
              <a:buNone/>
            </a:pPr>
            <a:r>
              <a:rPr lang="en-US" sz="1800" dirty="0">
                <a:solidFill>
                  <a:srgbClr val="363636"/>
                </a:solidFill>
              </a:rPr>
              <a:t>• Awarded Iron Cross, felt betrayed by Germany's surrender</a:t>
            </a:r>
            <a:endParaRPr lang="en-US" sz="1800" dirty="0"/>
          </a:p>
          <a:p>
            <a:pPr indent="0" marL="0">
              <a:buNone/>
            </a:pPr>
            <a:r>
              <a:rPr lang="en-US" sz="1800" dirty="0">
                <a:solidFill>
                  <a:srgbClr val="363636"/>
                </a:solidFill>
              </a:rPr>
              <a:t>• Joined the German Workers' Party (DAP)</a:t>
            </a:r>
            <a:endParaRPr lang="en-US" sz="1800" dirty="0"/>
          </a:p>
          <a:p>
            <a:pPr indent="0" marL="0">
              <a:buNone/>
            </a:pPr>
            <a:r>
              <a:rPr lang="en-US" sz="1800" dirty="0">
                <a:solidFill>
                  <a:srgbClr val="363636"/>
                </a:solidFill>
              </a:rPr>
              <a:t>• Became leader, renamed it Nazi Party (NSDAP)</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experiences in World War I and the subsequent political climate in Germany fueled his entry into politics.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 served in the Bavarian Reserve Infantry Regiment 16 during World War I and was decorated for bravery. He was deeply affected by Germany's defeat, embracing the 'stab-in-the-back' myth, which blamed Jews and Marxists for the loss. This fueled his resentment and led him to join the German Workers' Party, a small, right-wing group. His powerful oratory skills quickly propelled him to leadership, and he renamed it the National Socialist German Workers' Party (NSDAP), or Nazi Party.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Hitler WWI soldier, Iron Cross, German Workers' Party meeting, Early Nazi Party rally</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Beer Hall Putsch and Mein Kampf</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Attempted coup in Munich, 1923</a:t>
            </a:r>
            <a:endParaRPr lang="en-US" sz="1800" dirty="0"/>
          </a:p>
          <a:p>
            <a:pPr indent="0" marL="0">
              <a:buNone/>
            </a:pPr>
            <a:r>
              <a:rPr lang="en-US" sz="1800" dirty="0">
                <a:solidFill>
                  <a:srgbClr val="363636"/>
                </a:solidFill>
              </a:rPr>
              <a:t>• Failed, Hitler imprisoned</a:t>
            </a:r>
            <a:endParaRPr lang="en-US" sz="1800" dirty="0"/>
          </a:p>
          <a:p>
            <a:pPr indent="0" marL="0">
              <a:buNone/>
            </a:pPr>
            <a:r>
              <a:rPr lang="en-US" sz="1800" dirty="0">
                <a:solidFill>
                  <a:srgbClr val="363636"/>
                </a:solidFill>
              </a:rPr>
              <a:t>• Wrote Mein Kampf while in prison</a:t>
            </a:r>
            <a:endParaRPr lang="en-US" sz="1800" dirty="0"/>
          </a:p>
          <a:p>
            <a:pPr indent="0" marL="0">
              <a:buNone/>
            </a:pPr>
            <a:r>
              <a:rPr lang="en-US" sz="1800" dirty="0">
                <a:solidFill>
                  <a:srgbClr val="363636"/>
                </a:solidFill>
              </a:rPr>
              <a:t>• Outlined his political ideology and plans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failed Beer Hall Putsch and subsequent imprisonment led to the creation of Mein Kampf, Hitler's manifesto.</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1923, inspired by Mussolini's March on Rome, Hitler and the Nazi Party attempted a coup in Munich, known as the Beer Hall Putsch. The attempt failed, and Hitler was arrested and sentenced to prison. During his imprisonment, he wrote Mein Kampf (My Struggle), a book that outlined his racist ideology, anti-Semitism, and plans for German expansion. This book became the ideological foundation of Nazism.</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Beer Hall Putsch, Hitler arrested, Mein Kampf cover, Landsberg Prison</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Rise to Power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Exploited economic depression and political instability</a:t>
            </a:r>
            <a:endParaRPr lang="en-US" sz="1800" dirty="0"/>
          </a:p>
          <a:p>
            <a:pPr indent="0" marL="0">
              <a:buNone/>
            </a:pPr>
            <a:r>
              <a:rPr lang="en-US" sz="1800" dirty="0">
                <a:solidFill>
                  <a:srgbClr val="363636"/>
                </a:solidFill>
              </a:rPr>
              <a:t>• Used propaganda and powerful speeches</a:t>
            </a:r>
            <a:endParaRPr lang="en-US" sz="1800" dirty="0"/>
          </a:p>
          <a:p>
            <a:pPr indent="0" marL="0">
              <a:buNone/>
            </a:pPr>
            <a:r>
              <a:rPr lang="en-US" sz="1800" dirty="0">
                <a:solidFill>
                  <a:srgbClr val="363636"/>
                </a:solidFill>
              </a:rPr>
              <a:t>• Appointed Chancellor in 1933</a:t>
            </a:r>
            <a:endParaRPr lang="en-US" sz="1800" dirty="0"/>
          </a:p>
          <a:p>
            <a:pPr indent="0" marL="0">
              <a:buNone/>
            </a:pPr>
            <a:r>
              <a:rPr lang="en-US" sz="1800" dirty="0">
                <a:solidFill>
                  <a:srgbClr val="363636"/>
                </a:solidFill>
              </a:rPr>
              <a:t>• Consolidated power through legal and illegal means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 capitalized on Germany's vulnerabilities, employing propaganda and charisma to become Chancellor.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Great Depression created widespread economic hardship and political instability in Germany. Hitler and the Nazi Party exploited this situation, using powerful propaganda, charismatic speeches, and promises of restoring national pride. Through a combination of political maneuvering and intimidation, Hitler was appointed Chancellor of Germany in January 1933. He then swiftly moved to consolidate his power, dismantling democratic institutions and establishing a totalitarian dictatorship.</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Nazi propaganda posters, Hitler speeches, Reichstag Fire, Hitler appointed Chancellor</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Nazi Regime and Persecution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Established a totalitarian dictatorship</a:t>
            </a:r>
            <a:endParaRPr lang="en-US" sz="1800" dirty="0"/>
          </a:p>
          <a:p>
            <a:pPr indent="0" marL="0">
              <a:buNone/>
            </a:pPr>
            <a:r>
              <a:rPr lang="en-US" sz="1800" dirty="0">
                <a:solidFill>
                  <a:srgbClr val="363636"/>
                </a:solidFill>
              </a:rPr>
              <a:t>• Implemented Nuremberg Laws, stripping Jews of rights</a:t>
            </a:r>
            <a:endParaRPr lang="en-US" sz="1800" dirty="0"/>
          </a:p>
          <a:p>
            <a:pPr indent="0" marL="0">
              <a:buNone/>
            </a:pPr>
            <a:r>
              <a:rPr lang="en-US" sz="1800" dirty="0">
                <a:solidFill>
                  <a:srgbClr val="363636"/>
                </a:solidFill>
              </a:rPr>
              <a:t>• Kristallnacht, widespread violence against Jews</a:t>
            </a:r>
            <a:endParaRPr lang="en-US" sz="1800" dirty="0"/>
          </a:p>
          <a:p>
            <a:pPr indent="0" marL="0">
              <a:buNone/>
            </a:pPr>
            <a:r>
              <a:rPr lang="en-US" sz="1800" dirty="0">
                <a:solidFill>
                  <a:srgbClr val="363636"/>
                </a:solidFill>
              </a:rPr>
              <a:t>• Established concentration camps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Nazi regime systematically persecuted Jews and other minorities, culminating in the Holocaust.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Once in power, Hitler established a totalitarian regime, suppressing all opposition and controlling all aspects of life. The Nuremberg Laws were implemented, stripping Jews of their citizenship and rights. Kristallnacht, a massive pogrom in 1938, saw widespread violence and destruction of Jewish property. The regime also established a network of concentration camps, initially for political opponents, but later used for the systematic extermination of Jews and other groups deemed 'undesirable'.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Nuremberg Laws, Kristallnacht aftermath, Concentration camp entrance, Nazi rallies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World War II and the Holocaust</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Invaded Poland, triggering WWII</a:t>
            </a:r>
            <a:endParaRPr lang="en-US" sz="1800" dirty="0"/>
          </a:p>
          <a:p>
            <a:pPr indent="0" marL="0">
              <a:buNone/>
            </a:pPr>
            <a:r>
              <a:rPr lang="en-US" sz="1800" dirty="0">
                <a:solidFill>
                  <a:srgbClr val="363636"/>
                </a:solidFill>
              </a:rPr>
              <a:t>• Implemented the 'Final Solution'</a:t>
            </a:r>
            <a:endParaRPr lang="en-US" sz="1800" dirty="0"/>
          </a:p>
          <a:p>
            <a:pPr indent="0" marL="0">
              <a:buNone/>
            </a:pPr>
            <a:r>
              <a:rPr lang="en-US" sz="1800" dirty="0">
                <a:solidFill>
                  <a:srgbClr val="363636"/>
                </a:solidFill>
              </a:rPr>
              <a:t>• Systematic genocide of six million Jews</a:t>
            </a:r>
            <a:endParaRPr lang="en-US" sz="1800" dirty="0"/>
          </a:p>
          <a:p>
            <a:pPr indent="0" marL="0">
              <a:buNone/>
            </a:pPr>
            <a:r>
              <a:rPr lang="en-US" sz="1800" dirty="0">
                <a:solidFill>
                  <a:srgbClr val="363636"/>
                </a:solidFill>
              </a:rPr>
              <a:t>• Millions of others also killed</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expansionist ambitions led to World War II and the horrific genocide of the Holocaust.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Hitler's aggressive foreign policy led to the invasion of Poland in 1939, triggering World War II. During the war, the Nazi regime implemented the 'Final Solution,' a plan for the systematic extermination of European Jews. This resulted in the Holocaust, the genocide of approximately six million Jews, along with millions of other victims, including Roma, homosexuals, disabled people, and political opponents. The Holocaust remains one of the darkest chapters in human history.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Invasion of Poland, Auschwitz-Birkenau, World War II maps, Holocaust victims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Downfall and Death</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Germany faced defeat on multiple fronts</a:t>
            </a:r>
            <a:endParaRPr lang="en-US" sz="1800" dirty="0"/>
          </a:p>
          <a:p>
            <a:pPr indent="0" marL="0">
              <a:buNone/>
            </a:pPr>
            <a:r>
              <a:rPr lang="en-US" sz="1800" dirty="0">
                <a:solidFill>
                  <a:srgbClr val="363636"/>
                </a:solidFill>
              </a:rPr>
              <a:t>• Allied forces closed in on Berlin</a:t>
            </a:r>
            <a:endParaRPr lang="en-US" sz="1800" dirty="0"/>
          </a:p>
          <a:p>
            <a:pPr indent="0" marL="0">
              <a:buNone/>
            </a:pPr>
            <a:r>
              <a:rPr lang="en-US" sz="1800" dirty="0">
                <a:solidFill>
                  <a:srgbClr val="363636"/>
                </a:solidFill>
              </a:rPr>
              <a:t>• Hitler committed suicide in his bunker</a:t>
            </a:r>
            <a:endParaRPr lang="en-US" sz="1800" dirty="0"/>
          </a:p>
          <a:p>
            <a:pPr indent="0" marL="0">
              <a:buNone/>
            </a:pPr>
            <a:r>
              <a:rPr lang="en-US" sz="1800" dirty="0">
                <a:solidFill>
                  <a:srgbClr val="363636"/>
                </a:solidFill>
              </a:rPr>
              <a:t>• Germany surrendered unconditionally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Facing imminent defeat, Hitler committed suicide, bringing an end to his reign of terror.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As Allied forces advanced from both the East and West, Germany faced inevitable defeat. In April 1945, with Soviet forces closing in on Berlin, Hitler retreated to his bunker. On April 30, 1945, he committed suicide along with his wife, Eva Braun. Shortly after, Germany surrendered unconditionally, marking the end of World War II in Europe and the end of Hitler's Nazi regime. The world then began to fully confront the scale of the atrocities committed under his leadership.</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Battle of Berlin, Hitler's bunker, Soviet flag over Reichstag, German surrender</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2025-02-27T17:32:35Z</dcterms:created>
  <dcterms:modified xsi:type="dcterms:W3CDTF">2025-02-27T17:32:35Z</dcterms:modified>
</cp:coreProperties>
</file>