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914400" y="914400"/>
            <a:ext cx="6858000" cy="0"/>
          </a:xfrm>
          <a:prstGeom prst="rect">
            <a:avLst/>
          </a:prstGeom>
          <a:noFill/>
          <a:ln/>
        </p:spPr>
        <p:txBody>
          <a:bodyPr wrap="square" rtlCol="0" anchor="ctr"/>
          <a:lstStyle/>
          <a:p>
            <a:pPr indent="0" marL="0">
              <a:buNone/>
            </a:pPr>
            <a:r>
              <a:rPr lang="en-US" sz="3200" b="1" dirty="0">
                <a:solidFill>
                  <a:srgbClr val="000000"/>
                </a:solidFill>
              </a:rPr>
              <a:t>asdawdwda</a:t>
            </a:r>
            <a:endParaRPr lang="en-US"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Introduction to asdawdwda</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What is asdawdwda?</a:t>
            </a:r>
            <a:endParaRPr lang="en-US" sz="1800" dirty="0"/>
          </a:p>
          <a:p>
            <a:pPr indent="0" marL="0">
              <a:buNone/>
            </a:pPr>
            <a:r>
              <a:rPr lang="en-US" sz="1800" dirty="0">
                <a:solidFill>
                  <a:srgbClr val="363636"/>
                </a:solidFill>
              </a:rPr>
              <a:t>• Why is it important?</a:t>
            </a:r>
            <a:endParaRPr lang="en-US" sz="1800" dirty="0"/>
          </a:p>
          <a:p>
            <a:pPr indent="0" marL="0">
              <a:buNone/>
            </a:pPr>
            <a:r>
              <a:rPr lang="en-US" sz="1800" dirty="0">
                <a:solidFill>
                  <a:srgbClr val="363636"/>
                </a:solidFill>
              </a:rPr>
              <a:t>• Basic concepts</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asdawdwda is a fundamental concept that needs to be understood.</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asdawdwda, while seemingly abstract, plays a crucial role in various aspects of many systems. Understanding its core principles is essential for anyone seeking to grasp the bigger picture. This introduction will lay the groundwork for a deeper exploration of its intricacies.</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abstract, concept, introduction, diagram</a:t>
            </a:r>
            <a:endParaRPr lang="en-US"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The Core Components of asdawdwda</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Component A</a:t>
            </a:r>
            <a:endParaRPr lang="en-US" sz="1800" dirty="0"/>
          </a:p>
          <a:p>
            <a:pPr indent="0" marL="0">
              <a:buNone/>
            </a:pPr>
            <a:r>
              <a:rPr lang="en-US" sz="1800" dirty="0">
                <a:solidFill>
                  <a:srgbClr val="363636"/>
                </a:solidFill>
              </a:rPr>
              <a:t>• Component B</a:t>
            </a:r>
            <a:endParaRPr lang="en-US" sz="1800" dirty="0"/>
          </a:p>
          <a:p>
            <a:pPr indent="0" marL="0">
              <a:buNone/>
            </a:pPr>
            <a:r>
              <a:rPr lang="en-US" sz="1800" dirty="0">
                <a:solidFill>
                  <a:srgbClr val="363636"/>
                </a:solidFill>
              </a:rPr>
              <a:t>• Component C: Interaction and dependencies</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asdawdwda is built upon several interconnected components.</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The functionality of asdawdwda relies on the synergistic interaction of its core components: A, B, and C. Each component plays a distinct role, and their dependencies are crucial for the overall system behavior. Understanding these components individually is the first step to understanding their combined effect.</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components, structure, interaction, system</a:t>
            </a:r>
            <a:endParaRPr lang="en-US"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Applications of asdawdwda</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Application in field X</a:t>
            </a:r>
            <a:endParaRPr lang="en-US" sz="1800" dirty="0"/>
          </a:p>
          <a:p>
            <a:pPr indent="0" marL="0">
              <a:buNone/>
            </a:pPr>
            <a:r>
              <a:rPr lang="en-US" sz="1800" dirty="0">
                <a:solidFill>
                  <a:srgbClr val="363636"/>
                </a:solidFill>
              </a:rPr>
              <a:t>• Application in field Y</a:t>
            </a:r>
            <a:endParaRPr lang="en-US" sz="1800" dirty="0"/>
          </a:p>
          <a:p>
            <a:pPr indent="0" marL="0">
              <a:buNone/>
            </a:pPr>
            <a:r>
              <a:rPr lang="en-US" sz="1800" dirty="0">
                <a:solidFill>
                  <a:srgbClr val="363636"/>
                </a:solidFill>
              </a:rPr>
              <a:t>• Potential future applications</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asdawdwda has diverse applications across multiple fields.</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The principles of asdawdwda find practical application in a variety of fields, including X and Y. Its versatility makes it a valuable concept in diverse contexts. Moreover, ongoing research suggests even broader potential applications in the future, highlighting its growing importance.</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application, field, versatile, future</a:t>
            </a:r>
            <a:endParaRPr lang="en-US"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The Benefits of Understanding asdawdwda</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Improved problem-solving</a:t>
            </a:r>
            <a:endParaRPr lang="en-US" sz="1800" dirty="0"/>
          </a:p>
          <a:p>
            <a:pPr indent="0" marL="0">
              <a:buNone/>
            </a:pPr>
            <a:r>
              <a:rPr lang="en-US" sz="1800" dirty="0">
                <a:solidFill>
                  <a:srgbClr val="363636"/>
                </a:solidFill>
              </a:rPr>
              <a:t>• Enhanced analytical skills</a:t>
            </a:r>
            <a:endParaRPr lang="en-US" sz="1800" dirty="0"/>
          </a:p>
          <a:p>
            <a:pPr indent="0" marL="0">
              <a:buNone/>
            </a:pPr>
            <a:r>
              <a:rPr lang="en-US" sz="1800" dirty="0">
                <a:solidFill>
                  <a:srgbClr val="363636"/>
                </a:solidFill>
              </a:rPr>
              <a:t>• Better decision-making</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Grasping asdawdwda offers significant cognitive advantages.</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A solid understanding of asdawdwda can significantly enhance cognitive abilities. It fosters improved problem-solving skills, sharpens analytical thinking, and ultimately leads to more informed and effective decision-making in various situations.</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benefits, cognitive, problem-solving, thinking</a:t>
            </a:r>
            <a:endParaRPr lang="en-US"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Challenges in Mastering asdawdwda</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Abstract nature</a:t>
            </a:r>
            <a:endParaRPr lang="en-US" sz="1800" dirty="0"/>
          </a:p>
          <a:p>
            <a:pPr indent="0" marL="0">
              <a:buNone/>
            </a:pPr>
            <a:r>
              <a:rPr lang="en-US" sz="1800" dirty="0">
                <a:solidFill>
                  <a:srgbClr val="363636"/>
                </a:solidFill>
              </a:rPr>
              <a:t>• Complex interdependencies</a:t>
            </a:r>
            <a:endParaRPr lang="en-US" sz="1800" dirty="0"/>
          </a:p>
          <a:p>
            <a:pPr indent="0" marL="0">
              <a:buNone/>
            </a:pPr>
            <a:r>
              <a:rPr lang="en-US" sz="1800" dirty="0">
                <a:solidFill>
                  <a:srgbClr val="363636"/>
                </a:solidFill>
              </a:rPr>
              <a:t>• Lack of concrete examples</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asdawdwda presents certain learning challenges due to its complexity.</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Despite its benefits, mastering asdawdwda is not without its challenges. The abstract nature of the concept, the complex interdependencies between its components, and the potential lack of readily available concrete examples can make it difficult to grasp initially.</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challenges, complex, abstract, learning</a:t>
            </a:r>
            <a:endParaRPr lang="en-US"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Overcoming the Challenges of asdawdwda</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Utilize visualizations</a:t>
            </a:r>
            <a:endParaRPr lang="en-US" sz="1800" dirty="0"/>
          </a:p>
          <a:p>
            <a:pPr indent="0" marL="0">
              <a:buNone/>
            </a:pPr>
            <a:r>
              <a:rPr lang="en-US" sz="1800" dirty="0">
                <a:solidFill>
                  <a:srgbClr val="363636"/>
                </a:solidFill>
              </a:rPr>
              <a:t>• Break down complex concepts</a:t>
            </a:r>
            <a:endParaRPr lang="en-US" sz="1800" dirty="0"/>
          </a:p>
          <a:p>
            <a:pPr indent="0" marL="0">
              <a:buNone/>
            </a:pPr>
            <a:r>
              <a:rPr lang="en-US" sz="1800" dirty="0">
                <a:solidFill>
                  <a:srgbClr val="363636"/>
                </a:solidFill>
              </a:rPr>
              <a:t>• Seek practical examples</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Employing effective strategies can help overcome the learning hurdles.</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Several strategies can be employed to overcome the challenges associated with learning asdawdwda. Visualizations can help to make the abstract concepts more concrete. Breaking down complex interdependencies into smaller, manageable parts and actively seeking practical examples can also significantly aid comprehension.</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strategies, visualization, learning, solutions</a:t>
            </a:r>
            <a:endParaRPr lang="en-US"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Conclusion: The Future of asdawdwda</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Continued research and development</a:t>
            </a:r>
            <a:endParaRPr lang="en-US" sz="1800" dirty="0"/>
          </a:p>
          <a:p>
            <a:pPr indent="0" marL="0">
              <a:buNone/>
            </a:pPr>
            <a:r>
              <a:rPr lang="en-US" sz="1800" dirty="0">
                <a:solidFill>
                  <a:srgbClr val="363636"/>
                </a:solidFill>
              </a:rPr>
              <a:t>• Expanding applications</a:t>
            </a:r>
            <a:endParaRPr lang="en-US" sz="1800" dirty="0"/>
          </a:p>
          <a:p>
            <a:pPr indent="0" marL="0">
              <a:buNone/>
            </a:pPr>
            <a:r>
              <a:rPr lang="en-US" sz="1800" dirty="0">
                <a:solidFill>
                  <a:srgbClr val="363636"/>
                </a:solidFill>
              </a:rPr>
              <a:t>• Growing importance</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asdawdwda is poised for continued growth and relevance.</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In conclusion, asdawdwda is a concept with a promising future. Ongoing research and development efforts are likely to uncover new facets and applications. Its importance is expected to grow as its versatility and benefits become increasingly recognized across various fields.</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future, growth, research, conclusion</a:t>
            </a:r>
            <a:endParaRPr lang="en-US" sz="1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2025-02-27T17:41:42Z</dcterms:created>
  <dcterms:modified xsi:type="dcterms:W3CDTF">2025-02-27T17:41:42Z</dcterms:modified>
</cp:coreProperties>
</file>