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 and politician.</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Spent formative years abroad due to his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early life was shaped by his family's prominent role in Indonesian politics and economics, and periods of living overseas.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family deeply embedded in Indonesia's political and economic elite. His father, Sumitro Djojohadikusumo, was a renowned economist and served in multiple cabinet positions.  His grandfather, Margono Djojohadikusumo, was a significant figure in Indonesia's early financial sector. Due to Sumitro's opposition to Sukarno's regime, the family spent several years in exile, exposing Prabowo to diverse cultures and educational systems from a young age.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family photo, Jakarta 1950s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 and Strategic Roles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Graduated from the Indonesian Military Academy in 1974.</a:t>
            </a:r>
            <a:endParaRPr lang="en-US" sz="1800" dirty="0"/>
          </a:p>
          <a:p>
            <a:pPr indent="0" marL="0">
              <a:buNone/>
            </a:pPr>
            <a:r>
              <a:rPr lang="en-US" sz="1800" dirty="0">
                <a:solidFill>
                  <a:srgbClr val="363636"/>
                </a:solidFill>
              </a:rPr>
              <a:t>• Joined the Army Special Forces Command (Kopassus).</a:t>
            </a:r>
            <a:endParaRPr lang="en-US" sz="1800" dirty="0"/>
          </a:p>
          <a:p>
            <a:pPr indent="0" marL="0">
              <a:buNone/>
            </a:pPr>
            <a:r>
              <a:rPr lang="en-US" sz="1800" dirty="0">
                <a:solidFill>
                  <a:srgbClr val="363636"/>
                </a:solidFill>
              </a:rPr>
              <a:t>• Rose through the ranks, commanding various units.</a:t>
            </a:r>
            <a:endParaRPr lang="en-US" sz="1800" dirty="0"/>
          </a:p>
          <a:p>
            <a:pPr indent="0" marL="0">
              <a:buNone/>
            </a:pPr>
            <a:r>
              <a:rPr lang="en-US" sz="1800" dirty="0">
                <a:solidFill>
                  <a:srgbClr val="363636"/>
                </a:solidFill>
              </a:rPr>
              <a:t>• Involved in operations in East Timor, Irian Jaya (Papua), and other conflict zones.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had a distinguished, albeit controversial, military career, primarily within the elite Kopassus unit.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in the footsteps of many ambitious young Indonesians, Prabowo entered the Indonesian Military Academy, graduating in 1974. He quickly joined Kopassus, the Indonesian Army's special forces, known for its rigorous training and involvement in sensitive operations.  His career saw him participate in various military campaigns, including those in East Timor and Irian Jaya, where he held key command positions. This period established his reputation as a strong military leader but also marked the beginning of controversies surrounding his human rights record.</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Indonesian Military Academy, military operations</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1998 Riots and Dismissal</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Commander of Kostrad (Army Strategic Reserves Command) during the 1998 unrest.</a:t>
            </a:r>
            <a:endParaRPr lang="en-US" sz="1800" dirty="0"/>
          </a:p>
          <a:p>
            <a:pPr indent="0" marL="0">
              <a:buNone/>
            </a:pPr>
            <a:r>
              <a:rPr lang="en-US" sz="1800" dirty="0">
                <a:solidFill>
                  <a:srgbClr val="363636"/>
                </a:solidFill>
              </a:rPr>
              <a:t>• Accused of involvement in the kidnapping and disappearance of pro-democracy activists.</a:t>
            </a:r>
            <a:endParaRPr lang="en-US" sz="1800" dirty="0"/>
          </a:p>
          <a:p>
            <a:pPr indent="0" marL="0">
              <a:buNone/>
            </a:pPr>
            <a:r>
              <a:rPr lang="en-US" sz="1800" dirty="0">
                <a:solidFill>
                  <a:srgbClr val="363636"/>
                </a:solidFill>
              </a:rPr>
              <a:t>• Discharged from military service.</a:t>
            </a:r>
            <a:endParaRPr lang="en-US" sz="1800" dirty="0"/>
          </a:p>
          <a:p>
            <a:pPr indent="0" marL="0">
              <a:buNone/>
            </a:pPr>
            <a:r>
              <a:rPr lang="en-US" sz="1800" dirty="0">
                <a:solidFill>
                  <a:srgbClr val="363636"/>
                </a:solidFill>
              </a:rPr>
              <a:t>• Spent time in self-imposed exile in Jordan.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The events of 1998, including the May riots and accusations of human rights abuses, led to Prabowo's dismissal from the military and a period of exile.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late 1990s were a turbulent period in Indonesian history. As the economic crisis deepened and calls for reform grew louder, Prabowo held the crucial position of Commander of Kostrad. During the May 1998 riots and the subsequent fall of Suharto, he became embroiled in controversy. He was accused of orchestrating the abduction of pro-democracy activists, leading to his dismissal from the military. Following his discharge, Prabowo spent several years in self-imposed exile in Jordan.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Jakarta riots, pro-democracy activists, Kostrad headquarters, Prabowo Subianto 1998</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Business and Politics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Established businesses in various sectors, including palm oil, paper, and energy.</a:t>
            </a:r>
            <a:endParaRPr lang="en-US" sz="1800" dirty="0"/>
          </a:p>
          <a:p>
            <a:pPr indent="0" marL="0">
              <a:buNone/>
            </a:pPr>
            <a:r>
              <a:rPr lang="en-US" sz="1800" dirty="0">
                <a:solidFill>
                  <a:srgbClr val="363636"/>
                </a:solidFill>
              </a:rPr>
              <a:t>• Founded the Gerindra Party (Great Indonesia Movement Party) in 2008.</a:t>
            </a:r>
            <a:endParaRPr lang="en-US" sz="1800" dirty="0"/>
          </a:p>
          <a:p>
            <a:pPr indent="0" marL="0">
              <a:buNone/>
            </a:pPr>
            <a:r>
              <a:rPr lang="en-US" sz="1800" dirty="0">
                <a:solidFill>
                  <a:srgbClr val="363636"/>
                </a:solidFill>
              </a:rPr>
              <a:t>• Ran for Vice President in 2009 alongside Megawati Sukarnoputri.</a:t>
            </a:r>
            <a:endParaRPr lang="en-US" sz="1800" dirty="0"/>
          </a:p>
          <a:p>
            <a:pPr indent="0" marL="0">
              <a:buNone/>
            </a:pPr>
            <a:r>
              <a:rPr lang="en-US" sz="1800" dirty="0">
                <a:solidFill>
                  <a:srgbClr val="363636"/>
                </a:solidFill>
              </a:rPr>
              <a:t>• Ran for President in 2014 and 2019, losing to Joko Widodo.</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military career, Prabowo transitioned into business and subsequently entered politics, founding the Gerindra Party and making multiple bids for the presidency.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time in exile, Prabowo returned to Indonesia and established himself as a successful businessman, with interests spanning various sectors.  He then transitioned into politics, founding the Gerindra Party in 2008 as a vehicle for his political ambitions. He initially ran for Vice President in 2009 on a ticket with Megawati Sukarnoputri.  He later contested the presidency in both 2014 and 2019, mounting strong campaigns but ultimately losing to Joko Widodo on both occasions.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campaigning, Indonesian presidential election, business ventures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and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Campaigned on a nationalist platform, emphasizing economic self-sufficiency and strong leadership.</a:t>
            </a:r>
            <a:endParaRPr lang="en-US" sz="1800" dirty="0"/>
          </a:p>
          <a:p>
            <a:pPr indent="0" marL="0">
              <a:buNone/>
            </a:pPr>
            <a:r>
              <a:rPr lang="en-US" sz="1800" dirty="0">
                <a:solidFill>
                  <a:srgbClr val="363636"/>
                </a:solidFill>
              </a:rPr>
              <a:t>• Utilized social media extensively to reach younger voters.</a:t>
            </a:r>
            <a:endParaRPr lang="en-US" sz="1800" dirty="0"/>
          </a:p>
          <a:p>
            <a:pPr indent="0" marL="0">
              <a:buNone/>
            </a:pPr>
            <a:r>
              <a:rPr lang="en-US" sz="1800" dirty="0">
                <a:solidFill>
                  <a:srgbClr val="363636"/>
                </a:solidFill>
              </a:rPr>
              <a:t>• Built coalitions with various political parties, including Islamic parties.</a:t>
            </a:r>
            <a:endParaRPr lang="en-US" sz="1800" dirty="0"/>
          </a:p>
          <a:p>
            <a:pPr indent="0" marL="0">
              <a:buNone/>
            </a:pPr>
            <a:r>
              <a:rPr lang="en-US" sz="1800" dirty="0">
                <a:solidFill>
                  <a:srgbClr val="363636"/>
                </a:solidFill>
              </a:rPr>
              <a:t>• Challenged the election results in both 2014 and 2019, alleging widespread fraud.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in 2014 and 2019 were characterized by nationalist rhetoric, extensive social media use, and legal challenges to the election results.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presidential bids in 2014 and 2019 were marked by a strong nationalist platform. He advocated for economic self-sufficiency, a stronger military, and a more assertive foreign policy. His campaigns made significant use of social media to connect with voters, particularly younger demographics. He also forged alliances with various political parties, including those with Islamist leanings.  Following both elections, Prabowo and his supporters challenged the results, alleging widespread fraud, though these challenges were ultimately unsuccessful.</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rally, campaign posters, social media campaign, election protests</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Appointment as 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October 2019.</a:t>
            </a:r>
            <a:endParaRPr lang="en-US" sz="1800" dirty="0"/>
          </a:p>
          <a:p>
            <a:pPr indent="0" marL="0">
              <a:buNone/>
            </a:pPr>
            <a:r>
              <a:rPr lang="en-US" sz="1800" dirty="0">
                <a:solidFill>
                  <a:srgbClr val="363636"/>
                </a:solidFill>
              </a:rPr>
              <a:t>• A surprising move given their previous rivalry.</a:t>
            </a:r>
            <a:endParaRPr lang="en-US" sz="1800" dirty="0"/>
          </a:p>
          <a:p>
            <a:pPr indent="0" marL="0">
              <a:buNone/>
            </a:pPr>
            <a:r>
              <a:rPr lang="en-US" sz="1800" dirty="0">
                <a:solidFill>
                  <a:srgbClr val="363636"/>
                </a:solidFill>
              </a:rPr>
              <a:t>• Focused on modernizing Indonesia's military and strengthening defense capabilities.</a:t>
            </a:r>
            <a:endParaRPr lang="en-US" sz="1800" dirty="0"/>
          </a:p>
          <a:p>
            <a:pPr indent="0" marL="0">
              <a:buNone/>
            </a:pPr>
            <a:r>
              <a:rPr lang="en-US" sz="1800" dirty="0">
                <a:solidFill>
                  <a:srgbClr val="363636"/>
                </a:solidFill>
              </a:rPr>
              <a:t>• Increased defense spending and engaged in international defense diplomacy.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In a surprising turn of events, Joko Widodo appointed Prabowo as Minister of Defense in 2019, signaling a move towards national unity.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Despite being rivals in two fiercely contested presidential elections, Joko Widodo appointed Prabowo Subianto as Minister of Defense in his second-term cabinet in October 2019. This unexpected appointment was widely interpreted as an attempt to foster national unity and political stability.  As Minister of Defense, Prabowo has prioritized modernizing Indonesia's military, increasing defense spending, and strengthening the country's defense capabilities through international partnerships and arms acquisitions.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Joko Widodo and Prabowo Subianto, military equipment, defense diplomacy</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2024 Presidential Election and Victory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for the third time in 2024.</a:t>
            </a:r>
            <a:endParaRPr lang="en-US" sz="1800" dirty="0"/>
          </a:p>
          <a:p>
            <a:pPr indent="0" marL="0">
              <a:buNone/>
            </a:pPr>
            <a:r>
              <a:rPr lang="en-US" sz="1800" dirty="0">
                <a:solidFill>
                  <a:srgbClr val="363636"/>
                </a:solidFill>
              </a:rPr>
              <a:t>• Chose Gibran Rakabuming Raka, Joko Widodo's son, as his running mate.</a:t>
            </a:r>
            <a:endParaRPr lang="en-US" sz="1800" dirty="0"/>
          </a:p>
          <a:p>
            <a:pPr indent="0" marL="0">
              <a:buNone/>
            </a:pPr>
            <a:r>
              <a:rPr lang="en-US" sz="1800" dirty="0">
                <a:solidFill>
                  <a:srgbClr val="363636"/>
                </a:solidFill>
              </a:rPr>
              <a:t>• Campaigned on a platform of continuity and national unity.</a:t>
            </a:r>
            <a:endParaRPr lang="en-US" sz="1800" dirty="0"/>
          </a:p>
          <a:p>
            <a:pPr indent="0" marL="0">
              <a:buNone/>
            </a:pPr>
            <a:r>
              <a:rPr lang="en-US" sz="1800" dirty="0">
                <a:solidFill>
                  <a:srgbClr val="363636"/>
                </a:solidFill>
              </a:rPr>
              <a:t>• Won the election decisively in the first round.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achieved a decisive victory in the 2024 presidential election, marking the culmination of his long-held political ambitions.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entered the 2024 presidential election as a frontrunner, his third attempt at the presidency. He chose Gibran Rakabuming Raka, the eldest son of incumbent President Joko Widodo, as his running mate, a move that generated considerable controversy but also consolidated support.  His campaign emphasized continuity with the policies of the Widodo administration, national unity, and economic development. This strategy proved successful, resulting in a decisive first-round victory for Prabowo, finally achieving his long-standing ambition to lead Indonesia.</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2024 campaign, Prabowo and Gibran, election victory celebration, presidential inauguration</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2025-02-27T17:43:46Z</dcterms:created>
  <dcterms:modified xsi:type="dcterms:W3CDTF">2025-02-27T17:43:46Z</dcterms:modified>
</cp:coreProperties>
</file>