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Descendant of Javanese aristocracy.</a:t>
            </a:r>
            <a:endParaRPr lang="en-US" sz="1800" dirty="0"/>
          </a:p>
          <a:p>
            <a:pPr indent="0" marL="0">
              <a:buNone/>
            </a:pPr>
            <a:r>
              <a:rPr lang="en-US" sz="1800" dirty="0">
                <a:solidFill>
                  <a:srgbClr val="363636"/>
                </a:solidFill>
              </a:rPr>
              <a:t>• Spent much of his childhood abroad.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privileged and internationally influenced.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distinguished family with a strong political and economic background. His father, Sumitro Djojohadikusumo, was a highly respected economist and a key figure in Indonesian politics. This background provided Prabowo with a unique perspective from a young age, exposing him to both Indonesian and international affairs. His family's prominence and his time spent living overseas shaped his early worldview and provided a foundation for his future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Sumitro Djojohadikusumo, Jakarta 1950s, Javanese family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(Akmil) in 1974.</a:t>
            </a:r>
            <a:endParaRPr lang="en-US" sz="1800" dirty="0"/>
          </a:p>
          <a:p>
            <a:pPr indent="0" marL="0">
              <a:buNone/>
            </a:pPr>
            <a:r>
              <a:rPr lang="en-US" sz="1800" dirty="0">
                <a:solidFill>
                  <a:srgbClr val="363636"/>
                </a:solidFill>
              </a:rPr>
              <a:t>• Specialized in special forces (Kopassus).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quickly rose through the ranks of the Indonesian military.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in the footsteps of many in his family, Prabowo embarked on a military career, entering the Indonesian Armed Forces in 1970. He graduated from the prestigious Indonesian Military Academy in 1974 and chose to specialize in the elite special forces unit, Kopassus. This decision marked the beginning of a significant and often controversial period of his life.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Indonesian Military Academy, Kopassus, ABRI, Indonesian Army uniform</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in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Rapid promotion within Kopassus.</a:t>
            </a:r>
            <a:endParaRPr lang="en-US" sz="1800" dirty="0"/>
          </a:p>
          <a:p>
            <a:pPr indent="0" marL="0">
              <a:buNone/>
            </a:pPr>
            <a:r>
              <a:rPr lang="en-US" sz="1800" dirty="0">
                <a:solidFill>
                  <a:srgbClr val="363636"/>
                </a:solidFill>
              </a:rPr>
              <a:t>• Involved in various military operations.</a:t>
            </a:r>
            <a:endParaRPr lang="en-US" sz="1800" dirty="0"/>
          </a:p>
          <a:p>
            <a:pPr indent="0" marL="0">
              <a:buNone/>
            </a:pPr>
            <a:r>
              <a:rPr lang="en-US" sz="1800" dirty="0">
                <a:solidFill>
                  <a:srgbClr val="363636"/>
                </a:solidFill>
              </a:rPr>
              <a:t>• Key roles in East Timor and Irian Jaya (Papua).</a:t>
            </a:r>
            <a:endParaRPr lang="en-US" sz="1800" dirty="0"/>
          </a:p>
          <a:p>
            <a:pPr indent="0" marL="0">
              <a:buNone/>
            </a:pPr>
            <a:r>
              <a:rPr lang="en-US" sz="1800" dirty="0">
                <a:solidFill>
                  <a:srgbClr val="363636"/>
                </a:solidFill>
              </a:rPr>
              <a:t>• Gained a reputation for effectiveness and ruthlessness.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His time in Kopassus was marked by rapid advancement and controversial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career within Kopassus was characterized by rapid promotions and significant involvement in various military operations, including those in East Timor and Irian Jaya (now Papua). These operations were often complex and controversial, and Prabowo gained a reputation as both an effective military leader and a ruthless commander. This period solidified his position within the military hierarchy but also laid the groundwork for future scrutiny.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operations, East Timor conflict, Irian Jaya conflict, Indonesian military operations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Marriage and Family Connections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in 1983.</a:t>
            </a:r>
            <a:endParaRPr lang="en-US" sz="1800" dirty="0"/>
          </a:p>
          <a:p>
            <a:pPr indent="0" marL="0">
              <a:buNone/>
            </a:pPr>
            <a:r>
              <a:rPr lang="en-US" sz="1800" dirty="0">
                <a:solidFill>
                  <a:srgbClr val="363636"/>
                </a:solidFill>
              </a:rPr>
              <a:t>• Daughter of President Suharto.</a:t>
            </a:r>
            <a:endParaRPr lang="en-US" sz="1800" dirty="0"/>
          </a:p>
          <a:p>
            <a:pPr indent="0" marL="0">
              <a:buNone/>
            </a:pPr>
            <a:r>
              <a:rPr lang="en-US" sz="1800" dirty="0">
                <a:solidFill>
                  <a:srgbClr val="363636"/>
                </a:solidFill>
              </a:rPr>
              <a:t>• One son, Didit Hediprasetyo.</a:t>
            </a:r>
            <a:endParaRPr lang="en-US" sz="1800" dirty="0"/>
          </a:p>
          <a:p>
            <a:pPr indent="0" marL="0">
              <a:buNone/>
            </a:pPr>
            <a:r>
              <a:rPr lang="en-US" sz="1800" dirty="0">
                <a:solidFill>
                  <a:srgbClr val="363636"/>
                </a:solidFill>
              </a:rPr>
              <a:t>• Divorced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His marriage to Suharto's daughter solidified his position within the Indonesian elite.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1983, Prabowo married Siti Hediati Hariyadi, commonly known as Titiek Suharto, the daughter of then-President Suharto. This marriage significantly elevated Prabowo's social and political standing, connecting him directly to the center of power in Indonesia. The couple had one son, Didit Hediprasetyo, before divorcing in 1998, following the fall of the Suharto regime.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Titiek Suharto, President Suharto, Didit Hediprasetyo, Wedding Prabowo</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1998 Crisis and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Accusations of human rights abuses.</a:t>
            </a:r>
            <a:endParaRPr lang="en-US" sz="1800" dirty="0"/>
          </a:p>
          <a:p>
            <a:pPr indent="0" marL="0">
              <a:buNone/>
            </a:pPr>
            <a:r>
              <a:rPr lang="en-US" sz="1800" dirty="0">
                <a:solidFill>
                  <a:srgbClr val="363636"/>
                </a:solidFill>
              </a:rPr>
              <a:t>• Alleged involvement in the kidnapping of activists.</a:t>
            </a:r>
            <a:endParaRPr lang="en-US" sz="1800" dirty="0"/>
          </a:p>
          <a:p>
            <a:pPr indent="0" marL="0">
              <a:buNone/>
            </a:pPr>
            <a:r>
              <a:rPr lang="en-US" sz="1800" dirty="0">
                <a:solidFill>
                  <a:srgbClr val="363636"/>
                </a:solidFill>
              </a:rPr>
              <a:t>• Dismissed from the military in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fall of Suharto led to Prabowo's downfall and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political upheaval of 1998, which led to the resignation of President Suharto, had a profound impact on Prabowo's career. He faced serious accusations of human rights abuses, including alleged involvement in the kidnapping and disappearance of pro-democracy activists. These allegations led to his dismissal from the military. Following his dismissal, Prabowo went into self-imposed exile in Jordan.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Indonesian riots, Fall of Suharto, Human rights activists Indonesia, Prabowo dismissal</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Return and Political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and entered business.</a:t>
            </a:r>
            <a:endParaRPr lang="en-US" sz="1800" dirty="0"/>
          </a:p>
          <a:p>
            <a:pPr indent="0" marL="0">
              <a:buNone/>
            </a:pPr>
            <a:r>
              <a:rPr lang="en-US" sz="1800" dirty="0">
                <a:solidFill>
                  <a:srgbClr val="363636"/>
                </a:solidFill>
              </a:rPr>
              <a:t>• Founded Gerindra Party in 2008.</a:t>
            </a:r>
            <a:endParaRPr lang="en-US" sz="1800" dirty="0"/>
          </a:p>
          <a:p>
            <a:pPr indent="0" marL="0">
              <a:buNone/>
            </a:pPr>
            <a:r>
              <a:rPr lang="en-US" sz="1800" dirty="0">
                <a:solidFill>
                  <a:srgbClr val="363636"/>
                </a:solidFill>
              </a:rPr>
              <a:t>• Ran for President in 2009, 2014, and 2019.</a:t>
            </a:r>
            <a:endParaRPr lang="en-US" sz="1800" dirty="0"/>
          </a:p>
          <a:p>
            <a:pPr indent="0" marL="0">
              <a:buNone/>
            </a:pPr>
            <a:r>
              <a:rPr lang="en-US" sz="1800" dirty="0">
                <a:solidFill>
                  <a:srgbClr val="363636"/>
                </a:solidFill>
              </a:rPr>
              <a:t>• Adopted a nationalist and populist platform.</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reinvented himself as a businessman and politician.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a period of exile, Prabowo returned to Indonesia and initially focused on business ventures. However, he soon turned his attention to politics, founding the Gerindra Party in 2008. He ran for president in 2009 as a vice-presidential candidate, and subsequently as a presidential candidate in 2014 and 2019, building a strong following based on a nationalist and populist platform.</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Prabowo campaign rally, Indonesian presidential elections, Prabowo speaking</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 on modernizing the Indonesian military.</a:t>
            </a:r>
            <a:endParaRPr lang="en-US" sz="1800" dirty="0"/>
          </a:p>
          <a:p>
            <a:pPr indent="0" marL="0">
              <a:buNone/>
            </a:pPr>
            <a:r>
              <a:rPr lang="en-US" sz="1800" dirty="0">
                <a:solidFill>
                  <a:srgbClr val="363636"/>
                </a:solidFill>
              </a:rPr>
              <a:t>• Increased defense spending and procurement.</a:t>
            </a:r>
            <a:endParaRPr lang="en-US" sz="1800" dirty="0"/>
          </a:p>
          <a:p>
            <a:pPr indent="0" marL="0">
              <a:buNone/>
            </a:pPr>
            <a:r>
              <a:rPr lang="en-US" sz="1800" dirty="0">
                <a:solidFill>
                  <a:srgbClr val="363636"/>
                </a:solidFill>
              </a:rPr>
              <a:t>• Strengthening Indonesia's defense capabilities.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Defense Minister marked a significant political reconciliation.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after years of political rivalry, President Joko Widodo appointed Prabowo Subianto as Minister of Defense in 2019. This appointment signaled a significant political reconciliation. As Defense Minister, Prabowo has focused on modernizing the Indonesian military, increasing defense spending, and acquiring new equipment to strengthen the nation's defense capabilities.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Minister of Defense, Indonesian military modernization, Joko Widodo and Prabowo, Defense equipment Indonesia</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Election 2024</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Nominee for President in the 2024 election.</a:t>
            </a:r>
            <a:endParaRPr lang="en-US" sz="1800" dirty="0"/>
          </a:p>
          <a:p>
            <a:pPr indent="0" marL="0">
              <a:buNone/>
            </a:pPr>
            <a:r>
              <a:rPr lang="en-US" sz="1800" dirty="0">
                <a:solidFill>
                  <a:srgbClr val="363636"/>
                </a:solidFill>
              </a:rPr>
              <a:t>• Running with Gibran Rakabuming Raka, Joko Widodo's son.</a:t>
            </a:r>
            <a:endParaRPr lang="en-US" sz="1800" dirty="0"/>
          </a:p>
          <a:p>
            <a:pPr indent="0" marL="0">
              <a:buNone/>
            </a:pPr>
            <a:r>
              <a:rPr lang="en-US" sz="1800" dirty="0">
                <a:solidFill>
                  <a:srgbClr val="363636"/>
                </a:solidFill>
              </a:rPr>
              <a:t>• Campaign focuses on economic growth and national strength.</a:t>
            </a:r>
            <a:endParaRPr lang="en-US" sz="1800" dirty="0"/>
          </a:p>
          <a:p>
            <a:pPr indent="0" marL="0">
              <a:buNone/>
            </a:pPr>
            <a:r>
              <a:rPr lang="en-US" sz="1800" dirty="0">
                <a:solidFill>
                  <a:srgbClr val="363636"/>
                </a:solidFill>
              </a:rPr>
              <a:t>• Results pending.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is a leading contender in the 2024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is once again a presidential nominee in the 2024 Indonesian election. This time, his running mate is Gibran Rakabuming Raka, the eldest son of the current President, Joko Widodo. The campaign has centered on promises of economic growth, national strength, and continuing some of Widodo's policies. The results of the election are pending, and will determine the next chapter of Prabowo's long and complex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2024 campaign, Gibran Rakabuming Raka, Indonesian election 2024, Prabowo and Gibran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2025-02-27T18:35:31Z</dcterms:created>
  <dcterms:modified xsi:type="dcterms:W3CDTF">2025-02-27T18:35:31Z</dcterms:modified>
</cp:coreProperties>
</file>