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Hitler</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Influences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in Austria, 1889</a:t>
            </a:r>
            <a:endParaRPr lang="en-US" sz="1800" dirty="0"/>
          </a:p>
          <a:p>
            <a:pPr indent="0" marL="0">
              <a:buNone/>
            </a:pPr>
            <a:r>
              <a:rPr lang="en-US" sz="1800" dirty="0">
                <a:solidFill>
                  <a:srgbClr val="363636"/>
                </a:solidFill>
              </a:rPr>
              <a:t>• Poor academic performance</a:t>
            </a:r>
            <a:endParaRPr lang="en-US" sz="1800" dirty="0"/>
          </a:p>
          <a:p>
            <a:pPr indent="0" marL="0">
              <a:buNone/>
            </a:pPr>
            <a:r>
              <a:rPr lang="en-US" sz="1800" dirty="0">
                <a:solidFill>
                  <a:srgbClr val="363636"/>
                </a:solidFill>
              </a:rPr>
              <a:t>• Early interest in art, rejected by Vienna Academy</a:t>
            </a:r>
            <a:endParaRPr lang="en-US" sz="1800" dirty="0"/>
          </a:p>
          <a:p>
            <a:pPr indent="0" marL="0">
              <a:buNone/>
            </a:pPr>
            <a:r>
              <a:rPr lang="en-US" sz="1800" dirty="0">
                <a:solidFill>
                  <a:srgbClr val="363636"/>
                </a:solidFill>
              </a:rPr>
              <a:t>• Exposure to nationalist and antisemitic ideas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Hitler's early life was marked by disappointment and exposure to extremist ideologies.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Adolf Hitler was born in Braunau am Inn, Austria, in 1889. His childhood and adolescence were characterized by a strained relationship with his father, academic struggles, and an unfulfilled ambition to become an artist. Repeated rejections from the Vienna Academy of Fine Arts fueled his resentment. During his time in Vienna, he was exposed to a variety of nationalist and antisemitic viewpoints, which significantly shaped his developing worldview.</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young Hitler, Braunau am Inn, Vienna Academy of Fine Arts, Austro-Hungarian Empire</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World War I and its Aftermath</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Served in the Bavarian Army</a:t>
            </a:r>
            <a:endParaRPr lang="en-US" sz="1800" dirty="0"/>
          </a:p>
          <a:p>
            <a:pPr indent="0" marL="0">
              <a:buNone/>
            </a:pPr>
            <a:r>
              <a:rPr lang="en-US" sz="1800" dirty="0">
                <a:solidFill>
                  <a:srgbClr val="363636"/>
                </a:solidFill>
              </a:rPr>
              <a:t>• Awarded Iron Cross</a:t>
            </a:r>
            <a:endParaRPr lang="en-US" sz="1800" dirty="0"/>
          </a:p>
          <a:p>
            <a:pPr indent="0" marL="0">
              <a:buNone/>
            </a:pPr>
            <a:r>
              <a:rPr lang="en-US" sz="1800" dirty="0">
                <a:solidFill>
                  <a:srgbClr val="363636"/>
                </a:solidFill>
              </a:rPr>
              <a:t>• Believed in the 'stab-in-the-back' myth</a:t>
            </a:r>
            <a:endParaRPr lang="en-US" sz="1800" dirty="0"/>
          </a:p>
          <a:p>
            <a:pPr indent="0" marL="0">
              <a:buNone/>
            </a:pPr>
            <a:r>
              <a:rPr lang="en-US" sz="1800" dirty="0">
                <a:solidFill>
                  <a:srgbClr val="363636"/>
                </a:solidFill>
              </a:rPr>
              <a:t>• Joined the German Workers' Party</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Hitler's experiences in World War I and the subsequent German defeat profoundly impacted his political views.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Hitler served in the Bavarian Army during World War I, experiencing the horrors of trench warfare and earning the Iron Cross. The German defeat deeply affected him, and he, like many others, embraced the 'stab-in-the-back' myth, blaming Jews and Marxists for Germany's loss. This resentment fueled his entry into politics, joining the small German Workers' Party in 1919.</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Hitler WWI soldier, Iron Cross, German trenches WWI, German Workers' Party</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Rise Within the Nazi Party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Renamed the party to NSDAP (Nazi Party)</a:t>
            </a:r>
            <a:endParaRPr lang="en-US" sz="1800" dirty="0"/>
          </a:p>
          <a:p>
            <a:pPr indent="0" marL="0">
              <a:buNone/>
            </a:pPr>
            <a:r>
              <a:rPr lang="en-US" sz="1800" dirty="0">
                <a:solidFill>
                  <a:srgbClr val="363636"/>
                </a:solidFill>
              </a:rPr>
              <a:t>• Developed his oratory skills</a:t>
            </a:r>
            <a:endParaRPr lang="en-US" sz="1800" dirty="0"/>
          </a:p>
          <a:p>
            <a:pPr indent="0" marL="0">
              <a:buNone/>
            </a:pPr>
            <a:r>
              <a:rPr lang="en-US" sz="1800" dirty="0">
                <a:solidFill>
                  <a:srgbClr val="363636"/>
                </a:solidFill>
              </a:rPr>
              <a:t>• Beer Hall Putsch and imprisonment</a:t>
            </a:r>
            <a:endParaRPr lang="en-US" sz="1800" dirty="0"/>
          </a:p>
          <a:p>
            <a:pPr indent="0" marL="0">
              <a:buNone/>
            </a:pPr>
            <a:r>
              <a:rPr lang="en-US" sz="1800" dirty="0">
                <a:solidFill>
                  <a:srgbClr val="363636"/>
                </a:solidFill>
              </a:rPr>
              <a:t>• Wrote 'Mein Kampf'</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 quickly rose to prominence within the Nazi Party due to his charisma and propaganda.</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Hitler rapidly ascended within the German Workers' Party, which he renamed the National Socialist German Workers' Party (NSDAP), or Nazi Party. He honed his powerful oratory skills, captivating audiences with his fiery speeches and hateful rhetoric. The failed Beer Hall Putsch in 1923 led to his imprisonment, during which he wrote 'Mein Kampf,' outlining his political ideology and plans for Germany.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Nazi Party rally, Hitler speaking, Beer Hall Putsch, Mein Kampf</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Seizing Power Legally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Exploited economic depression and political instability</a:t>
            </a:r>
            <a:endParaRPr lang="en-US" sz="1800" dirty="0"/>
          </a:p>
          <a:p>
            <a:pPr indent="0" marL="0">
              <a:buNone/>
            </a:pPr>
            <a:r>
              <a:rPr lang="en-US" sz="1800" dirty="0">
                <a:solidFill>
                  <a:srgbClr val="363636"/>
                </a:solidFill>
              </a:rPr>
              <a:t>• Appointed Chancellor in 1933</a:t>
            </a:r>
            <a:endParaRPr lang="en-US" sz="1800" dirty="0"/>
          </a:p>
          <a:p>
            <a:pPr indent="0" marL="0">
              <a:buNone/>
            </a:pPr>
            <a:r>
              <a:rPr lang="en-US" sz="1800" dirty="0">
                <a:solidFill>
                  <a:srgbClr val="363636"/>
                </a:solidFill>
              </a:rPr>
              <a:t>• Reichstag Fire and Enabling Act</a:t>
            </a:r>
            <a:endParaRPr lang="en-US" sz="1800" dirty="0"/>
          </a:p>
          <a:p>
            <a:pPr indent="0" marL="0">
              <a:buNone/>
            </a:pPr>
            <a:r>
              <a:rPr lang="en-US" sz="1800" dirty="0">
                <a:solidFill>
                  <a:srgbClr val="363636"/>
                </a:solidFill>
              </a:rPr>
              <a:t>• Established totalitarian dictatorship</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 exploited Germany's vulnerabilities to legally gain power and dismantle democracy.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Great Depression and the resulting political instability in Germany provided a fertile ground for Hitler's rise. The Nazi Party gained significant support, and in 1933, President Paul von Hindenburg appointed Hitler as Chancellor. The Reichstag Fire, a pivotal event, was used to justify the Enabling Act, which effectively granted Hitler dictatorial powers, destroying German democracy.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Reichstag Fire, Hitler appointed Chancellor, Enabling Act, Hindenburg and Hitler</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The Third Reich</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Consolidation of power</a:t>
            </a:r>
            <a:endParaRPr lang="en-US" sz="1800" dirty="0"/>
          </a:p>
          <a:p>
            <a:pPr indent="0" marL="0">
              <a:buNone/>
            </a:pPr>
            <a:r>
              <a:rPr lang="en-US" sz="1800" dirty="0">
                <a:solidFill>
                  <a:srgbClr val="363636"/>
                </a:solidFill>
              </a:rPr>
              <a:t>• Persecution of Jews and minorities</a:t>
            </a:r>
            <a:endParaRPr lang="en-US" sz="1800" dirty="0"/>
          </a:p>
          <a:p>
            <a:pPr indent="0" marL="0">
              <a:buNone/>
            </a:pPr>
            <a:r>
              <a:rPr lang="en-US" sz="1800" dirty="0">
                <a:solidFill>
                  <a:srgbClr val="363636"/>
                </a:solidFill>
              </a:rPr>
              <a:t>• Remilitarization of Germany</a:t>
            </a:r>
            <a:endParaRPr lang="en-US" sz="1800" dirty="0"/>
          </a:p>
          <a:p>
            <a:pPr indent="0" marL="0">
              <a:buNone/>
            </a:pPr>
            <a:r>
              <a:rPr lang="en-US" sz="1800" dirty="0">
                <a:solidFill>
                  <a:srgbClr val="363636"/>
                </a:solidFill>
              </a:rPr>
              <a:t>• Propaganda and censorship</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Under Hitler's rule, Germany became a totalitarian state characterized by oppression and aggression.</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Once in power, Hitler swiftly consolidated his control, eliminating all opposition and establishing the Third Reich. He initiated a systematic persecution of Jews, Roma, homosexuals, and political opponents, stripping them of their rights and ultimately leading to their mass murder. He aggressively remilitarized Germany, violating the Treaty of Versailles, and employed extensive propaganda and censorship to control public opinion.</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Nazi Nuremberg rally, Kristallnacht, German military parade, Nazi propaganda posters</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World War II and the Holocaust</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Invasion of Poland and start of WWII</a:t>
            </a:r>
            <a:endParaRPr lang="en-US" sz="1800" dirty="0"/>
          </a:p>
          <a:p>
            <a:pPr indent="0" marL="0">
              <a:buNone/>
            </a:pPr>
            <a:r>
              <a:rPr lang="en-US" sz="1800" dirty="0">
                <a:solidFill>
                  <a:srgbClr val="363636"/>
                </a:solidFill>
              </a:rPr>
              <a:t>• Conquest of much of Europe</a:t>
            </a:r>
            <a:endParaRPr lang="en-US" sz="1800" dirty="0"/>
          </a:p>
          <a:p>
            <a:pPr indent="0" marL="0">
              <a:buNone/>
            </a:pPr>
            <a:r>
              <a:rPr lang="en-US" sz="1800" dirty="0">
                <a:solidFill>
                  <a:srgbClr val="363636"/>
                </a:solidFill>
              </a:rPr>
              <a:t>• Implementation of the 'Final Solution'</a:t>
            </a:r>
            <a:endParaRPr lang="en-US" sz="1800" dirty="0"/>
          </a:p>
          <a:p>
            <a:pPr indent="0" marL="0">
              <a:buNone/>
            </a:pPr>
            <a:r>
              <a:rPr lang="en-US" sz="1800" dirty="0">
                <a:solidFill>
                  <a:srgbClr val="363636"/>
                </a:solidFill>
              </a:rPr>
              <a:t>• Mass murder of Jews and others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Hitler's expansionist ambitions led to World War II and the systematic genocide of millions.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Hitler's aggressive foreign policy culminated in the invasion of Poland in 1939, triggering World War II. Germany quickly conquered much of Europe, implementing brutal occupation policies. The 'Final Solution,' the Nazi plan to exterminate the Jews, was put into effect, resulting in the systematic murder of six million Jews and millions of others in concentration and extermination camps.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Invasion of Poland, Blitzkrieg, Auschwitz concentration camp, Holocaust victims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Downfall and Death</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Turning point of the war: Stalingrad</a:t>
            </a:r>
            <a:endParaRPr lang="en-US" sz="1800" dirty="0"/>
          </a:p>
          <a:p>
            <a:pPr indent="0" marL="0">
              <a:buNone/>
            </a:pPr>
            <a:r>
              <a:rPr lang="en-US" sz="1800" dirty="0">
                <a:solidFill>
                  <a:srgbClr val="363636"/>
                </a:solidFill>
              </a:rPr>
              <a:t>• Allied invasion of Normandy</a:t>
            </a:r>
            <a:endParaRPr lang="en-US" sz="1800" dirty="0"/>
          </a:p>
          <a:p>
            <a:pPr indent="0" marL="0">
              <a:buNone/>
            </a:pPr>
            <a:r>
              <a:rPr lang="en-US" sz="1800" dirty="0">
                <a:solidFill>
                  <a:srgbClr val="363636"/>
                </a:solidFill>
              </a:rPr>
              <a:t>• Soviet advance on Berlin</a:t>
            </a:r>
            <a:endParaRPr lang="en-US" sz="1800" dirty="0"/>
          </a:p>
          <a:p>
            <a:pPr indent="0" marL="0">
              <a:buNone/>
            </a:pPr>
            <a:r>
              <a:rPr lang="en-US" sz="1800" dirty="0">
                <a:solidFill>
                  <a:srgbClr val="363636"/>
                </a:solidFill>
              </a:rPr>
              <a:t>• Suicide in the bunker</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The tide of the war turned against Germany, leading to Hitler's defeat and suicide.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disastrous defeat at Stalingrad marked a turning point in the war. The Allied invasion of Normandy in 1944 opened a Western Front, while the Soviet Red Army steadily advanced from the East. As Soviet forces closed in on Berlin, Hitler retreated to his bunker. On April 30, 1945, facing imminent capture, he committed suicide, bringing an end to his reign of terror.</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Battle of Stalingrad, D-Day Normandy, Soviet soldiers in Berlin, Hitler's bunker</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2025-02-27T18:37:05Z</dcterms:created>
  <dcterms:modified xsi:type="dcterms:W3CDTF">2025-02-27T18:37:05Z</dcterms:modified>
</cp:coreProperties>
</file>