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Is Imam Al-Ash'ari a Guy? Exploring His Life and Legacy</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Introduction: Who was Imam Al-Ash'ari?</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in Basra, Iraq (874 AD)</a:t>
            </a:r>
            <a:endParaRPr lang="en-US" sz="1800" dirty="0"/>
          </a:p>
          <a:p>
            <a:pPr indent="0" marL="0">
              <a:buNone/>
            </a:pPr>
            <a:r>
              <a:rPr lang="en-US" sz="1800" dirty="0">
                <a:solidFill>
                  <a:srgbClr val="363636"/>
                </a:solidFill>
              </a:rPr>
              <a:t>• Died in Baghdad, Iraq (936 AD)</a:t>
            </a:r>
            <a:endParaRPr lang="en-US" sz="1800" dirty="0"/>
          </a:p>
          <a:p>
            <a:pPr indent="0" marL="0">
              <a:buNone/>
            </a:pPr>
            <a:r>
              <a:rPr lang="en-US" sz="1800" dirty="0">
                <a:solidFill>
                  <a:srgbClr val="363636"/>
                </a:solidFill>
              </a:rPr>
              <a:t>• Prominent Muslim theologian</a:t>
            </a:r>
            <a:endParaRPr lang="en-US" sz="1800" dirty="0"/>
          </a:p>
          <a:p>
            <a:pPr indent="0" marL="0">
              <a:buNone/>
            </a:pPr>
            <a:r>
              <a:rPr lang="en-US" sz="1800" dirty="0">
                <a:solidFill>
                  <a:srgbClr val="363636"/>
                </a:solidFill>
              </a:rPr>
              <a:t>• Founder of the Ash'ari school of theology</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Imam Al-Ash'ari was a real, historical figure, a male scholar who profoundly impacted Islamic thought.</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Imam Abu al-Hasan al-Ash'ari was a highly influential Muslim scholar who lived in the 9th and 10th centuries. He was undoubtedly a man, and the question in the title is rhetorical, designed to draw attention to his concrete existence and historical significance. He is not a mythical figure, but a person who dedicated his life to theological study and debate.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Ancient Basra, Ancient Baghdad, Islamic manuscript, Calligraphy</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Mu'tazilite Background</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Studied under al-Jubba'i (a leading Mu'tazilite scholar)</a:t>
            </a:r>
            <a:endParaRPr lang="en-US" sz="1800" dirty="0"/>
          </a:p>
          <a:p>
            <a:pPr indent="0" marL="0">
              <a:buNone/>
            </a:pPr>
            <a:r>
              <a:rPr lang="en-US" sz="1800" dirty="0">
                <a:solidFill>
                  <a:srgbClr val="363636"/>
                </a:solidFill>
              </a:rPr>
              <a:t>• Adhered to Mu'tazilite theology for 40 years</a:t>
            </a:r>
            <a:endParaRPr lang="en-US" sz="1800" dirty="0"/>
          </a:p>
          <a:p>
            <a:pPr indent="0" marL="0">
              <a:buNone/>
            </a:pPr>
            <a:r>
              <a:rPr lang="en-US" sz="1800" dirty="0">
                <a:solidFill>
                  <a:srgbClr val="363636"/>
                </a:solidFill>
              </a:rPr>
              <a:t>• Mu'tazilites emphasized reason and free will</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Al-Ash'ari initially followed the Mu'tazilite school of thought, known for its rationalist approach.</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Before establishing his own school, al-Ash'ari was a devout follower of Mu'tazilism. He was a student of the renowned Mu'tazilite scholar, al-Jubba'i, and spent four decades of his life immersed in their doctrines. This background significantly shaped his later theological development, as he eventually broke away to form his own distinct perspective.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Al-Jubba'i, Mu'tazilite, Ancient Islamic School, Debate illustration</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Turning Point: Leaving Mu'tazilism</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Reported dreams and a crisis of faith</a:t>
            </a:r>
            <a:endParaRPr lang="en-US" sz="1800" dirty="0"/>
          </a:p>
          <a:p>
            <a:pPr indent="0" marL="0">
              <a:buNone/>
            </a:pPr>
            <a:r>
              <a:rPr lang="en-US" sz="1800" dirty="0">
                <a:solidFill>
                  <a:srgbClr val="363636"/>
                </a:solidFill>
              </a:rPr>
              <a:t>• Publicly renounced Mu'tazilism in the mosque of Basra</a:t>
            </a:r>
            <a:endParaRPr lang="en-US" sz="1800" dirty="0"/>
          </a:p>
          <a:p>
            <a:pPr indent="0" marL="0">
              <a:buNone/>
            </a:pPr>
            <a:r>
              <a:rPr lang="en-US" sz="1800" dirty="0">
                <a:solidFill>
                  <a:srgbClr val="363636"/>
                </a:solidFill>
              </a:rPr>
              <a:t>• Adopted a position between rationalism and traditionalism</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Al-Ash'ari experienced a significant intellectual and spiritual shift, leading him to reject Mu'tazilism.</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accounts of al-Ash'ari's departure from Mu'tazilism often highlight a period of intense questioning and spiritual turmoil. Tradition holds that he experienced a series of dreams that prompted him to reconsider his beliefs. He famously announced his rejection of Mu'tazilite views publicly, marking a turning point in Islamic theological history.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Mosque of Basra, Spiritual crisis, Religious awakening, Theological debate</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Ash'ari School of Theology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 middle ground between literalism and excessive rationalism</a:t>
            </a:r>
            <a:endParaRPr lang="en-US" sz="1800" dirty="0"/>
          </a:p>
          <a:p>
            <a:pPr indent="0" marL="0">
              <a:buNone/>
            </a:pPr>
            <a:r>
              <a:rPr lang="en-US" sz="1800" dirty="0">
                <a:solidFill>
                  <a:srgbClr val="363636"/>
                </a:solidFill>
              </a:rPr>
              <a:t>• Emphasized divine omnipotence and revelation</a:t>
            </a:r>
            <a:endParaRPr lang="en-US" sz="1800" dirty="0"/>
          </a:p>
          <a:p>
            <a:pPr indent="0" marL="0">
              <a:buNone/>
            </a:pPr>
            <a:r>
              <a:rPr lang="en-US" sz="1800" dirty="0">
                <a:solidFill>
                  <a:srgbClr val="363636"/>
                </a:solidFill>
              </a:rPr>
              <a:t>• Addressed issues of divine attributes, free will, and the Quran's createdness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Al-Ash'ari founded the Ash'ari school, which became a major school of Sunni theology.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Ash'ari school, named after Imam Al-Ash'ari, offered a nuanced perspective that sought to reconcile the seemingly opposing views of extreme rationalism and strict literalism in interpreting Islamic texts. It became one of the most influential and widely accepted schools of theology within Sunni Islam, addressing key theological questions and providing a framework for understanding divine attributes and human action.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Ash'ari theology, Sunni Islam, Islamic theology, Theological concepts</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Key Concepts in Ash'ari Theology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Kasb (acquisition): Human actions are created by God but 'acquired' by humans</a:t>
            </a:r>
            <a:endParaRPr lang="en-US" sz="1800" dirty="0"/>
          </a:p>
          <a:p>
            <a:pPr indent="0" marL="0">
              <a:buNone/>
            </a:pPr>
            <a:r>
              <a:rPr lang="en-US" sz="1800" dirty="0">
                <a:solidFill>
                  <a:srgbClr val="363636"/>
                </a:solidFill>
              </a:rPr>
              <a:t>• Divine attributes are real and distinct but ultimately unknowable in their essence</a:t>
            </a:r>
            <a:endParaRPr lang="en-US" sz="1800" dirty="0"/>
          </a:p>
          <a:p>
            <a:pPr indent="0" marL="0">
              <a:buNone/>
            </a:pPr>
            <a:r>
              <a:rPr lang="en-US" sz="1800" dirty="0">
                <a:solidFill>
                  <a:srgbClr val="363636"/>
                </a:solidFill>
              </a:rPr>
              <a:t>• The Quran is the uncreated word of God</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Ash'ari theology introduced unique concepts to address complex theological issues.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Ash'arism is characterized by specific doctrines, such as the concept of *kasb*, which attempts to reconcile divine decree and human free will. It posits that while God creates all actions, humans 'acquire' them, thus bearing responsibility. This, and other Ash'ari concepts, provided a framework for interpreting scripture and understanding the relationship between God and humanity.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Kasb, Divine attributes, Quran, Theological diagram</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Al-Ash'ari's Major Works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Maqalat al-Islamiyyin (The Discourses of the Islamic Theologians)</a:t>
            </a:r>
            <a:endParaRPr lang="en-US" sz="1800" dirty="0"/>
          </a:p>
          <a:p>
            <a:pPr indent="0" marL="0">
              <a:buNone/>
            </a:pPr>
            <a:r>
              <a:rPr lang="en-US" sz="1800" dirty="0">
                <a:solidFill>
                  <a:srgbClr val="363636"/>
                </a:solidFill>
              </a:rPr>
              <a:t>• Al-Ibanah an Usul ad-Diyanah (The Elucidation of the Foundations of Religion)</a:t>
            </a:r>
            <a:endParaRPr lang="en-US" sz="1800" dirty="0"/>
          </a:p>
          <a:p>
            <a:pPr indent="0" marL="0">
              <a:buNone/>
            </a:pPr>
            <a:r>
              <a:rPr lang="en-US" sz="1800" dirty="0">
                <a:solidFill>
                  <a:srgbClr val="363636"/>
                </a:solidFill>
              </a:rPr>
              <a:t>• Kitab al-Luma' (The Book of Highlights)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Al-Ash'ari authored several influential works that expounded his theological views.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Imam Al-Ash'ari's written contributions were crucial in establishing and spreading his theological school. Works like *Maqalat al-Islamiyyin* provide valuable insights into the diverse theological landscape of his time, while *Al-Ibanah* and *Kitab al-Luma'* systematically lay out his own theological positions and arguments.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Ancient manuscripts, Arabic calligraphy, Islamic scholarship, Theological texts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Legacy and Influence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Ash'arism became a dominant school in Sunni Islam</a:t>
            </a:r>
            <a:endParaRPr lang="en-US" sz="1800" dirty="0"/>
          </a:p>
          <a:p>
            <a:pPr indent="0" marL="0">
              <a:buNone/>
            </a:pPr>
            <a:r>
              <a:rPr lang="en-US" sz="1800" dirty="0">
                <a:solidFill>
                  <a:srgbClr val="363636"/>
                </a:solidFill>
              </a:rPr>
              <a:t>• Influenced countless scholars and theologians</a:t>
            </a:r>
            <a:endParaRPr lang="en-US" sz="1800" dirty="0"/>
          </a:p>
          <a:p>
            <a:pPr indent="0" marL="0">
              <a:buNone/>
            </a:pPr>
            <a:r>
              <a:rPr lang="en-US" sz="1800" dirty="0">
                <a:solidFill>
                  <a:srgbClr val="363636"/>
                </a:solidFill>
              </a:rPr>
              <a:t>• Continues to be studied and debated today</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Imam Al-Ash'ari's legacy is profound and enduring, shaping Islamic thought for centuries.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impact of Imam Al-Ash'ari on Islamic theology is undeniable. His school of thought became, and remains, one of the most prominent within Sunni Islam. His ideas have been debated, refined, and expanded upon by generations of scholars, solidifying his place as a pivotal figure in Islamic intellectual history. His work is relevant and continues to be a major point of reference.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Islamic world map, Sunni scholars, Theological influence, Modern Islamic thought</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2025-02-28T10:05:54Z</dcterms:created>
  <dcterms:modified xsi:type="dcterms:W3CDTF">2025-02-28T10:05:54Z</dcterms:modified>
</cp:coreProperties>
</file>