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9/11: A Day of Remembrance</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Day of the Attacks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September 11, 2001, a Tuesday morning.</a:t>
            </a:r>
            <a:endParaRPr lang="en-US" sz="1800" dirty="0"/>
          </a:p>
          <a:p>
            <a:pPr indent="0" marL="0">
              <a:buNone/>
            </a:pPr>
            <a:r>
              <a:rPr lang="en-US" sz="1800" dirty="0">
                <a:solidFill>
                  <a:srgbClr val="363636"/>
                </a:solidFill>
              </a:rPr>
              <a:t>• Four coordinated terrorist attacks by al-Qaeda.</a:t>
            </a:r>
            <a:endParaRPr lang="en-US" sz="1800" dirty="0"/>
          </a:p>
          <a:p>
            <a:pPr indent="0" marL="0">
              <a:buNone/>
            </a:pPr>
            <a:r>
              <a:rPr lang="en-US" sz="1800" dirty="0">
                <a:solidFill>
                  <a:srgbClr val="363636"/>
                </a:solidFill>
              </a:rPr>
              <a:t>• Against the United States.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9/11 was a series of coordinated terrorist attacks that changed the world.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On September 11, 2001, the world watched in horror as the United States experienced the deadliest terrorist attacks in its history. Four commercial airplanes were hijacked by 19 al-Qaeda terrorists, intent on striking symbolic targets of American power.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Twin Towers burning, Pentagon damage, airplane wreckage</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Twin Towers Collapse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American Airlines Flight 11 struck the North Tower (1 WTC).</a:t>
            </a:r>
            <a:endParaRPr lang="en-US" sz="1800" dirty="0"/>
          </a:p>
          <a:p>
            <a:pPr indent="0" marL="0">
              <a:buNone/>
            </a:pPr>
            <a:r>
              <a:rPr lang="en-US" sz="1800" dirty="0">
                <a:solidFill>
                  <a:srgbClr val="363636"/>
                </a:solidFill>
              </a:rPr>
              <a:t>• United Airlines Flight 175 struck the South Tower (2 WTC).</a:t>
            </a:r>
            <a:endParaRPr lang="en-US" sz="1800" dirty="0"/>
          </a:p>
          <a:p>
            <a:pPr indent="0" marL="0">
              <a:buNone/>
            </a:pPr>
            <a:r>
              <a:rPr lang="en-US" sz="1800" dirty="0">
                <a:solidFill>
                  <a:srgbClr val="363636"/>
                </a:solidFill>
              </a:rPr>
              <a:t>• Both towers collapsed within hours.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collapse of the World Trade Center towers was a defining moment of the attacks.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At 8:46 AM, American Airlines Flight 11 crashed into the North Tower of the World Trade Center.  Shortly after, at 9:03 AM, United Airlines Flight 175 struck the South Tower.  The impact and resulting fires caused catastrophic structural failure, leading to the collapse of both towers, forever changing the New York City skyline.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World Trade Center collapse, dust cloud, firefighters, New York skyline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Pentagon Attack</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American Airlines Flight 77 struck the Pentagon.</a:t>
            </a:r>
            <a:endParaRPr lang="en-US" sz="1800" dirty="0"/>
          </a:p>
          <a:p>
            <a:pPr indent="0" marL="0">
              <a:buNone/>
            </a:pPr>
            <a:r>
              <a:rPr lang="en-US" sz="1800" dirty="0">
                <a:solidFill>
                  <a:srgbClr val="363636"/>
                </a:solidFill>
              </a:rPr>
              <a:t>• Partial collapse of the western side.</a:t>
            </a:r>
            <a:endParaRPr lang="en-US" sz="1800" dirty="0"/>
          </a:p>
          <a:p>
            <a:pPr indent="0" marL="0">
              <a:buNone/>
            </a:pPr>
            <a:r>
              <a:rPr lang="en-US" sz="1800" dirty="0">
                <a:solidFill>
                  <a:srgbClr val="363636"/>
                </a:solidFill>
              </a:rPr>
              <a:t>• Significant casualties, but less than the WTC.</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Pentagon attack demonstrated the breadth of al-Qaeda's targets.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At 9:37 AM, American Airlines Flight 77 crashed into the western side of the Pentagon in Arlington, Virginia.  The impact and subsequent fire caused a partial collapse of the building and resulted in significant loss of life, though the casualties were less than those at the World Trade Center.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Pentagon on fire, damaged Pentagon, military personnel</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Flight 93</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United Airlines Flight 93 crashed in Shanksville, Pennsylvania.</a:t>
            </a:r>
            <a:endParaRPr lang="en-US" sz="1800" dirty="0"/>
          </a:p>
          <a:p>
            <a:pPr indent="0" marL="0">
              <a:buNone/>
            </a:pPr>
            <a:r>
              <a:rPr lang="en-US" sz="1800" dirty="0">
                <a:solidFill>
                  <a:srgbClr val="363636"/>
                </a:solidFill>
              </a:rPr>
              <a:t>• Passengers and crew fought back against the hijackers.</a:t>
            </a:r>
            <a:endParaRPr lang="en-US" sz="1800" dirty="0"/>
          </a:p>
          <a:p>
            <a:pPr indent="0" marL="0">
              <a:buNone/>
            </a:pPr>
            <a:r>
              <a:rPr lang="en-US" sz="1800" dirty="0">
                <a:solidFill>
                  <a:srgbClr val="363636"/>
                </a:solidFill>
              </a:rPr>
              <a:t>• Likely target was the U.S. Capitol or the White House.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heroism of those on Flight 93 prevented further loss of life.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United Airlines Flight 93, which departed from Newark, New Jersey, was also hijacked.  Evidence suggests that the passengers and crew, having learned of the other attacks, fought back against the hijackers.  The plane crashed in a field near Shanksville, Pennsylvania, preventing the terrorists from reaching their intended target, believed to be either the U.S. Capitol Building or the White House.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Flight 93 crash site, field in Pennsylvania, memorial</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Immediate Aftermath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Ground Zero: Rescue and recovery efforts began immediately.</a:t>
            </a:r>
            <a:endParaRPr lang="en-US" sz="1800" dirty="0"/>
          </a:p>
          <a:p>
            <a:pPr indent="0" marL="0">
              <a:buNone/>
            </a:pPr>
            <a:r>
              <a:rPr lang="en-US" sz="1800" dirty="0">
                <a:solidFill>
                  <a:srgbClr val="363636"/>
                </a:solidFill>
              </a:rPr>
              <a:t>• Nationwide shock and mourning.</a:t>
            </a:r>
            <a:endParaRPr lang="en-US" sz="1800" dirty="0"/>
          </a:p>
          <a:p>
            <a:pPr indent="0" marL="0">
              <a:buNone/>
            </a:pPr>
            <a:r>
              <a:rPr lang="en-US" sz="1800" dirty="0">
                <a:solidFill>
                  <a:srgbClr val="363636"/>
                </a:solidFill>
              </a:rPr>
              <a:t>• Air travel halted across the country.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immediate aftermath of the attacks was characterized by chaos, grief, and a unified national response.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the immediate aftermath, the nation was in shock and mourning.  Rescue and recovery efforts began immediately at Ground Zero, the site of the collapsed World Trade Center. Air travel was halted nationwide, and the country came together in a display of unity and resilience.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Ground Zero rescue, first responders, candlelight vigils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Perpetrators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Al-Qaeda, led by Osama bin Laden.</a:t>
            </a:r>
            <a:endParaRPr lang="en-US" sz="1800" dirty="0"/>
          </a:p>
          <a:p>
            <a:pPr indent="0" marL="0">
              <a:buNone/>
            </a:pPr>
            <a:r>
              <a:rPr lang="en-US" sz="1800" dirty="0">
                <a:solidFill>
                  <a:srgbClr val="363636"/>
                </a:solidFill>
              </a:rPr>
              <a:t>• Claimed responsibility for the attacks.</a:t>
            </a:r>
            <a:endParaRPr lang="en-US" sz="1800" dirty="0"/>
          </a:p>
          <a:p>
            <a:pPr indent="0" marL="0">
              <a:buNone/>
            </a:pPr>
            <a:r>
              <a:rPr lang="en-US" sz="1800" dirty="0">
                <a:solidFill>
                  <a:srgbClr val="363636"/>
                </a:solidFill>
              </a:rPr>
              <a:t>• Motivated by U.S. foreign policy in the Middle East.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Al-Qaeda, under Osama bin Laden's leadership, claimed responsibility for the attacks.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attacks were carried out by al-Qaeda, a militant Islamist organization founded by Osama bin Laden.  Al-Qaeda claimed responsibility for the attacks, citing U.S. foreign policy in the Middle East, including support for Israel and the presence of U.S. troops in Saudi Arabia, as their motivation.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Osama bin Laden, al-Qaeda flag, Middle East map</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Long-Term Impact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The 'War on Terror'.</a:t>
            </a:r>
            <a:endParaRPr lang="en-US" sz="1800" dirty="0"/>
          </a:p>
          <a:p>
            <a:pPr indent="0" marL="0">
              <a:buNone/>
            </a:pPr>
            <a:r>
              <a:rPr lang="en-US" sz="1800" dirty="0">
                <a:solidFill>
                  <a:srgbClr val="363636"/>
                </a:solidFill>
              </a:rPr>
              <a:t>• Increased security measures worldwide.</a:t>
            </a:r>
            <a:endParaRPr lang="en-US" sz="1800" dirty="0"/>
          </a:p>
          <a:p>
            <a:pPr indent="0" marL="0">
              <a:buNone/>
            </a:pPr>
            <a:r>
              <a:rPr lang="en-US" sz="1800" dirty="0">
                <a:solidFill>
                  <a:srgbClr val="363636"/>
                </a:solidFill>
              </a:rPr>
              <a:t>• Lasting impact on American society and foreign policy.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9/11 had a profound and lasting impact on the United States and the world.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9/11 attacks led to the U.S. launching the 'War on Terror,' including military interventions in Afghanistan and Iraq.  Security measures were drastically increased at airports and other public places worldwide.  The attacks continue to shape American society, foreign policy, and national security considerations.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soldiers in Afghanistan, airport security, 9/11 Memorial</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Remembering and Honoring</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National September 11 Memorial &amp; Museum</a:t>
            </a:r>
            <a:endParaRPr lang="en-US" sz="1800" dirty="0"/>
          </a:p>
          <a:p>
            <a:pPr indent="0" marL="0">
              <a:buNone/>
            </a:pPr>
            <a:r>
              <a:rPr lang="en-US" sz="1800" dirty="0">
                <a:solidFill>
                  <a:srgbClr val="363636"/>
                </a:solidFill>
              </a:rPr>
              <a:t>• Annual commemorations</a:t>
            </a:r>
            <a:endParaRPr lang="en-US" sz="1800" dirty="0"/>
          </a:p>
          <a:p>
            <a:pPr indent="0" marL="0">
              <a:buNone/>
            </a:pPr>
            <a:r>
              <a:rPr lang="en-US" sz="1800" dirty="0">
                <a:solidFill>
                  <a:srgbClr val="363636"/>
                </a:solidFill>
              </a:rPr>
              <a:t>• A day to reflect on loss, resilience and unity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victims and heroes are remembered and honored every year.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Annually, the United states and the rest of the world honor the victims and heroes. The National September 11 Memorial &amp; Museum stands as a testament to the lives lost and the nation's resilience. September 11th remains a day of reflection, remembrance, and a reminder of the importance of unity in the face of adversity.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9/11 Memorial, Reflecting Pool, Names of victims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2025-02-28T10:07:57Z</dcterms:created>
  <dcterms:modified xsi:type="dcterms:W3CDTF">2025-02-28T10:07:57Z</dcterms:modified>
</cp:coreProperties>
</file>