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 Background</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Son of Soemitro Djojohadikoesoemo, a prominent economist</a:t>
            </a:r>
            <a:endParaRPr lang="en-US" sz="1800" dirty="0"/>
          </a:p>
          <a:p>
            <a:pPr indent="0" marL="0">
              <a:buNone/>
            </a:pPr>
            <a:r>
              <a:rPr lang="en-US" sz="1800" dirty="0">
                <a:solidFill>
                  <a:srgbClr val="363636"/>
                </a:solidFill>
              </a:rPr>
              <a:t>• Grandson of Margono Djojohadikoesoemo, founder of Bank Negara Indonesia</a:t>
            </a:r>
            <a:endParaRPr lang="en-US" sz="1800" dirty="0"/>
          </a:p>
          <a:p>
            <a:pPr indent="0" marL="0">
              <a:buNone/>
            </a:pPr>
            <a:r>
              <a:rPr lang="en-US" sz="1800" dirty="0">
                <a:solidFill>
                  <a:srgbClr val="363636"/>
                </a:solidFill>
              </a:rPr>
              <a:t>• Family exiled during Sukarno's rule</a:t>
            </a:r>
            <a:endParaRPr lang="en-US" sz="1800" dirty="0"/>
          </a:p>
          <a:p>
            <a:pPr indent="0" marL="0">
              <a:buNone/>
            </a:pPr>
            <a:r>
              <a:rPr lang="en-US" sz="1800" dirty="0">
                <a:solidFill>
                  <a:srgbClr val="363636"/>
                </a:solidFill>
              </a:rPr>
              <a:t>• Spent formative years abroad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family background significantly influenced his worldview and political aspirations.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a highly influential Indonesian family. His father, Soemitro Djojohadikoesoemo, was a respected economist and politician who served in various ministerial positions.  His grandfather, Margono Djojohadikoesoemo, was a key figure in Indonesia's early financial system. The family's opposition to Sukarno's policies led to their exile, shaping Prabowo's early life and exposing him to international perspectives.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Soemitro Djojohadikoesoemo, family portrait, 1950s Jakarta, Margono Djojohadikoesoemo</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Kopassus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Military Academy in 1970</a:t>
            </a:r>
            <a:endParaRPr lang="en-US" sz="1800" dirty="0"/>
          </a:p>
          <a:p>
            <a:pPr indent="0" marL="0">
              <a:buNone/>
            </a:pPr>
            <a:r>
              <a:rPr lang="en-US" sz="1800" dirty="0">
                <a:solidFill>
                  <a:srgbClr val="363636"/>
                </a:solidFill>
              </a:rPr>
              <a:t>• Graduated in 1974</a:t>
            </a:r>
            <a:endParaRPr lang="en-US" sz="1800" dirty="0"/>
          </a:p>
          <a:p>
            <a:pPr indent="0" marL="0">
              <a:buNone/>
            </a:pPr>
            <a:r>
              <a:rPr lang="en-US" sz="1800" dirty="0">
                <a:solidFill>
                  <a:srgbClr val="363636"/>
                </a:solidFill>
              </a:rPr>
              <a:t>• Rapid rise through the ranks of Kopassus (Special Forces)</a:t>
            </a:r>
            <a:endParaRPr lang="en-US" sz="1800" dirty="0"/>
          </a:p>
          <a:p>
            <a:pPr indent="0" marL="0">
              <a:buNone/>
            </a:pPr>
            <a:r>
              <a:rPr lang="en-US" sz="1800" dirty="0">
                <a:solidFill>
                  <a:srgbClr val="363636"/>
                </a:solidFill>
              </a:rPr>
              <a:t>• Commanded several key operations</a:t>
            </a:r>
            <a:endParaRPr lang="en-US" sz="1800" dirty="0"/>
          </a:p>
          <a:p>
            <a:pPr indent="0" marL="0">
              <a:buNone/>
            </a:pPr>
            <a:r>
              <a:rPr lang="en-US" sz="1800" dirty="0">
                <a:solidFill>
                  <a:srgbClr val="363636"/>
                </a:solidFill>
              </a:rPr>
              <a:t>• Involved in controversial missions in East Timor and Papua</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particularly his time in Kopassus, was marked by both success and controversy.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military career began at the Indonesian Military Academy. After graduating, he quickly ascended within Kopassus, the Indonesian Army's special forces unit. He led numerous operations, including those in East Timor and Papua, which brought him both acclaim and accusations of human rights abuses. This period solidified his reputation as a strong military leader but also cast a long shadow over his subsequent political career.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Kopassus, Indonesian Military Academy, Kopassus uniform, military operations, East Timor conflict</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Dismissal</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Married Titiek Suharto, daughter of President Suharto, in 1983 (divorced 1998)</a:t>
            </a:r>
            <a:endParaRPr lang="en-US" sz="1800" dirty="0"/>
          </a:p>
          <a:p>
            <a:pPr indent="0" marL="0">
              <a:buNone/>
            </a:pPr>
            <a:r>
              <a:rPr lang="en-US" sz="1800" dirty="0">
                <a:solidFill>
                  <a:srgbClr val="363636"/>
                </a:solidFill>
              </a:rPr>
              <a:t>• Commander of Kostrad (Army Strategic Reserve Command) in 1998</a:t>
            </a:r>
            <a:endParaRPr lang="en-US" sz="1800" dirty="0"/>
          </a:p>
          <a:p>
            <a:pPr indent="0" marL="0">
              <a:buNone/>
            </a:pPr>
            <a:r>
              <a:rPr lang="en-US" sz="1800" dirty="0">
                <a:solidFill>
                  <a:srgbClr val="363636"/>
                </a:solidFill>
              </a:rPr>
              <a:t>• Implicated in the kidnapping of pro-democracy activists</a:t>
            </a:r>
            <a:endParaRPr lang="en-US" sz="1800" dirty="0"/>
          </a:p>
          <a:p>
            <a:pPr indent="0" marL="0">
              <a:buNone/>
            </a:pPr>
            <a:r>
              <a:rPr lang="en-US" sz="1800" dirty="0">
                <a:solidFill>
                  <a:srgbClr val="363636"/>
                </a:solidFill>
              </a:rPr>
              <a:t>• Dismissed from the military in August 1998</a:t>
            </a:r>
            <a:endParaRPr lang="en-US" sz="1800" dirty="0"/>
          </a:p>
          <a:p>
            <a:pPr indent="0" marL="0">
              <a:buNone/>
            </a:pPr>
            <a:r>
              <a:rPr lang="en-US" sz="1800" dirty="0">
                <a:solidFill>
                  <a:srgbClr val="363636"/>
                </a:solidFill>
              </a:rPr>
              <a:t>• Went into self-imposed exile in Jordan</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ended abruptly amidst allegations of human rights violations and political upheaval.</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the fall of Suharto's regime in 1998, Prabowo was implicated in the kidnapping and disappearance of pro-democracy activists. His marriage to Suharto's daughter, Titiek, further complicated his position during the political transition. He was subsequently dismissed from the military and spent several years in self-imposed exile in Jordan.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Titiek Suharto, Kostrad, 1998 Indonesian riots, pro-democracy activists, military dismissal</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Business Ventures and Return to Indonesia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Engaged in business ventures in Jordan and other countries</a:t>
            </a:r>
            <a:endParaRPr lang="en-US" sz="1800" dirty="0"/>
          </a:p>
          <a:p>
            <a:pPr indent="0" marL="0">
              <a:buNone/>
            </a:pPr>
            <a:r>
              <a:rPr lang="en-US" sz="1800" dirty="0">
                <a:solidFill>
                  <a:srgbClr val="363636"/>
                </a:solidFill>
              </a:rPr>
              <a:t>• Acquired interests in various industries, including energy and agriculture</a:t>
            </a:r>
            <a:endParaRPr lang="en-US" sz="1800" dirty="0"/>
          </a:p>
          <a:p>
            <a:pPr indent="0" marL="0">
              <a:buNone/>
            </a:pPr>
            <a:r>
              <a:rPr lang="en-US" sz="1800" dirty="0">
                <a:solidFill>
                  <a:srgbClr val="363636"/>
                </a:solidFill>
              </a:rPr>
              <a:t>• Returned to Indonesia in the early 2000s</a:t>
            </a:r>
            <a:endParaRPr lang="en-US" sz="1800" dirty="0"/>
          </a:p>
          <a:p>
            <a:pPr indent="0" marL="0">
              <a:buNone/>
            </a:pPr>
            <a:r>
              <a:rPr lang="en-US" sz="1800" dirty="0">
                <a:solidFill>
                  <a:srgbClr val="363636"/>
                </a:solidFill>
              </a:rPr>
              <a:t>• Began rebuilding his public image</a:t>
            </a:r>
            <a:endParaRPr lang="en-US" sz="1800" dirty="0"/>
          </a:p>
          <a:p>
            <a:pPr indent="0" marL="0">
              <a:buNone/>
            </a:pPr>
            <a:r>
              <a:rPr lang="en-US" sz="1800" dirty="0">
                <a:solidFill>
                  <a:srgbClr val="363636"/>
                </a:solidFill>
              </a:rPr>
              <a:t>• Focused on philanthropy and social work</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After his military career, Prabowo transitioned into business and began his journey back into Indonesian public life.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During his time in exile, Prabowo established several successful business ventures, primarily in Jordan, focusing on sectors like energy and agriculture. These ventures provided him with financial independence and allowed him to re-establish connections upon his return to Indonesia. Upon returning, he actively worked to rehabilitate his image through philanthropic activities and engagement with various social organizations.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business, Jordan, business ventures, philanthropy, Indonesian agriculture</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Politics: Gerindra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Founded the Gerindra Party (Great Indonesia Movement Party) in 2008</a:t>
            </a:r>
            <a:endParaRPr lang="en-US" sz="1800" dirty="0"/>
          </a:p>
          <a:p>
            <a:pPr indent="0" marL="0">
              <a:buNone/>
            </a:pPr>
            <a:r>
              <a:rPr lang="en-US" sz="1800" dirty="0">
                <a:solidFill>
                  <a:srgbClr val="363636"/>
                </a:solidFill>
              </a:rPr>
              <a:t>• Ran for Vice President in 2009, alongside Megawati Sukarnoputri (lost)</a:t>
            </a:r>
            <a:endParaRPr lang="en-US" sz="1800" dirty="0"/>
          </a:p>
          <a:p>
            <a:pPr indent="0" marL="0">
              <a:buNone/>
            </a:pPr>
            <a:r>
              <a:rPr lang="en-US" sz="1800" dirty="0">
                <a:solidFill>
                  <a:srgbClr val="363636"/>
                </a:solidFill>
              </a:rPr>
              <a:t>• Platform focused on nationalism, economic populism, and strong leadership</a:t>
            </a:r>
            <a:endParaRPr lang="en-US" sz="1800" dirty="0"/>
          </a:p>
          <a:p>
            <a:pPr indent="0" marL="0">
              <a:buNone/>
            </a:pPr>
            <a:r>
              <a:rPr lang="en-US" sz="1800" dirty="0">
                <a:solidFill>
                  <a:srgbClr val="363636"/>
                </a:solidFill>
              </a:rPr>
              <a:t>• Built a strong political base among rural voters and nationalists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founded Gerindra to pursue his political ambitions, focusing on nationalist and populist themes.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2008, Prabowo established the Gerindra Party, providing him with a platform to contest national elections. His political ideology centered on nationalism, economic populism, and the need for strong leadership. He first entered national politics with an unsuccesful vice-presidential run in 2009.</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logo, Prabowo Subianto campaign, Megawati Sukarnoputri, Indonesian election, political rally</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Campaigns: 2014 and 2019</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for President in 2014, losing to Joko Widodo</a:t>
            </a:r>
            <a:endParaRPr lang="en-US" sz="1800" dirty="0"/>
          </a:p>
          <a:p>
            <a:pPr indent="0" marL="0">
              <a:buNone/>
            </a:pPr>
            <a:r>
              <a:rPr lang="en-US" sz="1800" dirty="0">
                <a:solidFill>
                  <a:srgbClr val="363636"/>
                </a:solidFill>
              </a:rPr>
              <a:t>• Ran again in 2019, losing again to Joko Widodo</a:t>
            </a:r>
            <a:endParaRPr lang="en-US" sz="1800" dirty="0"/>
          </a:p>
          <a:p>
            <a:pPr indent="0" marL="0">
              <a:buNone/>
            </a:pPr>
            <a:r>
              <a:rPr lang="en-US" sz="1800" dirty="0">
                <a:solidFill>
                  <a:srgbClr val="363636"/>
                </a:solidFill>
              </a:rPr>
              <a:t>• Challenged the election results both times, alleging widespread fraud</a:t>
            </a:r>
            <a:endParaRPr lang="en-US" sz="1800" dirty="0"/>
          </a:p>
          <a:p>
            <a:pPr indent="0" marL="0">
              <a:buNone/>
            </a:pPr>
            <a:r>
              <a:rPr lang="en-US" sz="1800" dirty="0">
                <a:solidFill>
                  <a:srgbClr val="363636"/>
                </a:solidFill>
              </a:rPr>
              <a:t>• Large-scale protests followed both losses</a:t>
            </a:r>
            <a:endParaRPr lang="en-US" sz="1800" dirty="0"/>
          </a:p>
          <a:p>
            <a:pPr indent="0" marL="0">
              <a:buNone/>
            </a:pPr>
            <a:r>
              <a:rPr lang="en-US" sz="1800" dirty="0">
                <a:solidFill>
                  <a:srgbClr val="363636"/>
                </a:solidFill>
              </a:rPr>
              <a:t>• Initially refused to concede, but eventually accepted the results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presidential campaigns were characterized by intense competition, controversial rhetoric, and disputed results.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contested the presidential elections in 2014 and 2019, facing off against Joko Widodo in both instances. Both campaigns were marked by heated rhetoric and close results. Following his defeats, Prabowo challenged the election outcomes, alleging widespread fraud and irregularities, leading to significant protests. While he initially refused to concede, he eventually accepted the Constitutional Court's rulings.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Joko Widodo, 2014 Indonesian presidential election, 2019 Indonesian presidential election, election protests, ballot box</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 and Future Prospects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Joko Widodo in October 2019</a:t>
            </a:r>
            <a:endParaRPr lang="en-US" sz="1800" dirty="0"/>
          </a:p>
          <a:p>
            <a:pPr indent="0" marL="0">
              <a:buNone/>
            </a:pPr>
            <a:r>
              <a:rPr lang="en-US" sz="1800" dirty="0">
                <a:solidFill>
                  <a:srgbClr val="363636"/>
                </a:solidFill>
              </a:rPr>
              <a:t>• Shift in strategy from opponent to cabinet member</a:t>
            </a:r>
            <a:endParaRPr lang="en-US" sz="1800" dirty="0"/>
          </a:p>
          <a:p>
            <a:pPr indent="0" marL="0">
              <a:buNone/>
            </a:pPr>
            <a:r>
              <a:rPr lang="en-US" sz="1800" dirty="0">
                <a:solidFill>
                  <a:srgbClr val="363636"/>
                </a:solidFill>
              </a:rPr>
              <a:t>• Focus on modernizing Indonesia's military</a:t>
            </a:r>
            <a:endParaRPr lang="en-US" sz="1800" dirty="0"/>
          </a:p>
          <a:p>
            <a:pPr indent="0" marL="0">
              <a:buNone/>
            </a:pPr>
            <a:r>
              <a:rPr lang="en-US" sz="1800" dirty="0">
                <a:solidFill>
                  <a:srgbClr val="363636"/>
                </a:solidFill>
              </a:rPr>
              <a:t>• Speculation about future presidential runs</a:t>
            </a:r>
            <a:endParaRPr lang="en-US" sz="1800" dirty="0"/>
          </a:p>
          <a:p>
            <a:pPr indent="0" marL="0">
              <a:buNone/>
            </a:pPr>
            <a:r>
              <a:rPr lang="en-US" sz="1800" dirty="0">
                <a:solidFill>
                  <a:srgbClr val="363636"/>
                </a:solidFill>
              </a:rPr>
              <a:t>• Continues to be a significant figure in Indonesian politics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appointment as Minister of Defense marked a significant turning point in his political career and his relationship with Joko Widodo.</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move, Joko Widodo appointed Prabowo Subianto as Minister of Defense in his second-term cabinet. This appointment signaled a reconciliation and a shift in Prabowo's role from political opponent to a key member of the administration. As Minister of Defense, Prabowo has focused on strengthening and modernizing Indonesia's military capabilities. His future political ambitions remain a subject of ongoing speculation.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Joko Widodo cabinet, Indonesian military, defense modernization, political appointment</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2025-02-28T10:12:38Z</dcterms:created>
  <dcterms:modified xsi:type="dcterms:W3CDTF">2025-02-28T10:12:38Z</dcterms:modified>
</cp:coreProperties>
</file>