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Grandson of Margono Djojohadikusumo, founder of Bank Negara Indonesia.</a:t>
            </a:r>
            <a:endParaRPr lang="en-US" sz="1800" dirty="0"/>
          </a:p>
          <a:p>
            <a:pPr indent="0" marL="0">
              <a:buNone/>
            </a:pPr>
            <a:r>
              <a:rPr lang="en-US" sz="1800" dirty="0">
                <a:solidFill>
                  <a:srgbClr val="363636"/>
                </a:solidFill>
              </a:rPr>
              <a:t>• Spent formative years abroad due to his father's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upbringing was shaped by his family's prominent status and political challenges.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early life was deeply influenced by his family's prominent position in Indonesian society and politics. His father, Sumitro Djojohadikusumo, was a well-respected economist and a critic of the Sukarno regime, leading to periods of exile for the family. This experience exposed Prabowo to different cultures and perspectives from a young age, shaping his worldview and fostering a strong sense of national identity. The family legacy instilled a strong sense of duty and service.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Sumitro Djojohadikusumo, family portrait, 1950s Jakarta</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Begins: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Armed Forces (ABRI) in 1970.</a:t>
            </a:r>
            <a:endParaRPr lang="en-US" sz="1800" dirty="0"/>
          </a:p>
          <a:p>
            <a:pPr indent="0" marL="0">
              <a:buNone/>
            </a:pPr>
            <a:r>
              <a:rPr lang="en-US" sz="1800" dirty="0">
                <a:solidFill>
                  <a:srgbClr val="363636"/>
                </a:solidFill>
              </a:rPr>
              <a:t>• Graduated from the Indonesian Military Academy in 1974.</a:t>
            </a:r>
            <a:endParaRPr lang="en-US" sz="1800" dirty="0"/>
          </a:p>
          <a:p>
            <a:pPr indent="0" marL="0">
              <a:buNone/>
            </a:pPr>
            <a:r>
              <a:rPr lang="en-US" sz="1800" dirty="0">
                <a:solidFill>
                  <a:srgbClr val="363636"/>
                </a:solidFill>
              </a:rPr>
              <a:t>• Rapidly rose through the ranks of Kopassus (Special Forces).</a:t>
            </a:r>
            <a:endParaRPr lang="en-US" sz="1800" dirty="0"/>
          </a:p>
          <a:p>
            <a:pPr indent="0" marL="0">
              <a:buNone/>
            </a:pPr>
            <a:r>
              <a:rPr lang="en-US" sz="1800" dirty="0">
                <a:solidFill>
                  <a:srgbClr val="363636"/>
                </a:solidFill>
              </a:rPr>
              <a:t>• Involved in various operations, including in East Timor.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began with a focus on special forces and rapid advancement.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education, Prabowo Subianto embarked on a military career, joining the Indonesian Armed Forces in 1970. He quickly distinguished himself, graduating from the Military Academy and joining the elite Kopassus. His time in Kopassus saw him involved in significant operations, including those in East Timor, showcasing his commitment and leadership potential. This period solidified his reputation as a capable and decisive military officer.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uniform, Kopassus badge, Indonesian Military Academy, East Timor operation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East Timor and Human Rights Allegations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Commanded Kopassus troops during operations in East Timor.</a:t>
            </a:r>
            <a:endParaRPr lang="en-US" sz="1800" dirty="0"/>
          </a:p>
          <a:p>
            <a:pPr indent="0" marL="0">
              <a:buNone/>
            </a:pPr>
            <a:r>
              <a:rPr lang="en-US" sz="1800" dirty="0">
                <a:solidFill>
                  <a:srgbClr val="363636"/>
                </a:solidFill>
              </a:rPr>
              <a:t>• Accused of involvement in human rights abuses.</a:t>
            </a:r>
            <a:endParaRPr lang="en-US" sz="1800" dirty="0"/>
          </a:p>
          <a:p>
            <a:pPr indent="0" marL="0">
              <a:buNone/>
            </a:pPr>
            <a:r>
              <a:rPr lang="en-US" sz="1800" dirty="0">
                <a:solidFill>
                  <a:srgbClr val="363636"/>
                </a:solidFill>
              </a:rPr>
              <a:t>• Allegations include the Santa Cruz massacre (though not directly implicated).</a:t>
            </a:r>
            <a:endParaRPr lang="en-US" sz="1800" dirty="0"/>
          </a:p>
          <a:p>
            <a:pPr indent="0" marL="0">
              <a:buNone/>
            </a:pPr>
            <a:r>
              <a:rPr lang="en-US" sz="1800" dirty="0">
                <a:solidFill>
                  <a:srgbClr val="363636"/>
                </a:solidFill>
              </a:rPr>
              <a:t>• These allegations have consistently been denied by Prabowo.</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is marked by controversy surrounding human rights allegations during the East Timor conflict.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involvement in operations in East Timor during his time in Kopassus has been a source of significant controversy. He has faced allegations of human rights abuses, particularly in connection with events like the Santa Cruz massacre, although he wasn't directly implicated in the incident itself. While he and his supporters have consistently denied these allegations, they have remained a persistent aspect of his public image and have been raised during his political campaigns.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East Timor conflict, Kopassus in East Timor, Santa Cruz massacre, human rights protests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Marriage to Titiek Suharto and Rise in Power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Married Siti Hediati Hariyadi (Titiek Suharto), daughter of President Suharto, in 1983.</a:t>
            </a:r>
            <a:endParaRPr lang="en-US" sz="1800" dirty="0"/>
          </a:p>
          <a:p>
            <a:pPr indent="0" marL="0">
              <a:buNone/>
            </a:pPr>
            <a:r>
              <a:rPr lang="en-US" sz="1800" dirty="0">
                <a:solidFill>
                  <a:srgbClr val="363636"/>
                </a:solidFill>
              </a:rPr>
              <a:t>• This marriage further elevated his position and influence.</a:t>
            </a:r>
            <a:endParaRPr lang="en-US" sz="1800" dirty="0"/>
          </a:p>
          <a:p>
            <a:pPr indent="0" marL="0">
              <a:buNone/>
            </a:pPr>
            <a:r>
              <a:rPr lang="en-US" sz="1800" dirty="0">
                <a:solidFill>
                  <a:srgbClr val="363636"/>
                </a:solidFill>
              </a:rPr>
              <a:t>• Promoted to Commander of Kostrad (Army Strategic Reserve Command) in 1998.</a:t>
            </a:r>
            <a:endParaRPr lang="en-US" sz="1800" dirty="0"/>
          </a:p>
          <a:p>
            <a:pPr indent="0" marL="0">
              <a:buNone/>
            </a:pPr>
            <a:r>
              <a:rPr lang="en-US" sz="1800" dirty="0">
                <a:solidFill>
                  <a:srgbClr val="363636"/>
                </a:solidFill>
              </a:rPr>
              <a:t>• Divorced in 1998, amidst political turmoil.</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marriage to Titiek Suharto significantly increased his influence during the New Order era.</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marriage to Siti Hediati Hariyadi, commonly known as Titiek Suharto, the daughter of then-President Suharto, in 1983, significantly bolstered his standing within the military and political establishment. This union connected him directly to the center of power in Indonesia. His subsequent promotion to Commander of Kostrad in 1998, a crucial military position, demonstrated this increased influence. However, the marriage ended in divorce the same year, coinciding with the fall of the Suharto regime.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and Titiek Suharto wedding, Suharto family, Kostrad headquarters, 1998 political turmoil</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1998 Riots and Dismissal from Military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Implicated in the kidnapping of pro-democracy activists in 1998.</a:t>
            </a:r>
            <a:endParaRPr lang="en-US" sz="1800" dirty="0"/>
          </a:p>
          <a:p>
            <a:pPr indent="0" marL="0">
              <a:buNone/>
            </a:pPr>
            <a:r>
              <a:rPr lang="en-US" sz="1800" dirty="0">
                <a:solidFill>
                  <a:srgbClr val="363636"/>
                </a:solidFill>
              </a:rPr>
              <a:t>• Dismissed from the military following an investigation.</a:t>
            </a:r>
            <a:endParaRPr lang="en-US" sz="1800" dirty="0"/>
          </a:p>
          <a:p>
            <a:pPr indent="0" marL="0">
              <a:buNone/>
            </a:pPr>
            <a:r>
              <a:rPr lang="en-US" sz="1800" dirty="0">
                <a:solidFill>
                  <a:srgbClr val="363636"/>
                </a:solidFill>
              </a:rPr>
              <a:t>• Spent time in self-imposed exile in Jordan.</a:t>
            </a:r>
            <a:endParaRPr lang="en-US" sz="1800" dirty="0"/>
          </a:p>
          <a:p>
            <a:pPr indent="0" marL="0">
              <a:buNone/>
            </a:pPr>
            <a:r>
              <a:rPr lang="en-US" sz="1800" dirty="0">
                <a:solidFill>
                  <a:srgbClr val="363636"/>
                </a:solidFill>
              </a:rPr>
              <a:t>• Maintained his innocence and claimed he was following orders.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1998 political upheaval led to Prabowo's dismissal from the military and a period of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tumultuous events of 1998, including widespread riots and the fall of the Suharto regime, marked a turning point in Prabowo's career. He was implicated in the kidnapping of pro-democracy activists, leading to an investigation and his subsequent dismissal from the military. Following this, Prabowo spent a period of self-imposed exile in Jordan. He has consistently maintained his innocence, claiming he was acting under orders, but the events remain a controversial aspect of his past.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Jakarta riots, pro-democracy activists, military investigation, Prabowo Subianto in Jordan</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Business and Politics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Party in 2008.</a:t>
            </a:r>
            <a:endParaRPr lang="en-US" sz="1800" dirty="0"/>
          </a:p>
          <a:p>
            <a:pPr indent="0" marL="0">
              <a:buNone/>
            </a:pPr>
            <a:r>
              <a:rPr lang="en-US" sz="1800" dirty="0">
                <a:solidFill>
                  <a:srgbClr val="363636"/>
                </a:solidFill>
              </a:rPr>
              <a:t>• Ran for Vice President in 2009 (unsuccessful).</a:t>
            </a:r>
            <a:endParaRPr lang="en-US" sz="1800" dirty="0"/>
          </a:p>
          <a:p>
            <a:pPr indent="0" marL="0">
              <a:buNone/>
            </a:pPr>
            <a:r>
              <a:rPr lang="en-US" sz="1800" dirty="0">
                <a:solidFill>
                  <a:srgbClr val="363636"/>
                </a:solidFill>
              </a:rPr>
              <a:t>• Ran for President in 2014 and 2019 (unsuccessful).</a:t>
            </a:r>
            <a:endParaRPr lang="en-US" sz="1800" dirty="0"/>
          </a:p>
          <a:p>
            <a:pPr indent="0" marL="0">
              <a:buNone/>
            </a:pPr>
            <a:r>
              <a:rPr lang="en-US" sz="1800" dirty="0">
                <a:solidFill>
                  <a:srgbClr val="363636"/>
                </a:solidFill>
              </a:rPr>
              <a:t>• Built a business empire in various sectors, including energy and agriculture.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his military career, Prabowo transitioned into business and founded the Gerindra Party, becoming a major political figure.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return from exile, Prabowo Subianto entered the business world, establishing a substantial presence in sectors such as energy and agriculture. He also embarked on a political career, founding the Gerindra Party in 2008. He subsequently ran for Vice President in 2009 and for President in both 2014 and 2019, losing on each occasion to Joko Widodo. Despite these defeats, he established himself as a prominent opposition figure and a powerful force in Indonesian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campaign rally, Indonesian presidential election, business conglomerate</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as Minister of Defense by President Joko Widodo in 2019.</a:t>
            </a:r>
            <a:endParaRPr lang="en-US" sz="1800" dirty="0"/>
          </a:p>
          <a:p>
            <a:pPr indent="0" marL="0">
              <a:buNone/>
            </a:pPr>
            <a:r>
              <a:rPr lang="en-US" sz="1800" dirty="0">
                <a:solidFill>
                  <a:srgbClr val="363636"/>
                </a:solidFill>
              </a:rPr>
              <a:t>• Focus on modernizing Indonesia's military capabilities.</a:t>
            </a:r>
            <a:endParaRPr lang="en-US" sz="1800" dirty="0"/>
          </a:p>
          <a:p>
            <a:pPr indent="0" marL="0">
              <a:buNone/>
            </a:pPr>
            <a:r>
              <a:rPr lang="en-US" sz="1800" dirty="0">
                <a:solidFill>
                  <a:srgbClr val="363636"/>
                </a:solidFill>
              </a:rPr>
              <a:t>• Increased defense budget and international collaborations.</a:t>
            </a:r>
            <a:endParaRPr lang="en-US" sz="1800" dirty="0"/>
          </a:p>
          <a:p>
            <a:pPr indent="0" marL="0">
              <a:buNone/>
            </a:pPr>
            <a:r>
              <a:rPr lang="en-US" sz="1800" dirty="0">
                <a:solidFill>
                  <a:srgbClr val="363636"/>
                </a:solidFill>
              </a:rPr>
              <a:t>• Continued to face scrutiny regarding past allegations.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Despite past rivalries, Prabowo was appointed Minister of Defense, focusing on strengthening Indonesia's military.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move, President Joko Widodo appointed Prabowo Subianto as Minister of Defense in 2019, despite their previous presidential election contests. In this role, Prabowo has prioritized modernizing Indonesia's military, advocating for an increased defense budget and fostering international collaborations. However, his appointment has also reignited discussions and scrutiny regarding past human rights allegations, highlighting the complex and enduring nature of his legacy.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Indonesian military equipment, defense budget meeting, international military cooperation</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Election 2024</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Nominated as a presidential candidate for the 2024 election.</a:t>
            </a:r>
            <a:endParaRPr lang="en-US" sz="1800" dirty="0"/>
          </a:p>
          <a:p>
            <a:pPr indent="0" marL="0">
              <a:buNone/>
            </a:pPr>
            <a:r>
              <a:rPr lang="en-US" sz="1800" dirty="0">
                <a:solidFill>
                  <a:srgbClr val="363636"/>
                </a:solidFill>
              </a:rPr>
              <a:t>• Ran with Gibran Rakabuming Raka, Joko Widodo's eldest son, as his running mate.</a:t>
            </a:r>
            <a:endParaRPr lang="en-US" sz="1800" dirty="0"/>
          </a:p>
          <a:p>
            <a:pPr indent="0" marL="0">
              <a:buNone/>
            </a:pPr>
            <a:r>
              <a:rPr lang="en-US" sz="1800" dirty="0">
                <a:solidFill>
                  <a:srgbClr val="363636"/>
                </a:solidFill>
              </a:rPr>
              <a:t>• Campaigned on a platform of national strength and economic development.</a:t>
            </a:r>
            <a:endParaRPr lang="en-US" sz="1800" dirty="0"/>
          </a:p>
          <a:p>
            <a:pPr indent="0" marL="0">
              <a:buNone/>
            </a:pPr>
            <a:r>
              <a:rPr lang="en-US" sz="1800" dirty="0">
                <a:solidFill>
                  <a:srgbClr val="363636"/>
                </a:solidFill>
              </a:rPr>
              <a:t>• Won the election with a large margin, provisional results suggest.</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secured a landslide victory in the 2024 Presidential Election.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contested the 2024 Presidential Election, securing the nomination with Gibran Rakabuming Raka, the eldest son of the outgoing President Joko Widodo, as his running mate. His campaign strongly emphasized a platform focused on bolstering national strength and promoting economic development. The unofficial 'quick count' results indicate that Prabowo received the most votes, and he may soon be declared the next president of Indonesia.</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2024 campaign, Prabowo and Gibran, 2024 election results, Indonesia presidential election</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2025-02-28T10:15:09Z</dcterms:created>
  <dcterms:modified xsi:type="dcterms:W3CDTF">2025-02-28T10:15:09Z</dcterms:modified>
</cp:coreProperties>
</file>