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family background significantly influenced his early life and career trajectory.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Indonesian family. His father, Sumitro Djojohadikusumo, was a respected economist and politician who served in several ministerial positions. His grandfather, Margono Djojohadikusumo, was a prominent figure in Indonesia's independence movement and founded Bank Negara Indonesia. This lineage placed Prabowo in a privileged position, providing him with access to quality education and political connections.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young, Sumitro Djojohadikusumo, Margono Djojohadikusumo,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Joined the Army Special Forces Command (Kopassus)</a:t>
            </a:r>
            <a:endParaRPr lang="en-US" sz="1800" dirty="0"/>
          </a:p>
          <a:p>
            <a:pPr indent="0" marL="0">
              <a:buNone/>
            </a:pPr>
            <a:r>
              <a:rPr lang="en-US" sz="1800" dirty="0">
                <a:solidFill>
                  <a:srgbClr val="363636"/>
                </a:solidFill>
              </a:rPr>
              <a:t>• Served in various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embarked on a distinguished, yet controversial, military career, rising rapidly through the ranks.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graduation from the Indonesian Military Academy in 1974, Prabowo joined the elite Kopassus, the Indonesian Army's special forces. He quickly rose through the ranks, participating in numerous military operations, most notably in East Timor. His involvement in these operations, particularly those with alleged human rights violations, would later become a source of significant controversy.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Indonesian Military Academy, East Timor operation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Through the Ranks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Commander of Kopassus (1995-1998)</a:t>
            </a:r>
            <a:endParaRPr lang="en-US" sz="1800" dirty="0"/>
          </a:p>
          <a:p>
            <a:pPr indent="0" marL="0">
              <a:buNone/>
            </a:pPr>
            <a:r>
              <a:rPr lang="en-US" sz="1800" dirty="0">
                <a:solidFill>
                  <a:srgbClr val="363636"/>
                </a:solidFill>
              </a:rPr>
              <a:t>• Commander of the Army Strategic Reserve Command (Kostrad) (1998)</a:t>
            </a:r>
            <a:endParaRPr lang="en-US" sz="1800" dirty="0"/>
          </a:p>
          <a:p>
            <a:pPr indent="0" marL="0">
              <a:buNone/>
            </a:pPr>
            <a:r>
              <a:rPr lang="en-US" sz="1800" dirty="0">
                <a:solidFill>
                  <a:srgbClr val="363636"/>
                </a:solidFill>
              </a:rPr>
              <a:t>• Married Titiek Suharto, daughter of President Suharto, in 1983 (divorced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to Suharto's daughter and his military achievements propelled him to the highest echelons of power.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career advancement was rapid, aided by his military prowess and his marriage to Titiek Suharto, the daughter of then-President Suharto. He became Commander of Kopassus in 1995 and later Commander of Kostrad, a key strategic command within the Indonesian Army. This period cemented his position as a powerful figure within the military and political establishment.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Kostrad, Titiek Suharto, Suharto, military promotion ceremony</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Riots and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the kidnapping of pro-democracy activists</a:t>
            </a:r>
            <a:endParaRPr lang="en-US" sz="1800" dirty="0"/>
          </a:p>
          <a:p>
            <a:pPr indent="0" marL="0">
              <a:buNone/>
            </a:pPr>
            <a:r>
              <a:rPr lang="en-US" sz="1800" dirty="0">
                <a:solidFill>
                  <a:srgbClr val="363636"/>
                </a:solidFill>
              </a:rPr>
              <a:t>• Allegations of human rights abuses in East Timor and elsewhere</a:t>
            </a:r>
            <a:endParaRPr lang="en-US" sz="1800" dirty="0"/>
          </a:p>
          <a:p>
            <a:pPr indent="0" marL="0">
              <a:buNone/>
            </a:pPr>
            <a:r>
              <a:rPr lang="en-US" sz="1800" dirty="0">
                <a:solidFill>
                  <a:srgbClr val="363636"/>
                </a:solidFill>
              </a:rPr>
              <a:t>• Dismissed from the military in August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fall of Suharto led to Prabowo's downfall, amidst serious accusations of human rights violations.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political turmoil of 1998, which led to the resignation of President Suharto, also brought about Prabowo's downfall. He was accused of involvement in the kidnapping and disappearance of pro-democracy activists, as well as human rights abuses in East Timor and other conflict zones. These allegations led to his dismissal from the military in August 1998.</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pro-democracy activists Indonesia, Trisakti shootings, human rights violations Indonesia</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Business Ventures and Exile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Lived in Jordan for several years</a:t>
            </a:r>
            <a:endParaRPr lang="en-US" sz="1800" dirty="0"/>
          </a:p>
          <a:p>
            <a:pPr indent="0" marL="0">
              <a:buNone/>
            </a:pPr>
            <a:r>
              <a:rPr lang="en-US" sz="1800" dirty="0">
                <a:solidFill>
                  <a:srgbClr val="363636"/>
                </a:solidFill>
              </a:rPr>
              <a:t>• Engaged in various business ventures</a:t>
            </a:r>
            <a:endParaRPr lang="en-US" sz="1800" dirty="0"/>
          </a:p>
          <a:p>
            <a:pPr indent="0" marL="0">
              <a:buNone/>
            </a:pPr>
            <a:r>
              <a:rPr lang="en-US" sz="1800" dirty="0">
                <a:solidFill>
                  <a:srgbClr val="363636"/>
                </a:solidFill>
              </a:rPr>
              <a:t>• Founded the Nusantara Energy Group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dismissal, Prabowo spent time in self-imposed exile and built a successful business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dismissal, Prabowo spent several years in self-imposed exile in Jordan, where he had close ties with the royal family. During this time, he ventured into various businesses, eventually founding the Nusantara Energy Group, a conglomerate with interests in energy, agriculture, and other sectors. This period marked his transition from a military figure to a businessman.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Jordan, Nusantara Energy Group, business conglomerate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Return to Politics and Gerindra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and entered politics</a:t>
            </a:r>
            <a:endParaRPr lang="en-US" sz="1800" dirty="0"/>
          </a:p>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president in 2009, 2014, and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returned to Indonesia and established the Gerindra Party, becoming a major force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returned to Indonesia and re-entered the political arena. In 2008, he founded the Gerindra Party (Great Indonesia Movement Party), a nationalist political party that quickly gained prominence. He ran for president in 2009 as a vice-presidential candidate, and then as a presidential candidate in 2014 and 2019, losing to Joko Widodo on both occasions.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campaigning, Indonesian presidential election, political rally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 on modernizing Indonesia's military</a:t>
            </a:r>
            <a:endParaRPr lang="en-US" sz="1800" dirty="0"/>
          </a:p>
          <a:p>
            <a:pPr indent="0" marL="0">
              <a:buNone/>
            </a:pPr>
            <a:r>
              <a:rPr lang="en-US" sz="1800" dirty="0">
                <a:solidFill>
                  <a:srgbClr val="363636"/>
                </a:solidFill>
              </a:rPr>
              <a:t>• Continued involvement in national politics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Despite past rivalry, Prabowo was appointed Minister of Defense, highlighting his enduring political influence.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move, following his defeat in the 2019 presidential election, Prabowo Subianto was appointed Minister of Defense by President Joko Widodo. This appointment signaled a reconciliation between the two former rivals and placed Prabowo in a key position within the government. As Minister of Defense, he has focused on modernizing Indonesia's military capabilities and continues to be a significant figure in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equipment, Joko Widodo Prabowo Subianto, cabinet meeting</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in the 2024 Election</a:t>
            </a:r>
            <a:endParaRPr lang="en-US" sz="1800" dirty="0"/>
          </a:p>
          <a:p>
            <a:pPr indent="0" marL="0">
              <a:buNone/>
            </a:pPr>
            <a:r>
              <a:rPr lang="en-US" sz="1800" dirty="0">
                <a:solidFill>
                  <a:srgbClr val="363636"/>
                </a:solidFill>
              </a:rPr>
              <a:t>• Claimed victory based on quick count results</a:t>
            </a:r>
            <a:endParaRPr lang="en-US" sz="1800" dirty="0"/>
          </a:p>
          <a:p>
            <a:pPr indent="0" marL="0">
              <a:buNone/>
            </a:pPr>
            <a:r>
              <a:rPr lang="en-US" sz="1800" dirty="0">
                <a:solidFill>
                  <a:srgbClr val="363636"/>
                </a:solidFill>
              </a:rPr>
              <a:t>• Official result confirmation pending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ran for president for the third time and preliminary results show his win.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Indonesian presidential election for the third time in 2024. Based on quick count results from various independent polling agencies, he claimed victory. The official results are pending confirmation from the General Elections Commission (KPU).</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2024 campaign, Indonesian election 2024, quick count results, KPU Indonesia</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2025-02-28T10:19:20Z</dcterms:created>
  <dcterms:modified xsi:type="dcterms:W3CDTF">2025-02-28T10:19:20Z</dcterms:modified>
</cp:coreProperties>
</file>