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Family</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Jakarta, October 17, 1951</a:t>
            </a:r>
            <a:endParaRPr lang="en-US" sz="1800" dirty="0"/>
          </a:p>
          <a:p>
            <a:pPr indent="0" marL="0">
              <a:buNone/>
            </a:pPr>
            <a:r>
              <a:rPr lang="en-US" sz="1800" dirty="0">
                <a:solidFill>
                  <a:srgbClr val="363636"/>
                </a:solidFill>
              </a:rPr>
              <a:t>• Son of Sumitro Djojohadikusumo, a prominent economist</a:t>
            </a:r>
            <a:endParaRPr lang="en-US" sz="1800" dirty="0"/>
          </a:p>
          <a:p>
            <a:pPr indent="0" marL="0">
              <a:buNone/>
            </a:pPr>
            <a:r>
              <a:rPr lang="en-US" sz="1800" dirty="0">
                <a:solidFill>
                  <a:srgbClr val="363636"/>
                </a:solidFill>
              </a:rPr>
              <a:t>• Descendant of Javanese aristocracy</a:t>
            </a:r>
            <a:endParaRPr lang="en-US" sz="1800" dirty="0"/>
          </a:p>
          <a:p>
            <a:pPr indent="0" marL="0">
              <a:buNone/>
            </a:pPr>
            <a:r>
              <a:rPr lang="en-US" sz="1800" dirty="0">
                <a:solidFill>
                  <a:srgbClr val="363636"/>
                </a:solidFill>
              </a:rPr>
              <a:t>• Spent formative years abroad due to father's political exile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upbringing was shaped by privilege, political turmoil, and international exposure.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 was born into a prominent and influential Indonesian family. His father, Sumitro Djojohadikusumo, was a renowned economist and politician who served in various ministerial positions. Due to Sumitro's opposition to Sukarno's regime, the family spent several years in exile, providing Prabowo with an international upbringing, attending schools in Switzerland, the United Kingdom, and Singapore. This experience broadened his worldview but also instilled a sense of displacement.</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young Prabowo Subianto, Sumitro Djojohadikusumo, family portrait</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 Kopassus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Indonesian Armed Forces (ABRI) in 1970</a:t>
            </a:r>
            <a:endParaRPr lang="en-US" sz="1800" dirty="0"/>
          </a:p>
          <a:p>
            <a:pPr indent="0" marL="0">
              <a:buNone/>
            </a:pPr>
            <a:r>
              <a:rPr lang="en-US" sz="1800" dirty="0">
                <a:solidFill>
                  <a:srgbClr val="363636"/>
                </a:solidFill>
              </a:rPr>
              <a:t>• Graduated from the Military Academy in 1974</a:t>
            </a:r>
            <a:endParaRPr lang="en-US" sz="1800" dirty="0"/>
          </a:p>
          <a:p>
            <a:pPr indent="0" marL="0">
              <a:buNone/>
            </a:pPr>
            <a:r>
              <a:rPr lang="en-US" sz="1800" dirty="0">
                <a:solidFill>
                  <a:srgbClr val="363636"/>
                </a:solidFill>
              </a:rPr>
              <a:t>• Rapid rise through the ranks of Kopassus (Special Forces)</a:t>
            </a:r>
            <a:endParaRPr lang="en-US" sz="1800" dirty="0"/>
          </a:p>
          <a:p>
            <a:pPr indent="0" marL="0">
              <a:buNone/>
            </a:pPr>
            <a:r>
              <a:rPr lang="en-US" sz="1800" dirty="0">
                <a:solidFill>
                  <a:srgbClr val="363636"/>
                </a:solidFill>
              </a:rPr>
              <a:t>• Involved in numerous military operations, including in East Timor</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had a distinguished, yet controversial, career in Indonesia's elite special forces unit, Kopassus.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military career began with his entry into the Indonesian Armed Forces in 1970. Following his graduation from the Military Academy, he quickly rose through the ranks of Kopassus, the Indonesian Army's special forces. He participated in several significant military operations, including operations during Indonesia's annexation and occupation of East Timor. His time in Kopassus was marked by both accolades for his leadership and allegations of human rights abuses.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military uniform, Kopassus, Indonesian military academy</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East Timor and Human Rights Allegations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Command roles during the Indonesian occupation of East Timor</a:t>
            </a:r>
            <a:endParaRPr lang="en-US" sz="1800" dirty="0"/>
          </a:p>
          <a:p>
            <a:pPr indent="0" marL="0">
              <a:buNone/>
            </a:pPr>
            <a:r>
              <a:rPr lang="en-US" sz="1800" dirty="0">
                <a:solidFill>
                  <a:srgbClr val="363636"/>
                </a:solidFill>
              </a:rPr>
              <a:t>• Accusations of involvement in human rights violations</a:t>
            </a:r>
            <a:endParaRPr lang="en-US" sz="1800" dirty="0"/>
          </a:p>
          <a:p>
            <a:pPr indent="0" marL="0">
              <a:buNone/>
            </a:pPr>
            <a:r>
              <a:rPr lang="en-US" sz="1800" dirty="0">
                <a:solidFill>
                  <a:srgbClr val="363636"/>
                </a:solidFill>
              </a:rPr>
              <a:t>• The 1998 kidnapping of pro-democracy activists</a:t>
            </a:r>
            <a:endParaRPr lang="en-US" sz="1800" dirty="0"/>
          </a:p>
          <a:p>
            <a:pPr indent="0" marL="0">
              <a:buNone/>
            </a:pPr>
            <a:r>
              <a:rPr lang="en-US" sz="1800" dirty="0">
                <a:solidFill>
                  <a:srgbClr val="363636"/>
                </a:solidFill>
              </a:rPr>
              <a:t>• Discharge from the military in 1998</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is shadowed by serious accusations of human rights abuses, particularly in East Timor and during the 1998 riots.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involvement in East Timor during the Indonesian occupation remains a highly controversial aspect of his career. He held command positions during a period marked by widespread violence and human rights abuses. He has been accused of direct involvement in various incidents, including the Santa Cruz massacre, although he denies these charges. Furthermore, he was implicated in the kidnapping and disappearance of pro-democracy activists in 1998, leading to his discharge from the military.</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East Timor conflict, Santa Cruz massacre, 1998 Jakarta riots, pro-democracy activists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Marriage and Business Ventures</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Married Siti Hediati Hariyadi (Titiek Suharto), daughter of President Suharto, in 1983</a:t>
            </a:r>
            <a:endParaRPr lang="en-US" sz="1800" dirty="0"/>
          </a:p>
          <a:p>
            <a:pPr indent="0" marL="0">
              <a:buNone/>
            </a:pPr>
            <a:r>
              <a:rPr lang="en-US" sz="1800" dirty="0">
                <a:solidFill>
                  <a:srgbClr val="363636"/>
                </a:solidFill>
              </a:rPr>
              <a:t>• Divorced in 1998</a:t>
            </a:r>
            <a:endParaRPr lang="en-US" sz="1800" dirty="0"/>
          </a:p>
          <a:p>
            <a:pPr indent="0" marL="0">
              <a:buNone/>
            </a:pPr>
            <a:r>
              <a:rPr lang="en-US" sz="1800" dirty="0">
                <a:solidFill>
                  <a:srgbClr val="363636"/>
                </a:solidFill>
              </a:rPr>
              <a:t>• Ventured into business after leaving the military</a:t>
            </a:r>
            <a:endParaRPr lang="en-US" sz="1800" dirty="0"/>
          </a:p>
          <a:p>
            <a:pPr indent="0" marL="0">
              <a:buNone/>
            </a:pPr>
            <a:r>
              <a:rPr lang="en-US" sz="1800" dirty="0">
                <a:solidFill>
                  <a:srgbClr val="363636"/>
                </a:solidFill>
              </a:rPr>
              <a:t>• Acquired significant holdings in various sectors, including palm oil and energy</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marriage into the Suharto family provided access to power and influence, and after his military career, he transitioned into a successful businessman.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1983, Prabowo married Siti Hediati Hariyadi, commonly known as Titiek Suharto, the daughter of then-President Suharto. This marriage further solidified his position within the Indonesian elite. The couple divorced in 1998, amidst the political turmoil that led to Suharto's resignation. Following his discharge from the military, Prabowo entered the business world, building a substantial business empire with interests in various sectors, notably palm oil, energy, and paper pulp.</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wedding, Titiek Suharto, Suharto family, business conglomerate</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Entry into Politics: Gerindra</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Founded Gerindra (Great Indonesia Movement Party) in 2008</a:t>
            </a:r>
            <a:endParaRPr lang="en-US" sz="1800" dirty="0"/>
          </a:p>
          <a:p>
            <a:pPr indent="0" marL="0">
              <a:buNone/>
            </a:pPr>
            <a:r>
              <a:rPr lang="en-US" sz="1800" dirty="0">
                <a:solidFill>
                  <a:srgbClr val="363636"/>
                </a:solidFill>
              </a:rPr>
              <a:t>• Nationalist and populist political platform</a:t>
            </a:r>
            <a:endParaRPr lang="en-US" sz="1800" dirty="0"/>
          </a:p>
          <a:p>
            <a:pPr indent="0" marL="0">
              <a:buNone/>
            </a:pPr>
            <a:r>
              <a:rPr lang="en-US" sz="1800" dirty="0">
                <a:solidFill>
                  <a:srgbClr val="363636"/>
                </a:solidFill>
              </a:rPr>
              <a:t>• Ran for president in 2009 (as vice-presidential candidate), 2014, and 2019</a:t>
            </a:r>
            <a:endParaRPr lang="en-US" sz="1800" dirty="0"/>
          </a:p>
          <a:p>
            <a:pPr indent="0" marL="0">
              <a:buNone/>
            </a:pPr>
            <a:r>
              <a:rPr lang="en-US" sz="1800" dirty="0">
                <a:solidFill>
                  <a:srgbClr val="363636"/>
                </a:solidFill>
              </a:rPr>
              <a:t>• Consistently emphasized national strength and self-reliance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 founded Gerindra, a nationalist political party, and has become a prominent figure in Indonesian politics.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a period in business, Prabowo returned to the public sphere through politics. In 2008, he founded the Gerindra Party, built on a platform of nationalism, populism, and promises of strong leadership. He ran for vice president in 2009 alongside Megawati Sukarnoputri and subsequently ran for president in 2014 and 2019, losing both times to Joko Widodo. His campaigns consistently highlighted themes of national strength, economic self-sufficiency, and protection of Indonesian interests.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Gerindra logo, Prabowo Subianto political rally, Indonesian presidential election</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Presidential Campaigns: 2014 and 2019</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Ran against Joko Widodo in both 2014 and 2019</a:t>
            </a:r>
            <a:endParaRPr lang="en-US" sz="1800" dirty="0"/>
          </a:p>
          <a:p>
            <a:pPr indent="0" marL="0">
              <a:buNone/>
            </a:pPr>
            <a:r>
              <a:rPr lang="en-US" sz="1800" dirty="0">
                <a:solidFill>
                  <a:srgbClr val="363636"/>
                </a:solidFill>
              </a:rPr>
              <a:t>• Challenged election results in both cases</a:t>
            </a:r>
            <a:endParaRPr lang="en-US" sz="1800" dirty="0"/>
          </a:p>
          <a:p>
            <a:pPr indent="0" marL="0">
              <a:buNone/>
            </a:pPr>
            <a:r>
              <a:rPr lang="en-US" sz="1800" dirty="0">
                <a:solidFill>
                  <a:srgbClr val="363636"/>
                </a:solidFill>
              </a:rPr>
              <a:t>• Campaigns marked by nationalist rhetoric and appeals to conservative voters</a:t>
            </a:r>
            <a:endParaRPr lang="en-US" sz="1800" dirty="0"/>
          </a:p>
          <a:p>
            <a:pPr indent="0" marL="0">
              <a:buNone/>
            </a:pPr>
            <a:r>
              <a:rPr lang="en-US" sz="1800" dirty="0">
                <a:solidFill>
                  <a:srgbClr val="363636"/>
                </a:solidFill>
              </a:rPr>
              <a:t>• Large and enthusiastic support base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presidential campaigns were characterized by intense competition, nationalist rhetoric, and legal challenges to the results.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2014 and 2019 presidential elections saw closely contested races between Prabowo Subianto and Joko Widodo. Prabowo's campaigns were marked by strong nationalist rhetoric, promises of economic development, and appeals to conservative Muslim voters. In both instances, he challenged the official election results, alleging widespread fraud, but his legal challenges were ultimately unsuccessful. Despite the losses, he maintained a significant and loyal support base.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debate, Joko Widodo, Indonesian election protests</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Minister of Defense</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Appointed Minister of Defense by Joko Widodo in October 2019</a:t>
            </a:r>
            <a:endParaRPr lang="en-US" sz="1800" dirty="0"/>
          </a:p>
          <a:p>
            <a:pPr indent="0" marL="0">
              <a:buNone/>
            </a:pPr>
            <a:r>
              <a:rPr lang="en-US" sz="1800" dirty="0">
                <a:solidFill>
                  <a:srgbClr val="363636"/>
                </a:solidFill>
              </a:rPr>
              <a:t>• A surprising move following years of political rivalry</a:t>
            </a:r>
            <a:endParaRPr lang="en-US" sz="1800" dirty="0"/>
          </a:p>
          <a:p>
            <a:pPr indent="0" marL="0">
              <a:buNone/>
            </a:pPr>
            <a:r>
              <a:rPr lang="en-US" sz="1800" dirty="0">
                <a:solidFill>
                  <a:srgbClr val="363636"/>
                </a:solidFill>
              </a:rPr>
              <a:t>• Focus on modernizing Indonesia's military and defense capabilities</a:t>
            </a:r>
            <a:endParaRPr lang="en-US" sz="1800" dirty="0"/>
          </a:p>
          <a:p>
            <a:pPr indent="0" marL="0">
              <a:buNone/>
            </a:pPr>
            <a:r>
              <a:rPr lang="en-US" sz="1800" dirty="0">
                <a:solidFill>
                  <a:srgbClr val="363636"/>
                </a:solidFill>
              </a:rPr>
              <a:t>• Increased defense spending and international collaborations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appointment as Minister of Defense marked a significant shift in Indonesian politics, uniting former rivals.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In a surprising turn of events, following his 2019 election defeat, Prabowo Subianto accepted an offer from President Joko Widodo to serve as Minister of Defense. This appointment was seen as a move towards national reconciliation and unity after years of intense political rivalry. As Minister of Defense, Prabowo has focused on modernizing Indonesia's military, increasing defense spending, and strengthening defense cooperation with other countries.</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Minister of Defense, Indonesian military parade, defense equipment</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2025-02-28T10:23:34Z</dcterms:created>
  <dcterms:modified xsi:type="dcterms:W3CDTF">2025-02-28T10:23:34Z</dcterms:modified>
</cp:coreProperties>
</file>