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A History of Hitler</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Early Life and Influences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Born in Braunau am Inn, Austria, in 1889.</a:t>
            </a:r>
            <a:endParaRPr lang="en-US" sz="1800" dirty="0"/>
          </a:p>
          <a:p>
            <a:pPr indent="0" marL="0">
              <a:buNone/>
            </a:pPr>
            <a:r>
              <a:rPr lang="en-US" sz="1800" dirty="0">
                <a:solidFill>
                  <a:srgbClr val="363636"/>
                </a:solidFill>
              </a:rPr>
              <a:t>• Difficult relationship with his father.</a:t>
            </a:r>
            <a:endParaRPr lang="en-US" sz="1800" dirty="0"/>
          </a:p>
          <a:p>
            <a:pPr indent="0" marL="0">
              <a:buNone/>
            </a:pPr>
            <a:r>
              <a:rPr lang="en-US" sz="1800" dirty="0">
                <a:solidFill>
                  <a:srgbClr val="363636"/>
                </a:solidFill>
              </a:rPr>
              <a:t>• Developed early interest in German nationalism.</a:t>
            </a:r>
            <a:endParaRPr lang="en-US" sz="1800" dirty="0"/>
          </a:p>
          <a:p>
            <a:pPr indent="0" marL="0">
              <a:buNone/>
            </a:pPr>
            <a:r>
              <a:rPr lang="en-US" sz="1800" dirty="0">
                <a:solidFill>
                  <a:srgbClr val="363636"/>
                </a:solidFill>
              </a:rPr>
              <a:t>• Moved to Vienna, struggled as an artist.</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Hitler's early life was marked by personal struggles and the development of strong nationalist views.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Adolf Hitler's formative years were characterized by a strained relationship with his authoritarian father and a growing fascination with German nationalism, rejecting the multi-ethnic Austro-Hungarian Empire. His experiences in Vienna, where he faced rejection from art school and lived in poverty, further fueled his resentment and shaped his anti-Semitic and anti-establishment ideologies.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Braunau am Inn, young Hitler, Vienna 1900s, Hitler's artwork</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World War I and its Aftermath</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Served in the German Army during World War I.</a:t>
            </a:r>
            <a:endParaRPr lang="en-US" sz="1800" dirty="0"/>
          </a:p>
          <a:p>
            <a:pPr indent="0" marL="0">
              <a:buNone/>
            </a:pPr>
            <a:r>
              <a:rPr lang="en-US" sz="1800" dirty="0">
                <a:solidFill>
                  <a:srgbClr val="363636"/>
                </a:solidFill>
              </a:rPr>
              <a:t>• Awarded Iron Cross for bravery.</a:t>
            </a:r>
            <a:endParaRPr lang="en-US" sz="1800" dirty="0"/>
          </a:p>
          <a:p>
            <a:pPr indent="0" marL="0">
              <a:buNone/>
            </a:pPr>
            <a:r>
              <a:rPr lang="en-US" sz="1800" dirty="0">
                <a:solidFill>
                  <a:srgbClr val="363636"/>
                </a:solidFill>
              </a:rPr>
              <a:t>• Deeply affected by Germany's defeat.</a:t>
            </a:r>
            <a:endParaRPr lang="en-US" sz="1800" dirty="0"/>
          </a:p>
          <a:p>
            <a:pPr indent="0" marL="0">
              <a:buNone/>
            </a:pPr>
            <a:r>
              <a:rPr lang="en-US" sz="1800" dirty="0">
                <a:solidFill>
                  <a:srgbClr val="363636"/>
                </a:solidFill>
              </a:rPr>
              <a:t>• Embraced the 'stab-in-the-back' myth.</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Hitler's experiences in World War I and his belief in the 'stab-in-the-back' myth were crucial to his political development.</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Hitler's service in the German Army during World War I was a defining period in his life. He found purpose and camaraderie in the military, and Germany's defeat profoundly impacted him. He, like many others, subscribed to the 'stab-in-the-back' myth, which blamed Jews and socialists for Germany's loss, further radicalizing his views.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Hitler World War I, German Army 1914, Iron Cross, Treaty of Versailles</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Rise to Power in the Nazi Party</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Joined the German Workers' Party (DAP).</a:t>
            </a:r>
            <a:endParaRPr lang="en-US" sz="1800" dirty="0"/>
          </a:p>
          <a:p>
            <a:pPr indent="0" marL="0">
              <a:buNone/>
            </a:pPr>
            <a:r>
              <a:rPr lang="en-US" sz="1800" dirty="0">
                <a:solidFill>
                  <a:srgbClr val="363636"/>
                </a:solidFill>
              </a:rPr>
              <a:t>• Became leader and renamed it NSDAP (Nazi Party).</a:t>
            </a:r>
            <a:endParaRPr lang="en-US" sz="1800" dirty="0"/>
          </a:p>
          <a:p>
            <a:pPr indent="0" marL="0">
              <a:buNone/>
            </a:pPr>
            <a:r>
              <a:rPr lang="en-US" sz="1800" dirty="0">
                <a:solidFill>
                  <a:srgbClr val="363636"/>
                </a:solidFill>
              </a:rPr>
              <a:t>• Exploited economic hardship and political instability.</a:t>
            </a:r>
            <a:endParaRPr lang="en-US" sz="1800" dirty="0"/>
          </a:p>
          <a:p>
            <a:pPr indent="0" marL="0">
              <a:buNone/>
            </a:pPr>
            <a:r>
              <a:rPr lang="en-US" sz="1800" dirty="0">
                <a:solidFill>
                  <a:srgbClr val="363636"/>
                </a:solidFill>
              </a:rPr>
              <a:t>• Used propaganda and charisma to gain support.</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Hitler's charismatic leadership and exploitation of Germany's post-war turmoil propelled him to the head of the Nazi Party.</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After the war, Hitler joined the German Workers' Party, quickly rising through the ranks due to his oratory skills and political acumen. He renamed it the National Socialist German Workers' Party (NSDAP), or Nazi Party. He expertly exploited the economic hardship, political instability, and widespread resentment following World War I, using propaganda and powerful rhetoric to gain a growing following.</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Nazi Party rally, Hitler speaking, Swastika, Early Nazi propaganda</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The Beer Hall Putsch and Mein Kampf</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Failed attempt to seize power in Munich in 1923.</a:t>
            </a:r>
            <a:endParaRPr lang="en-US" sz="1800" dirty="0"/>
          </a:p>
          <a:p>
            <a:pPr indent="0" marL="0">
              <a:buNone/>
            </a:pPr>
            <a:r>
              <a:rPr lang="en-US" sz="1800" dirty="0">
                <a:solidFill>
                  <a:srgbClr val="363636"/>
                </a:solidFill>
              </a:rPr>
              <a:t>• Arrested and imprisoned.</a:t>
            </a:r>
            <a:endParaRPr lang="en-US" sz="1800" dirty="0"/>
          </a:p>
          <a:p>
            <a:pPr indent="0" marL="0">
              <a:buNone/>
            </a:pPr>
            <a:r>
              <a:rPr lang="en-US" sz="1800" dirty="0">
                <a:solidFill>
                  <a:srgbClr val="363636"/>
                </a:solidFill>
              </a:rPr>
              <a:t>• Wrote Mein Kampf (My Struggle) during imprisonment.</a:t>
            </a:r>
            <a:endParaRPr lang="en-US" sz="1800" dirty="0"/>
          </a:p>
          <a:p>
            <a:pPr indent="0" marL="0">
              <a:buNone/>
            </a:pPr>
            <a:r>
              <a:rPr lang="en-US" sz="1800" dirty="0">
                <a:solidFill>
                  <a:srgbClr val="363636"/>
                </a:solidFill>
              </a:rPr>
              <a:t>• Outlined his ideology and plans for Germany.</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The failed Beer Hall Putsch led to Hitler's imprisonment, during which he wrote Mein Kampf, outlining his political ideology.</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In 1923, Hitler led the Beer Hall Putsch, a failed attempt to seize power in Munich. The failure resulted in his arrest and imprisonment. During his time in prison, he wrote Mein Kampf (My Struggle), a book that detailed his anti-Semitic, racist, and expansionist ideology, laying the groundwork for his future plans for Germany and Europe.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Beer Hall Putsch, Landsberg Prison, Mein Kampf book cover, Munich 1923</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Chancellor and Führer</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Appointed Chancellor in 1933.</a:t>
            </a:r>
            <a:endParaRPr lang="en-US" sz="1800" dirty="0"/>
          </a:p>
          <a:p>
            <a:pPr indent="0" marL="0">
              <a:buNone/>
            </a:pPr>
            <a:r>
              <a:rPr lang="en-US" sz="1800" dirty="0">
                <a:solidFill>
                  <a:srgbClr val="363636"/>
                </a:solidFill>
              </a:rPr>
              <a:t>• Consolidated power through legal and illegal means.</a:t>
            </a:r>
            <a:endParaRPr lang="en-US" sz="1800" dirty="0"/>
          </a:p>
          <a:p>
            <a:pPr indent="0" marL="0">
              <a:buNone/>
            </a:pPr>
            <a:r>
              <a:rPr lang="en-US" sz="1800" dirty="0">
                <a:solidFill>
                  <a:srgbClr val="363636"/>
                </a:solidFill>
              </a:rPr>
              <a:t>• Established a totalitarian dictatorship.</a:t>
            </a:r>
            <a:endParaRPr lang="en-US" sz="1800" dirty="0"/>
          </a:p>
          <a:p>
            <a:pPr indent="0" marL="0">
              <a:buNone/>
            </a:pPr>
            <a:r>
              <a:rPr lang="en-US" sz="1800" dirty="0">
                <a:solidFill>
                  <a:srgbClr val="363636"/>
                </a:solidFill>
              </a:rPr>
              <a:t>• Suppressed all opposition.</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After becoming Chancellor, Hitler systematically dismantled democracy and established a totalitarian dictatorship.</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Hitler was appointed Chancellor of Germany in 1933. He quickly moved to consolidate his power, using both legal maneuvers and outright violence. The Reichstag fire, blamed on communists, provided a pretext for suspending civil liberties. Through intimidation, suppression of opposition parties, and the establishment of a one-party state, Hitler transformed Germany into a totalitarian dictatorship with himself as Führer.</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Hitler Chancellor, Reichstag Fire, Nazi Germany, Concentration camp</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World War II and the Holocaust</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Initiated World War II with the invasion of Poland.</a:t>
            </a:r>
            <a:endParaRPr lang="en-US" sz="1800" dirty="0"/>
          </a:p>
          <a:p>
            <a:pPr indent="0" marL="0">
              <a:buNone/>
            </a:pPr>
            <a:r>
              <a:rPr lang="en-US" sz="1800" dirty="0">
                <a:solidFill>
                  <a:srgbClr val="363636"/>
                </a:solidFill>
              </a:rPr>
              <a:t>• Implemented the 'Final Solution' – the Holocaust.</a:t>
            </a:r>
            <a:endParaRPr lang="en-US" sz="1800" dirty="0"/>
          </a:p>
          <a:p>
            <a:pPr indent="0" marL="0">
              <a:buNone/>
            </a:pPr>
            <a:r>
              <a:rPr lang="en-US" sz="1800" dirty="0">
                <a:solidFill>
                  <a:srgbClr val="363636"/>
                </a:solidFill>
              </a:rPr>
              <a:t>• Systematic genocide of Jews and other minorities.</a:t>
            </a:r>
            <a:endParaRPr lang="en-US" sz="1800" dirty="0"/>
          </a:p>
          <a:p>
            <a:pPr indent="0" marL="0">
              <a:buNone/>
            </a:pPr>
            <a:r>
              <a:rPr lang="en-US" sz="1800" dirty="0">
                <a:solidFill>
                  <a:srgbClr val="363636"/>
                </a:solidFill>
              </a:rPr>
              <a:t>• Millions of people murdered.</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Hitler's aggressive foreign policy led to World War II, and his regime carried out the Holocaust, the systematic genocide of millions.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Hitler's aggressive expansionist policies led to the outbreak of World War II in 1939 with the invasion of Poland. During the war, his regime implemented the 'Final Solution,' the systematic and industrialized genocide of approximately six million Jews across Europe, along with millions of other minorities, including Roma, homosexuals, and political prisoners. This horrific period is known as the Holocaust.</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Invasion of Poland, Auschwitz concentration camp, World War II map, Holocaust victims</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Downfall and Death</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Germany faced defeat as Allied forces advanced.</a:t>
            </a:r>
            <a:endParaRPr lang="en-US" sz="1800" dirty="0"/>
          </a:p>
          <a:p>
            <a:pPr indent="0" marL="0">
              <a:buNone/>
            </a:pPr>
            <a:r>
              <a:rPr lang="en-US" sz="1800" dirty="0">
                <a:solidFill>
                  <a:srgbClr val="363636"/>
                </a:solidFill>
              </a:rPr>
              <a:t>• Committed suicide in his Berlin bunker in 1945.</a:t>
            </a:r>
            <a:endParaRPr lang="en-US" sz="1800" dirty="0"/>
          </a:p>
          <a:p>
            <a:pPr indent="0" marL="0">
              <a:buNone/>
            </a:pPr>
            <a:r>
              <a:rPr lang="en-US" sz="1800" dirty="0">
                <a:solidFill>
                  <a:srgbClr val="363636"/>
                </a:solidFill>
              </a:rPr>
              <a:t>• The end of the Third Reich.</a:t>
            </a:r>
            <a:endParaRPr lang="en-US" sz="1800" dirty="0"/>
          </a:p>
          <a:p>
            <a:pPr indent="0" marL="0">
              <a:buNone/>
            </a:pPr>
            <a:r>
              <a:rPr lang="en-US" sz="1800" dirty="0">
                <a:solidFill>
                  <a:srgbClr val="363636"/>
                </a:solidFill>
              </a:rPr>
              <a:t>• Legacy of destruction and devastation.</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Facing imminent defeat, Hitler committed suicide, marking the end of the Nazi regime and the Third Reich.</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As Allied forces closed in on Berlin in 1945, and with Germany facing total defeat, Hitler committed suicide in his bunker. His death marked the end of the Third Reich and the Nazi regime, leaving behind a legacy of unparalleled destruction, devastation, and the horrors of the Holocaust, which continue to shape the world today.</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Battle of Berlin, Hitler's bunker, Allied victory, Ruins of Berlin 1945</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2025-02-28T10:24:37Z</dcterms:created>
  <dcterms:modified xsi:type="dcterms:W3CDTF">2025-02-28T10:24:37Z</dcterms:modified>
</cp:coreProperties>
</file>