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October 17, 1951, in Jakarta.</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Grandson of Margono Djojohadikusumo, founder of Bank Negara Indonesia.</a:t>
            </a:r>
            <a:endParaRPr lang="en-US" sz="1800" dirty="0"/>
          </a:p>
          <a:p>
            <a:pPr indent="0" marL="0">
              <a:buNone/>
            </a:pPr>
            <a:r>
              <a:rPr lang="en-US" sz="1800" dirty="0">
                <a:solidFill>
                  <a:srgbClr val="363636"/>
                </a:solidFill>
              </a:rPr>
              <a:t>• Spent many of his childhood years abroad.</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family background significantly influenced his life and career.</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formative years were shaped by his distinguished family. His father, Sumitro Djojohadikusumo, was a renowned economist who served in various ministerial positions, instilling in Prabowo a strong sense of public service. His grandfather, Margono Djojohadikusumo, was a prominent figure in Indonesia's early financial history. This familial legacy, combined with extensive international exposure during his childhood, provided a unique foundation for his future endeavors.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Sumitro Djojohadikusumo, Margono Djojohadikusumo, 1950s Jakarta</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Early Years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Armed Forces (ABRI) in 1970.</a:t>
            </a:r>
            <a:endParaRPr lang="en-US" sz="1800" dirty="0"/>
          </a:p>
          <a:p>
            <a:pPr indent="0" marL="0">
              <a:buNone/>
            </a:pPr>
            <a:r>
              <a:rPr lang="en-US" sz="1800" dirty="0">
                <a:solidFill>
                  <a:srgbClr val="363636"/>
                </a:solidFill>
              </a:rPr>
              <a:t>• Graduated from the Indonesian Military Academy (Akmil) in 1974.</a:t>
            </a:r>
            <a:endParaRPr lang="en-US" sz="1800" dirty="0"/>
          </a:p>
          <a:p>
            <a:pPr indent="0" marL="0">
              <a:buNone/>
            </a:pPr>
            <a:r>
              <a:rPr lang="en-US" sz="1800" dirty="0">
                <a:solidFill>
                  <a:srgbClr val="363636"/>
                </a:solidFill>
              </a:rPr>
              <a:t>• Served in the Army's Special Forces (Kopassus).</a:t>
            </a:r>
            <a:endParaRPr lang="en-US" sz="1800" dirty="0"/>
          </a:p>
          <a:p>
            <a:pPr indent="0" marL="0">
              <a:buNone/>
            </a:pPr>
            <a:r>
              <a:rPr lang="en-US" sz="1800" dirty="0">
                <a:solidFill>
                  <a:srgbClr val="363636"/>
                </a:solidFill>
              </a:rPr>
              <a:t>• Participated in various military operations, including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quickly rose through the ranks of the Indonesian military.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graduation from the Military Academy in 1974, Prabowo Subianto embarked on a significant military career, primarily within the elite Kopassus unit. His early service involved participation in key military operations, showcasing his commitment and leadership potential. This period solidified his reputation as a dedicated and ambitious officer within the Indonesian Armed Forces.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academy, Kopassus, Indonesian Army, 1970s Indonesia military</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Rise to Prominence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Commander of Kopassus (1995-1998).</a:t>
            </a:r>
            <a:endParaRPr lang="en-US" sz="1800" dirty="0"/>
          </a:p>
          <a:p>
            <a:pPr indent="0" marL="0">
              <a:buNone/>
            </a:pPr>
            <a:r>
              <a:rPr lang="en-US" sz="1800" dirty="0">
                <a:solidFill>
                  <a:srgbClr val="363636"/>
                </a:solidFill>
              </a:rPr>
              <a:t>• Commander of the Army Strategic Reserve Command (Kostrad) (1998).</a:t>
            </a:r>
            <a:endParaRPr lang="en-US" sz="1800" dirty="0"/>
          </a:p>
          <a:p>
            <a:pPr indent="0" marL="0">
              <a:buNone/>
            </a:pPr>
            <a:r>
              <a:rPr lang="en-US" sz="1800" dirty="0">
                <a:solidFill>
                  <a:srgbClr val="363636"/>
                </a:solidFill>
              </a:rPr>
              <a:t>• Involved in controversial operations and faced allegations of human rights abuses.</a:t>
            </a:r>
            <a:endParaRPr lang="en-US" sz="1800" dirty="0"/>
          </a:p>
          <a:p>
            <a:pPr indent="0" marL="0">
              <a:buNone/>
            </a:pPr>
            <a:r>
              <a:rPr lang="en-US" sz="1800" dirty="0">
                <a:solidFill>
                  <a:srgbClr val="363636"/>
                </a:solidFill>
              </a:rPr>
              <a:t>• Discharged from military service in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was marked by both success and controversy.</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rise to prominence within the military culminated in his command of Kopassus and later Kostrad. However, this period was also marked by significant controversy, with allegations of human rights abuses surfacing in connection with various military operations. These allegations ultimately led to his discharge from military service in 1998, following the fall of Suharto's regime.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Kopassus commander, Kostrad, Indonesian military 1990s, human rights allegations Indonesia</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Post-Military Life: 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Entered the business world after leaving the military.</a:t>
            </a:r>
            <a:endParaRPr lang="en-US" sz="1800" dirty="0"/>
          </a:p>
          <a:p>
            <a:pPr indent="0" marL="0">
              <a:buNone/>
            </a:pPr>
            <a:r>
              <a:rPr lang="en-US" sz="1800" dirty="0">
                <a:solidFill>
                  <a:srgbClr val="363636"/>
                </a:solidFill>
              </a:rPr>
              <a:t>• Founded and led various companies in diverse sectors.</a:t>
            </a:r>
            <a:endParaRPr lang="en-US" sz="1800" dirty="0"/>
          </a:p>
          <a:p>
            <a:pPr indent="0" marL="0">
              <a:buNone/>
            </a:pPr>
            <a:r>
              <a:rPr lang="en-US" sz="1800" dirty="0">
                <a:solidFill>
                  <a:srgbClr val="363636"/>
                </a:solidFill>
              </a:rPr>
              <a:t>• Involved in industries such as energy, agriculture, and paper.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transitioned to a successful career in business after his military service.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Following his discharge from the military, Prabowo Subianto successfully transitioned into the business world. He leveraged his leadership skills and network to establish and manage a range of companies across various sectors, demonstrating his adaptability and entrepreneurial acumen. This period marked a significant shift in his career trajectory.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businessman, Indonesian business, Nusantara Group</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Gerindra Party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the Gerindra (Great Indonesia Movement) Party in 2008.</a:t>
            </a:r>
            <a:endParaRPr lang="en-US" sz="1800" dirty="0"/>
          </a:p>
          <a:p>
            <a:pPr indent="0" marL="0">
              <a:buNone/>
            </a:pPr>
            <a:r>
              <a:rPr lang="en-US" sz="1800" dirty="0">
                <a:solidFill>
                  <a:srgbClr val="363636"/>
                </a:solidFill>
              </a:rPr>
              <a:t>• Ran for Vice President in 2009 (unsuccessful).</a:t>
            </a:r>
            <a:endParaRPr lang="en-US" sz="1800" dirty="0"/>
          </a:p>
          <a:p>
            <a:pPr indent="0" marL="0">
              <a:buNone/>
            </a:pPr>
            <a:r>
              <a:rPr lang="en-US" sz="1800" dirty="0">
                <a:solidFill>
                  <a:srgbClr val="363636"/>
                </a:solidFill>
              </a:rPr>
              <a:t>• Ran for President in 2014 and 2019 (unsuccessful).</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founded Gerindra and became a major figure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entry into politics solidified his position as a prominent national figure. The establishment of Gerindra provided him with a platform to advocate for his political vision, focusing on nationalism and economic development. His multiple presidential bids, though unsuccessful, demonstrated his enduring political ambition and influence.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Party logo, Prabowo Subianto political rally, Indonesian elections, Prabowo 2014, Prabowo 2019</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President Joko Widodo in 2019.</a:t>
            </a:r>
            <a:endParaRPr lang="en-US" sz="1800" dirty="0"/>
          </a:p>
          <a:p>
            <a:pPr indent="0" marL="0">
              <a:buNone/>
            </a:pPr>
            <a:r>
              <a:rPr lang="en-US" sz="1800" dirty="0">
                <a:solidFill>
                  <a:srgbClr val="363636"/>
                </a:solidFill>
              </a:rPr>
              <a:t>• Focus on modernizing Indonesia's military capabilities.</a:t>
            </a:r>
            <a:endParaRPr lang="en-US" sz="1800" dirty="0"/>
          </a:p>
          <a:p>
            <a:pPr indent="0" marL="0">
              <a:buNone/>
            </a:pPr>
            <a:r>
              <a:rPr lang="en-US" sz="1800" dirty="0">
                <a:solidFill>
                  <a:srgbClr val="363636"/>
                </a:solidFill>
              </a:rPr>
              <a:t>• Strengthening defense cooperation with other countries.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Minister of Defense marked a return to public service.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Prabowo Subianto was appointed Minister of Defense by President Joko Widodo in 2019, despite being his political rival in previous elections. This appointment signaled a reconciliation and a shared commitment to national security. As Minister, Prabowo has prioritized modernizing the Indonesian military and fostering stronger international defense partnerships.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Indonesian Ministry of Defense, Joko Widodo and Prabowo Subianto, military modernization Indonesia</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2024 Presidential Election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for President for the third time in 2024.</a:t>
            </a:r>
            <a:endParaRPr lang="en-US" sz="1800" dirty="0"/>
          </a:p>
          <a:p>
            <a:pPr indent="0" marL="0">
              <a:buNone/>
            </a:pPr>
            <a:r>
              <a:rPr lang="en-US" sz="1800" dirty="0">
                <a:solidFill>
                  <a:srgbClr val="363636"/>
                </a:solidFill>
              </a:rPr>
              <a:t>• Campaigned on a platform of national strength and economic growth.</a:t>
            </a:r>
            <a:endParaRPr lang="en-US" sz="1800" dirty="0"/>
          </a:p>
          <a:p>
            <a:pPr indent="0" marL="0">
              <a:buNone/>
            </a:pPr>
            <a:r>
              <a:rPr lang="en-US" sz="1800" dirty="0">
                <a:solidFill>
                  <a:srgbClr val="363636"/>
                </a:solidFill>
              </a:rPr>
              <a:t>• Won the election, declared president-elect.</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 was elected President of Indonesia in 2024.</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third presidential bid in 2024 proved successful. His campaign, focused on national strength, economic growth, and social welfare, resonated with a majority of Indonesian voters. His victory marked the culmination of his long-standing political ambitions and ushered in a new era for Indonesia.</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2024 election, Indonesian presidential election 2024, Prabowo Subianto president-elect</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Legacy and Future Outlook</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 complex and controversial figure in Indonesian history.</a:t>
            </a:r>
            <a:endParaRPr lang="en-US" sz="1800" dirty="0"/>
          </a:p>
          <a:p>
            <a:pPr indent="0" marL="0">
              <a:buNone/>
            </a:pPr>
            <a:r>
              <a:rPr lang="en-US" sz="1800" dirty="0">
                <a:solidFill>
                  <a:srgbClr val="363636"/>
                </a:solidFill>
              </a:rPr>
              <a:t>• From military leader to businessman to political leader.</a:t>
            </a:r>
            <a:endParaRPr lang="en-US" sz="1800" dirty="0"/>
          </a:p>
          <a:p>
            <a:pPr indent="0" marL="0">
              <a:buNone/>
            </a:pPr>
            <a:r>
              <a:rPr lang="en-US" sz="1800" dirty="0">
                <a:solidFill>
                  <a:srgbClr val="363636"/>
                </a:solidFill>
              </a:rPr>
              <a:t>• His presidency will shape Indonesia's future trajectory.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Subianto's legacy is multifaceted and his presidency will be closely watched.</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journey has been marked by significant achievements and considerable controversy. His transition from a military leader to a successful businessman and, ultimately, to the presidency of Indonesia is a testament to his resilience and determination. His leadership will undoubtedly shape Indonesia's future, and his actions will be closely scrutinized both domestically and internationally.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portrait, Indonesia future, Indonesia politics</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2025-02-28T10:28:43Z</dcterms:created>
  <dcterms:modified xsi:type="dcterms:W3CDTF">2025-02-28T10:28:43Z</dcterms:modified>
</cp:coreProperties>
</file>