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Son of Soemitro Djojohadikoesoemo, a prominent economist.</a:t>
            </a:r>
            <a:endParaRPr lang="en-US" sz="1800" dirty="0"/>
          </a:p>
          <a:p>
            <a:pPr indent="0" marL="0">
              <a:buNone/>
            </a:pPr>
            <a:r>
              <a:rPr lang="en-US" sz="1800" dirty="0">
                <a:solidFill>
                  <a:srgbClr val="363636"/>
                </a:solidFill>
              </a:rPr>
              <a:t>• Grandson of Margono Djojohadikoesoemo, founder of Bank Negara Indonesia.</a:t>
            </a:r>
            <a:endParaRPr lang="en-US" sz="1800" dirty="0"/>
          </a:p>
          <a:p>
            <a:pPr indent="0" marL="0">
              <a:buNone/>
            </a:pPr>
            <a:r>
              <a:rPr lang="en-US" sz="1800" dirty="0">
                <a:solidFill>
                  <a:srgbClr val="363636"/>
                </a:solidFill>
              </a:rPr>
              <a:t>• Spent part of his childhood abroad due to his father's political exile.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family background significantly influenced his life and career.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a highly influential Indonesian family. His father, Soemitro Djojohadikoesoemo, was a respected economist and politician who served in various ministerial positions. His grandfather, Margono Djojohadikoesoemo, was a key figure in Indonesia's early financial sector. This lineage provided Prabowo with a privileged upbringing and exposure to political and economic discussions from a young age. Periods of living abroad, due to his father's opposition to Sukarno's regime, broadened his worldview.</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Soemitro Djojohadikoesoemo, Margono Djojohadikoesoemo, family photo</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Kopassus and Rise to Prominence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Military Academy in 1970.</a:t>
            </a:r>
            <a:endParaRPr lang="en-US" sz="1800" dirty="0"/>
          </a:p>
          <a:p>
            <a:pPr indent="0" marL="0">
              <a:buNone/>
            </a:pPr>
            <a:r>
              <a:rPr lang="en-US" sz="1800" dirty="0">
                <a:solidFill>
                  <a:srgbClr val="363636"/>
                </a:solidFill>
              </a:rPr>
              <a:t>• Graduated in 1974 and joined the Army Special Forces (Kopassus).</a:t>
            </a:r>
            <a:endParaRPr lang="en-US" sz="1800" dirty="0"/>
          </a:p>
          <a:p>
            <a:pPr indent="0" marL="0">
              <a:buNone/>
            </a:pPr>
            <a:r>
              <a:rPr lang="en-US" sz="1800" dirty="0">
                <a:solidFill>
                  <a:srgbClr val="363636"/>
                </a:solidFill>
              </a:rPr>
              <a:t>• Rapidly rose through the ranks.</a:t>
            </a:r>
            <a:endParaRPr lang="en-US" sz="1800" dirty="0"/>
          </a:p>
          <a:p>
            <a:pPr indent="0" marL="0">
              <a:buNone/>
            </a:pPr>
            <a:r>
              <a:rPr lang="en-US" sz="1800" dirty="0">
                <a:solidFill>
                  <a:srgbClr val="363636"/>
                </a:solidFill>
              </a:rPr>
              <a:t>• Commanded several key operations, including in East Timor.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was marked by rapid advancement and involvement in significant operations.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military career began at the Indonesian Military Academy, leading to a long and impactful service within the Indonesian National Armed Forces (TNI). He quickly distinguished himself within Kopassus, the army's elite special forces unit. His involvement in various operations, notably in East Timor, contributed to his rise through the ranks, showcasing his leadership capabilities and commitment to the military.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military uniform, Kopassus badge, Indonesian Military Academy, East Timor operation</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Controversies and Human Rights Allegations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Allegations of human rights abuses during his time in Kopassus.</a:t>
            </a:r>
            <a:endParaRPr lang="en-US" sz="1800" dirty="0"/>
          </a:p>
          <a:p>
            <a:pPr indent="0" marL="0">
              <a:buNone/>
            </a:pPr>
            <a:r>
              <a:rPr lang="en-US" sz="1800" dirty="0">
                <a:solidFill>
                  <a:srgbClr val="363636"/>
                </a:solidFill>
              </a:rPr>
              <a:t>• Specifically, involvement in the kidnapping of pro-democracy activists in 1998.</a:t>
            </a:r>
            <a:endParaRPr lang="en-US" sz="1800" dirty="0"/>
          </a:p>
          <a:p>
            <a:pPr indent="0" marL="0">
              <a:buNone/>
            </a:pPr>
            <a:r>
              <a:rPr lang="en-US" sz="1800" dirty="0">
                <a:solidFill>
                  <a:srgbClr val="363636"/>
                </a:solidFill>
              </a:rPr>
              <a:t>• Dismissed from the military in 1998.</a:t>
            </a:r>
            <a:endParaRPr lang="en-US" sz="1800" dirty="0"/>
          </a:p>
          <a:p>
            <a:pPr indent="0" marL="0">
              <a:buNone/>
            </a:pPr>
            <a:r>
              <a:rPr lang="en-US" sz="1800" dirty="0">
                <a:solidFill>
                  <a:srgbClr val="363636"/>
                </a:solidFill>
              </a:rPr>
              <a:t>• Denied all allegations of wrongdoing.</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is overshadowed by serious human rights allegations.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Despite his military achievements, Prabowo Subianto's career is marred by serious allegations of human rights violations. These allegations primarily stem from his time as a commander in Kopassus, particularly his alleged involvement in the kidnapping and disappearance of pro-democracy activists in the late 1990s, during the final years of the Suharto regime. These events led to his dismissal from the military. Prabowo has consistently denied any wrongdoing and has never been convicted in a court of law.</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1998 protests Indonesia, human rights activists, military tribunal, newspaper clippings 1998</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Business and Politics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After leaving the military, he spent time in Jordan and engaged in business ventures.</a:t>
            </a:r>
            <a:endParaRPr lang="en-US" sz="1800" dirty="0"/>
          </a:p>
          <a:p>
            <a:pPr indent="0" marL="0">
              <a:buNone/>
            </a:pPr>
            <a:r>
              <a:rPr lang="en-US" sz="1800" dirty="0">
                <a:solidFill>
                  <a:srgbClr val="363636"/>
                </a:solidFill>
              </a:rPr>
              <a:t>• Founded the Gerindra Party (Great Indonesia Movement Party) in 2008.</a:t>
            </a:r>
            <a:endParaRPr lang="en-US" sz="1800" dirty="0"/>
          </a:p>
          <a:p>
            <a:pPr indent="0" marL="0">
              <a:buNone/>
            </a:pPr>
            <a:r>
              <a:rPr lang="en-US" sz="1800" dirty="0">
                <a:solidFill>
                  <a:srgbClr val="363636"/>
                </a:solidFill>
              </a:rPr>
              <a:t>• Ran for Vice President in 2009 alongside Megawati Sukarnoputri.</a:t>
            </a:r>
            <a:endParaRPr lang="en-US" sz="1800" dirty="0"/>
          </a:p>
          <a:p>
            <a:pPr indent="0" marL="0">
              <a:buNone/>
            </a:pPr>
            <a:r>
              <a:rPr lang="en-US" sz="1800" dirty="0">
                <a:solidFill>
                  <a:srgbClr val="363636"/>
                </a:solidFill>
              </a:rPr>
              <a:t>• Ran for President in 2014 and 2019, losing to Joko Widodo.</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transitioned to business and then politics, founding the Gerindra Party.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dismissal from the military, Prabowo Subianto spent several years in Jordan, where he pursued various business interests. Upon his return to Indonesia, he entered the political arena. He founded the Gerindra Party in 2008, establishing a platform based on nationalism and populism. He first entered a presidential race as a vice-presidential candidate, and later ran for president himself.</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campaign rally, Megawati Sukarnoputri, Joko Widodo</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Campaigns (2014 and 2019)</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on a platform of strong leadership and nationalistic policies.</a:t>
            </a:r>
            <a:endParaRPr lang="en-US" sz="1800" dirty="0"/>
          </a:p>
          <a:p>
            <a:pPr indent="0" marL="0">
              <a:buNone/>
            </a:pPr>
            <a:r>
              <a:rPr lang="en-US" sz="1800" dirty="0">
                <a:solidFill>
                  <a:srgbClr val="363636"/>
                </a:solidFill>
              </a:rPr>
              <a:t>• Emphasized economic self-sufficiency and strengthening the military.</a:t>
            </a:r>
            <a:endParaRPr lang="en-US" sz="1800" dirty="0"/>
          </a:p>
          <a:p>
            <a:pPr indent="0" marL="0">
              <a:buNone/>
            </a:pPr>
            <a:r>
              <a:rPr lang="en-US" sz="1800" dirty="0">
                <a:solidFill>
                  <a:srgbClr val="363636"/>
                </a:solidFill>
              </a:rPr>
              <a:t>• Lost both elections to Joko Widodo by relatively narrow margins.</a:t>
            </a:r>
            <a:endParaRPr lang="en-US" sz="1800" dirty="0"/>
          </a:p>
          <a:p>
            <a:pPr indent="0" marL="0">
              <a:buNone/>
            </a:pPr>
            <a:r>
              <a:rPr lang="en-US" sz="1800" dirty="0">
                <a:solidFill>
                  <a:srgbClr val="363636"/>
                </a:solidFill>
              </a:rPr>
              <a:t>• Challenged the election results in both instances.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presidential campaigns focused on nationalism and strong leadership.</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presidential campaigns in 2014 and 2019 were characterized by a strong emphasis on nationalistic themes, promises of strong leadership, and a focus on economic self-sufficiency. He advocated for strengthening Indonesia's military and protecting national interests. Despite losing both elections to Joko Widodo, the margins were relatively close, and Prabowo challenged the results in both cases, alleging widespread fraud.</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campaign poster, election results Indonesia, political debate, campaign speech</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Appointment as Minister of Defense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as Minister of Defense by President Joko Widodo in October 2019.</a:t>
            </a:r>
            <a:endParaRPr lang="en-US" sz="1800" dirty="0"/>
          </a:p>
          <a:p>
            <a:pPr indent="0" marL="0">
              <a:buNone/>
            </a:pPr>
            <a:r>
              <a:rPr lang="en-US" sz="1800" dirty="0">
                <a:solidFill>
                  <a:srgbClr val="363636"/>
                </a:solidFill>
              </a:rPr>
              <a:t>• A surprising move given their previous rivalry.</a:t>
            </a:r>
            <a:endParaRPr lang="en-US" sz="1800" dirty="0"/>
          </a:p>
          <a:p>
            <a:pPr indent="0" marL="0">
              <a:buNone/>
            </a:pPr>
            <a:r>
              <a:rPr lang="en-US" sz="1800" dirty="0">
                <a:solidFill>
                  <a:srgbClr val="363636"/>
                </a:solidFill>
              </a:rPr>
              <a:t>• Focused on modernizing Indonesia's military and defense capabilities.</a:t>
            </a:r>
            <a:endParaRPr lang="en-US" sz="1800" dirty="0"/>
          </a:p>
          <a:p>
            <a:pPr indent="0" marL="0">
              <a:buNone/>
            </a:pPr>
            <a:r>
              <a:rPr lang="en-US" sz="1800" dirty="0">
                <a:solidFill>
                  <a:srgbClr val="363636"/>
                </a:solidFill>
              </a:rPr>
              <a:t>• Increased defense spending and engaged in international collaborations.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appointment as Defense Minister marked a significant shift in Indonesian politics.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turn of events, following his defeat in the 2019 presidential election, Prabowo Subianto was appointed as Minister of Defense by President Joko Widodo. This appointment was seen as an attempt at national reconciliation and a way to unite the country after a divisive election. As Defense Minister, Prabowo has focused on modernizing Indonesia's military, increasing defense spending, and fostering international defense collaborations.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and Joko Widodo, Minister of Defense inauguration, Indonesian military equipment, defense meeting</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2024 Presidential Election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for president for the third time.</a:t>
            </a:r>
            <a:endParaRPr lang="en-US" sz="1800" dirty="0"/>
          </a:p>
          <a:p>
            <a:pPr indent="0" marL="0">
              <a:buNone/>
            </a:pPr>
            <a:r>
              <a:rPr lang="en-US" sz="1800" dirty="0">
                <a:solidFill>
                  <a:srgbClr val="363636"/>
                </a:solidFill>
              </a:rPr>
              <a:t>• Chose Gibran Rakabuming Raka, Joko Widodo's son, as his running mate.</a:t>
            </a:r>
            <a:endParaRPr lang="en-US" sz="1800" dirty="0"/>
          </a:p>
          <a:p>
            <a:pPr indent="0" marL="0">
              <a:buNone/>
            </a:pPr>
            <a:r>
              <a:rPr lang="en-US" sz="1800" dirty="0">
                <a:solidFill>
                  <a:srgbClr val="363636"/>
                </a:solidFill>
              </a:rPr>
              <a:t>• Campaigned on a platform of continuity and national unity.</a:t>
            </a:r>
            <a:endParaRPr lang="en-US" sz="1800" dirty="0"/>
          </a:p>
          <a:p>
            <a:pPr indent="0" marL="0">
              <a:buNone/>
            </a:pPr>
            <a:r>
              <a:rPr lang="en-US" sz="1800" dirty="0">
                <a:solidFill>
                  <a:srgbClr val="363636"/>
                </a:solidFill>
              </a:rPr>
              <a:t>•  Won the election.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secured victory in the 2024 presidential election.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contested the presidency for the third time in the 2024 election. A key aspect of his campaign was his choice of Gibran Rakabuming Raka, the son of his former rival Joko Widodo, as his running mate. This strategic alliance, along with a campaign focused on continuing existing policies and promoting national unity, ultimately led to his victory in the election.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and Gibran Rakabuming Raka, 2024 election campaign, election victory celebration, presidential inauguration</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2025-02-28T18:46:32Z</dcterms:created>
  <dcterms:modified xsi:type="dcterms:W3CDTF">2025-02-28T18:46:32Z</dcterms:modified>
</cp:coreProperties>
</file>