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Descendant of Javanese aristocracy.</a:t>
            </a:r>
            <a:endParaRPr lang="en-US" sz="1800" dirty="0"/>
          </a:p>
          <a:p>
            <a:pPr indent="0" marL="0">
              <a:buNone/>
            </a:pPr>
            <a:r>
              <a:rPr lang="en-US" sz="1800" dirty="0">
                <a:solidFill>
                  <a:srgbClr val="363636"/>
                </a:solidFill>
              </a:rPr>
              <a:t>• Family exiled during Sukarno's era.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shaped by his family's prominence and political experiences.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family. His father, Sumitro Djojohadikusumo, was a renowned economist and politician who served in various ministerial positions. The family's political affiliations and opposition to Sukarno's policies led to periods of exile, exposing Prabowo to international environments and perspectives from a young age. This background instilled in him a strong sense of national duty and political awareness.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Sumitro Djojohadikusumo, young Prabowo Subianto, Jakarta 1950s, Javanese aristocracy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Rose rapidly through the ranks of Kopassus (Special Forces).</a:t>
            </a:r>
            <a:endParaRPr lang="en-US" sz="1800" dirty="0"/>
          </a:p>
          <a:p>
            <a:pPr indent="0" marL="0">
              <a:buNone/>
            </a:pPr>
            <a:r>
              <a:rPr lang="en-US" sz="1800" dirty="0">
                <a:solidFill>
                  <a:srgbClr val="363636"/>
                </a:solidFill>
              </a:rPr>
              <a:t>• Commanded several key operations.</a:t>
            </a:r>
            <a:endParaRPr lang="en-US" sz="1800" dirty="0"/>
          </a:p>
          <a:p>
            <a:pPr indent="0" marL="0">
              <a:buNone/>
            </a:pPr>
            <a:r>
              <a:rPr lang="en-US" sz="1800" dirty="0">
                <a:solidFill>
                  <a:srgbClr val="363636"/>
                </a:solidFill>
              </a:rPr>
              <a:t>• Known for his strong leadership and strategic skills.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and rapid rise within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was marked by rapid advancement and significant responsibilities, particularly within Kopassus, Indonesia's Special Forces. He participated in and commanded numerous operations, gaining a reputation for his decisiveness and tactical acumen. His time in Kopassus solidified his military credentials and established him as a prominent figure within the Indonesian Armed Forces.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Indonesian Military Academy, Prabowo Subianto military uniform, military operations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Controversies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human rights abuses during the East Timor conflict.</a:t>
            </a:r>
            <a:endParaRPr lang="en-US" sz="1800" dirty="0"/>
          </a:p>
          <a:p>
            <a:pPr indent="0" marL="0">
              <a:buNone/>
            </a:pPr>
            <a:r>
              <a:rPr lang="en-US" sz="1800" dirty="0">
                <a:solidFill>
                  <a:srgbClr val="363636"/>
                </a:solidFill>
              </a:rPr>
              <a:t>• Allegations of involvement in the 1998 riots and disappearances of activists.</a:t>
            </a:r>
            <a:endParaRPr lang="en-US" sz="1800" dirty="0"/>
          </a:p>
          <a:p>
            <a:pPr indent="0" marL="0">
              <a:buNone/>
            </a:pPr>
            <a:r>
              <a:rPr lang="en-US" sz="1800" dirty="0">
                <a:solidFill>
                  <a:srgbClr val="363636"/>
                </a:solidFill>
              </a:rPr>
              <a:t>• Discharged from military service in 1998.</a:t>
            </a:r>
            <a:endParaRPr lang="en-US" sz="1800" dirty="0"/>
          </a:p>
          <a:p>
            <a:pPr indent="0" marL="0">
              <a:buNone/>
            </a:pPr>
            <a:r>
              <a:rPr lang="en-US" sz="1800" dirty="0">
                <a:solidFill>
                  <a:srgbClr val="363636"/>
                </a:solidFill>
              </a:rPr>
              <a:t>• Denied all allegations of wrongdoing.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marred by serious allegations of human rights violations.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While Prabowo's military career was marked by successes, it was also overshadowed by significant controversies. He faced accusations of human rights abuses during the Indonesian occupation of East Timor and, most notably, allegations of involvement in the kidnapping and disappearance of pro-democracy activists during the 1998 riots that led to the downfall of President Suharto. These allegations resulted in his discharge from the military and have continued to be a point of contention throughout his political career. Prabowo has consistently denied any wrongdoing.</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conflict, 1998 Jakarta riots, human rights allegations, military discharge</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After leaving the military, entered the business world.</a:t>
            </a:r>
            <a:endParaRPr lang="en-US" sz="1800" dirty="0"/>
          </a:p>
          <a:p>
            <a:pPr indent="0" marL="0">
              <a:buNone/>
            </a:pPr>
            <a:r>
              <a:rPr lang="en-US" sz="1800" dirty="0">
                <a:solidFill>
                  <a:srgbClr val="363636"/>
                </a:solidFill>
              </a:rPr>
              <a:t>• Acquired Kiani Kertas (now Kertas Nusantara), a pulp and paper company.</a:t>
            </a:r>
            <a:endParaRPr lang="en-US" sz="1800" dirty="0"/>
          </a:p>
          <a:p>
            <a:pPr indent="0" marL="0">
              <a:buNone/>
            </a:pPr>
            <a:r>
              <a:rPr lang="en-US" sz="1800" dirty="0">
                <a:solidFill>
                  <a:srgbClr val="363636"/>
                </a:solidFill>
              </a:rPr>
              <a:t>• Involved in various other industries, including energy and agriculture.</a:t>
            </a:r>
            <a:endParaRPr lang="en-US" sz="1800" dirty="0"/>
          </a:p>
          <a:p>
            <a:pPr indent="0" marL="0">
              <a:buNone/>
            </a:pPr>
            <a:r>
              <a:rPr lang="en-US" sz="1800" dirty="0">
                <a:solidFill>
                  <a:srgbClr val="363636"/>
                </a:solidFill>
              </a:rPr>
              <a:t>• Built a substantial business empire.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transitioned into a successful businessman after his military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discharge from the military, Prabowo Subianto entered the business world, leveraging his connections and resources to build a significant business empire. His most prominent venture was the acquisition of Kiani Kertas, a major pulp and paper company. He also diversified into other sectors, including energy, agriculture, and palm oil, demonstrating his entrepreneurial skills and accumulating considerable wealth.</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Kiani Kertas, Nusantara Group, business ventures, Indonesian companies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with Megawati Sukarnoputri.</a:t>
            </a:r>
            <a:endParaRPr lang="en-US" sz="1800" dirty="0"/>
          </a:p>
          <a:p>
            <a:pPr indent="0" marL="0">
              <a:buNone/>
            </a:pPr>
            <a:r>
              <a:rPr lang="en-US" sz="1800" dirty="0">
                <a:solidFill>
                  <a:srgbClr val="363636"/>
                </a:solidFill>
              </a:rPr>
              <a:t>• Ran for President in 2014 and 2019, losing to Joko Widodo.</a:t>
            </a:r>
            <a:endParaRPr lang="en-US" sz="1800" dirty="0"/>
          </a:p>
          <a:p>
            <a:pPr indent="0" marL="0">
              <a:buNone/>
            </a:pPr>
            <a:r>
              <a:rPr lang="en-US" sz="1800" dirty="0">
                <a:solidFill>
                  <a:srgbClr val="363636"/>
                </a:solidFill>
              </a:rPr>
              <a:t>• Advocated for nationalist and populist policies.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and became a major figure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political career began in earnest with the founding of the Gerindra Party in 2008. He positioned himself as a nationalist leader, advocating for policies focused on strengthening Indonesia's sovereignty and economic independence. He contested the presidential elections in 2014 and 2019, both times losing to Joko Widodo in closely fought campaigns. These campaigns were characterized by strong rhetoric and appeals to national pride.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Prabowo Subianto campaign, Indonesian elections, nationalist policies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on a platform of strong leadership and national revitalization.</a:t>
            </a:r>
            <a:endParaRPr lang="en-US" sz="1800" dirty="0"/>
          </a:p>
          <a:p>
            <a:pPr indent="0" marL="0">
              <a:buNone/>
            </a:pPr>
            <a:r>
              <a:rPr lang="en-US" sz="1800" dirty="0">
                <a:solidFill>
                  <a:srgbClr val="363636"/>
                </a:solidFill>
              </a:rPr>
              <a:t>• Emphasized economic nationalism and self-sufficiency.</a:t>
            </a:r>
            <a:endParaRPr lang="en-US" sz="1800" dirty="0"/>
          </a:p>
          <a:p>
            <a:pPr indent="0" marL="0">
              <a:buNone/>
            </a:pPr>
            <a:r>
              <a:rPr lang="en-US" sz="1800" dirty="0">
                <a:solidFill>
                  <a:srgbClr val="363636"/>
                </a:solidFill>
              </a:rPr>
              <a:t>• Challenged election results in both instances.</a:t>
            </a:r>
            <a:endParaRPr lang="en-US" sz="1800" dirty="0"/>
          </a:p>
          <a:p>
            <a:pPr indent="0" marL="0">
              <a:buNone/>
            </a:pPr>
            <a:r>
              <a:rPr lang="en-US" sz="1800" dirty="0">
                <a:solidFill>
                  <a:srgbClr val="363636"/>
                </a:solidFill>
              </a:rPr>
              <a:t>• Built a strong and loyal following.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marked by strong nationalist rhetoric and challenges to the election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2014 and 2019 presidential campaigns saw Prabowo Subianto present himself as a strong, decisive leader capable of restoring Indonesia's national pride and economic strength. His campaigns focused on themes of economic nationalism, self-sufficiency, and a more assertive foreign policy. Following both elections, Prabowo and his supporters challenged the results, alleging widespread fraud, although these challenges were ultimately unsuccessful.</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rallies, 2014 Indonesian election, 2019 Indonesian election, election protests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Joko Widodo in October 2019.</a:t>
            </a:r>
            <a:endParaRPr lang="en-US" sz="1800" dirty="0"/>
          </a:p>
          <a:p>
            <a:pPr indent="0" marL="0">
              <a:buNone/>
            </a:pPr>
            <a:r>
              <a:rPr lang="en-US" sz="1800" dirty="0">
                <a:solidFill>
                  <a:srgbClr val="363636"/>
                </a:solidFill>
              </a:rPr>
              <a:t>• Shift in political dynamics after years of rivalry.</a:t>
            </a:r>
            <a:endParaRPr lang="en-US" sz="1800" dirty="0"/>
          </a:p>
          <a:p>
            <a:pPr indent="0" marL="0">
              <a:buNone/>
            </a:pPr>
            <a:r>
              <a:rPr lang="en-US" sz="1800" dirty="0">
                <a:solidFill>
                  <a:srgbClr val="363636"/>
                </a:solidFill>
              </a:rPr>
              <a:t>• Focus on modernizing Indonesia's military capabilities.</a:t>
            </a:r>
            <a:endParaRPr lang="en-US" sz="1800" dirty="0"/>
          </a:p>
          <a:p>
            <a:pPr indent="0" marL="0">
              <a:buNone/>
            </a:pPr>
            <a:r>
              <a:rPr lang="en-US" sz="1800" dirty="0">
                <a:solidFill>
                  <a:srgbClr val="363636"/>
                </a:solidFill>
              </a:rPr>
              <a:t>• Increased defense spending and international collaborations.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significant turning point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after years of intense political rivalry, President Joko Widodo appointed Prabowo Subianto as Minister of Defense in his second-term cabinet in October 2019. This appointment signaled a reconciliation and a move towards greater political stability. As Minister of Defense, Prabowo has focused on strengthening Indonesia's military capabilities, increasing defense spending, and forging closer defense partnerships with various countries.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Minister of Defense Indonesia, Prabowo Subianto and Joko Widodo, military modernization, defense spending</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2025-02-28T18:50:06Z</dcterms:created>
  <dcterms:modified xsi:type="dcterms:W3CDTF">2025-02-28T18:50:06Z</dcterms:modified>
</cp:coreProperties>
</file>