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Descendant of Javanese aristocracy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steeped in privilege and political influence.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family. His father, Sumitro Djojohadikusumo, was a renowned economist and served in various ministerial positions. This privileged background provided Prabowo with access to elite education and exposed him to political discussions from a young age. His family's lineage also connected him to Javanese aristocracy, further shaping his worldview and ambitions.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young, Sumitro Djojohadikusumo,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in 1970</a:t>
            </a:r>
            <a:endParaRPr lang="en-US" sz="1800" dirty="0"/>
          </a:p>
          <a:p>
            <a:pPr indent="0" marL="0">
              <a:buNone/>
            </a:pPr>
            <a:r>
              <a:rPr lang="en-US" sz="1800" dirty="0">
                <a:solidFill>
                  <a:srgbClr val="363636"/>
                </a:solidFill>
              </a:rPr>
              <a:t>• Rose through the ranks of Kopassus (Special Forces)</a:t>
            </a:r>
            <a:endParaRPr lang="en-US" sz="1800" dirty="0"/>
          </a:p>
          <a:p>
            <a:pPr indent="0" marL="0">
              <a:buNone/>
            </a:pPr>
            <a:r>
              <a:rPr lang="en-US" sz="1800" dirty="0">
                <a:solidFill>
                  <a:srgbClr val="363636"/>
                </a:solidFill>
              </a:rPr>
              <a:t>• Involved in operations in East Timor</a:t>
            </a:r>
            <a:endParaRPr lang="en-US" sz="1800" dirty="0"/>
          </a:p>
          <a:p>
            <a:pPr indent="0" marL="0">
              <a:buNone/>
            </a:pPr>
            <a:r>
              <a:rPr lang="en-US" sz="1800" dirty="0">
                <a:solidFill>
                  <a:srgbClr val="363636"/>
                </a:solidFill>
              </a:rPr>
              <a:t>• Commander of Kopassus (1995-1998)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yet controversial, career in the Indonesian military's elite special forces unit.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was primarily within Kopassus, the Indonesian Army's special forces unit. He participated in numerous operations, including those in East Timor, which were marked by allegations of human rights abuses. His rapid rise through the ranks culminated in his appointment as Commander of Kopassus in 1995. This period of his career is both lauded for his military prowess and heavily criticized for the actions of Kopassus under his command.</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military uniform, Kopassus, East Timor operation, Indonesian Army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Dismissal and Exile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Implicated in the 1998 riots and kidnappings of activists</a:t>
            </a:r>
            <a:endParaRPr lang="en-US" sz="1800" dirty="0"/>
          </a:p>
          <a:p>
            <a:pPr indent="0" marL="0">
              <a:buNone/>
            </a:pPr>
            <a:r>
              <a:rPr lang="en-US" sz="1800" dirty="0">
                <a:solidFill>
                  <a:srgbClr val="363636"/>
                </a:solidFill>
              </a:rPr>
              <a:t>• Discharged from the military in 1998</a:t>
            </a:r>
            <a:endParaRPr lang="en-US" sz="1800" dirty="0"/>
          </a:p>
          <a:p>
            <a:pPr indent="0" marL="0">
              <a:buNone/>
            </a:pPr>
            <a:r>
              <a:rPr lang="en-US" sz="1800" dirty="0">
                <a:solidFill>
                  <a:srgbClr val="363636"/>
                </a:solidFill>
              </a:rPr>
              <a:t>• Lived in self-imposed exile in Jordan</a:t>
            </a:r>
            <a:endParaRPr lang="en-US" sz="1800" dirty="0"/>
          </a:p>
          <a:p>
            <a:pPr indent="0" marL="0">
              <a:buNone/>
            </a:pPr>
            <a:r>
              <a:rPr lang="en-US" sz="1800" dirty="0">
                <a:solidFill>
                  <a:srgbClr val="363636"/>
                </a:solidFill>
              </a:rPr>
              <a:t>• Returned to Indonesia and entered business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ended abruptly amid controversy and accusations of human rights violations.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the fall of Suharto in 1998, Prabowo was implicated in the kidnapping of pro-democracy activists and the instigation of riots. These allegations led to his discharge from the military. He subsequently spent several years in self-imposed exile in Jordan, where he had close ties with the Jordanian royal family. Upon his return to Indonesia, he transitioned into the business world, leveraging his connections and resources.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1998 riots Jakarta, Prabowo Jordan, newspaper clippings 1998</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Political Career: Gerindra and Presidential Bids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in 2008</a:t>
            </a:r>
            <a:endParaRPr lang="en-US" sz="1800" dirty="0"/>
          </a:p>
          <a:p>
            <a:pPr indent="0" marL="0">
              <a:buNone/>
            </a:pPr>
            <a:r>
              <a:rPr lang="en-US" sz="1800" dirty="0">
                <a:solidFill>
                  <a:srgbClr val="363636"/>
                </a:solidFill>
              </a:rPr>
              <a:t>• Ran for Vice President in 2009</a:t>
            </a:r>
            <a:endParaRPr lang="en-US" sz="1800" dirty="0"/>
          </a:p>
          <a:p>
            <a:pPr indent="0" marL="0">
              <a:buNone/>
            </a:pPr>
            <a:r>
              <a:rPr lang="en-US" sz="1800" dirty="0">
                <a:solidFill>
                  <a:srgbClr val="363636"/>
                </a:solidFill>
              </a:rPr>
              <a:t>• Ran for President in 2014 and 2019, losing to Joko Widodo</a:t>
            </a:r>
            <a:endParaRPr lang="en-US" sz="1800" dirty="0"/>
          </a:p>
          <a:p>
            <a:pPr indent="0" marL="0">
              <a:buNone/>
            </a:pPr>
            <a:r>
              <a:rPr lang="en-US" sz="1800" dirty="0">
                <a:solidFill>
                  <a:srgbClr val="363636"/>
                </a:solidFill>
              </a:rPr>
              <a:t>• Became Minister of Defense in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transitioned to politics, founding a major political party and making multiple bids for the presidency.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returning to Indonesia, Prabowo entered politics. He founded the Great Indonesia Movement Party (Gerindra) in 2008, establishing a platform based on nationalism and populism. He ran unsuccessfully for Vice President in 2009 and then for President in both 2014 and 2019, losing both times to Joko Widodo. Despite these losses, he remained a significant political figure and, surprisingly, accepted the position of Minister of Defense under President Widodo in 2019.</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logo, Prabowo campaign rally, Prabowo Joko Widodo, Prabowo Minister of Defense</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Nominee for President in the 2024 election</a:t>
            </a:r>
            <a:endParaRPr lang="en-US" sz="1800" dirty="0"/>
          </a:p>
          <a:p>
            <a:pPr indent="0" marL="0">
              <a:buNone/>
            </a:pPr>
            <a:r>
              <a:rPr lang="en-US" sz="1800" dirty="0">
                <a:solidFill>
                  <a:srgbClr val="363636"/>
                </a:solidFill>
              </a:rPr>
              <a:t>• Running with Gibran Rakabuming Raka, Joko Widodo's son</a:t>
            </a:r>
            <a:endParaRPr lang="en-US" sz="1800" dirty="0"/>
          </a:p>
          <a:p>
            <a:pPr indent="0" marL="0">
              <a:buNone/>
            </a:pPr>
            <a:r>
              <a:rPr lang="en-US" sz="1800" dirty="0">
                <a:solidFill>
                  <a:srgbClr val="363636"/>
                </a:solidFill>
              </a:rPr>
              <a:t>• Campaign focused on economic growth and national strength</a:t>
            </a:r>
            <a:endParaRPr lang="en-US" sz="1800" dirty="0"/>
          </a:p>
          <a:p>
            <a:pPr indent="0" marL="0">
              <a:buNone/>
            </a:pPr>
            <a:r>
              <a:rPr lang="en-US" sz="1800" dirty="0">
                <a:solidFill>
                  <a:srgbClr val="363636"/>
                </a:solidFill>
              </a:rPr>
              <a:t>• Declared winner by quick counts, official results pending</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is a leading contender in the 2024 Indonesian Presidential Election.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is once again a candidate for President in the 2024 election. His running mate is Gibran Rakabuming Raka, the eldest son of the current president, Joko Widodo. His campaign has emphasized themes of economic development, national sovereignty, and strengthening Indonesia's position on the global stage. Unofficial quick count results suggest a victory for Prabowo, although official confirmation is pending.</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2024, Prabowo Gibran, 2024 election Indonesia, campaign poster</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2025-02-28T18:50:34Z</dcterms:created>
  <dcterms:modified xsi:type="dcterms:W3CDTF">2025-02-28T18:50:34Z</dcterms:modified>
</cp:coreProperties>
</file>