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Comes from a family with a strong history of political and economic influence in Indonesia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family background significantly shaped his early life and provided a foundation for his future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one of Indonesia's most prominent families. His father, Sumitro Djojohadikusumo, was a highly respected economist and served in various ministerial positions. His grandfather, Margono Djojohadikusumo, was a key figure in Indonesia's early financial sector, founding Bank Negara Indonesia. This lineage provided Prabowo with a privileged upbringing and exposure to political and economic discussions from a young age, influencing his worldview and ambitions.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Sumitro Djojohadikusumo, Margono Djojohadikusumo, young Prabowo Subianto,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and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in 1974</a:t>
            </a:r>
            <a:endParaRPr lang="en-US" sz="1800" dirty="0"/>
          </a:p>
          <a:p>
            <a:pPr indent="0" marL="0">
              <a:buNone/>
            </a:pPr>
            <a:r>
              <a:rPr lang="en-US" sz="1800" dirty="0">
                <a:solidFill>
                  <a:srgbClr val="363636"/>
                </a:solidFill>
              </a:rPr>
              <a:t>• Served in the Army's Special Forces Command (Kopassus) for 26 years</a:t>
            </a:r>
            <a:endParaRPr lang="en-US" sz="1800" dirty="0"/>
          </a:p>
          <a:p>
            <a:pPr indent="0" marL="0">
              <a:buNone/>
            </a:pPr>
            <a:r>
              <a:rPr lang="en-US" sz="1800" dirty="0">
                <a:solidFill>
                  <a:srgbClr val="363636"/>
                </a:solidFill>
              </a:rPr>
              <a:t>• Rose through the ranks to become Commander of Kopassus in 1995</a:t>
            </a:r>
            <a:endParaRPr lang="en-US" sz="1800" dirty="0"/>
          </a:p>
          <a:p>
            <a:pPr indent="0" marL="0">
              <a:buNone/>
            </a:pPr>
            <a:r>
              <a:rPr lang="en-US" sz="1800" dirty="0">
                <a:solidFill>
                  <a:srgbClr val="363636"/>
                </a:solidFill>
              </a:rPr>
              <a:t>• Involved in various military operations, including in East Timor</a:t>
            </a:r>
            <a:endParaRPr lang="en-US" sz="1800" dirty="0"/>
          </a:p>
          <a:p>
            <a:pPr indent="0" marL="0">
              <a:buNone/>
            </a:pPr>
            <a:r>
              <a:rPr lang="en-US" sz="1800" dirty="0">
                <a:solidFill>
                  <a:srgbClr val="363636"/>
                </a:solidFill>
              </a:rPr>
              <a:t>• Controversies surrounding human rights allegations during his military service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had a distinguished, yet controversial, military career, primarily within the elite Kopassus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military career was marked by rapid advancement and significant responsibility. He spent a substantial portion of his career in Kopassus, known for its involvement in special operations and counterinsurgency. His leadership roles within Kopassus, culminating in his command, placed him at the center of several key military operations. However, this period is also marred by allegations of human rights abuses, particularly during operations in East Timor, which continue to be a subject of debate and scrutiny.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in military uniform, Kopassus, Indonesian Military Academy, East Timor military operations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Post-Military Career: Business and Politics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Discharged from the military in 1998</a:t>
            </a:r>
            <a:endParaRPr lang="en-US" sz="1800" dirty="0"/>
          </a:p>
          <a:p>
            <a:pPr indent="0" marL="0">
              <a:buNone/>
            </a:pPr>
            <a:r>
              <a:rPr lang="en-US" sz="1800" dirty="0">
                <a:solidFill>
                  <a:srgbClr val="363636"/>
                </a:solidFill>
              </a:rPr>
              <a:t>• Entered the business world, acquiring interests in various sectors</a:t>
            </a:r>
            <a:endParaRPr lang="en-US" sz="1800" dirty="0"/>
          </a:p>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President of Indonesia in 2009, 2014, and 2019</a:t>
            </a:r>
            <a:endParaRPr lang="en-US" sz="1800" dirty="0"/>
          </a:p>
          <a:p>
            <a:pPr indent="0" marL="0">
              <a:buNone/>
            </a:pPr>
            <a:r>
              <a:rPr lang="en-US" sz="1800" dirty="0">
                <a:solidFill>
                  <a:srgbClr val="363636"/>
                </a:solidFill>
              </a:rPr>
              <a:t>• Served as Minister of Defense since 2019</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military career, Prabowo Subianto transitioned into business and politics, founding the Gerindra Party and becoming a prominent political figure.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discharge from the military, Prabowo Subianto embarked on a new chapter, engaging in business ventures and eventually entering the political arena. He established the Gerindra Party, a nationalist political party, and has been a significant contender in multiple presidential elections. His appointment as Minister of Defense in 2019 marked a return to a position of significant influence within the Indonesian government, solidifying his role as a key player in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Gerindra, Gerindra Party logo, Prabowo Subianto campaigning, Prabowo Subianto Minister of Defense</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as Megawati Sukarnoputri's vice-presidential candidate in 2009</a:t>
            </a:r>
            <a:endParaRPr lang="en-US" sz="1800" dirty="0"/>
          </a:p>
          <a:p>
            <a:pPr indent="0" marL="0">
              <a:buNone/>
            </a:pPr>
            <a:r>
              <a:rPr lang="en-US" sz="1800" dirty="0">
                <a:solidFill>
                  <a:srgbClr val="363636"/>
                </a:solidFill>
              </a:rPr>
              <a:t>• Lost to Susilo Bambang Yudhoyono in the 2009 election</a:t>
            </a:r>
            <a:endParaRPr lang="en-US" sz="1800" dirty="0"/>
          </a:p>
          <a:p>
            <a:pPr indent="0" marL="0">
              <a:buNone/>
            </a:pPr>
            <a:r>
              <a:rPr lang="en-US" sz="1800" dirty="0">
                <a:solidFill>
                  <a:srgbClr val="363636"/>
                </a:solidFill>
              </a:rPr>
              <a:t>• Ran for president in 2014 and 2019, losing to Joko Widodo</a:t>
            </a:r>
            <a:endParaRPr lang="en-US" sz="1800" dirty="0"/>
          </a:p>
          <a:p>
            <a:pPr indent="0" marL="0">
              <a:buNone/>
            </a:pPr>
            <a:r>
              <a:rPr lang="en-US" sz="1800" dirty="0">
                <a:solidFill>
                  <a:srgbClr val="363636"/>
                </a:solidFill>
              </a:rPr>
              <a:t>• Challenged the election results in both 2014 and 2019</a:t>
            </a:r>
            <a:endParaRPr lang="en-US" sz="1800" dirty="0"/>
          </a:p>
          <a:p>
            <a:pPr indent="0" marL="0">
              <a:buNone/>
            </a:pPr>
            <a:r>
              <a:rPr lang="en-US" sz="1800" dirty="0">
                <a:solidFill>
                  <a:srgbClr val="363636"/>
                </a:solidFill>
              </a:rPr>
              <a:t>• His campaigns often focused on nationalism, economic populism, and strong leadership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has been a persistent presidential candidate, characterized by strong nationalist rhetoric.</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presidential ambitions have been a defining feature of his post-military career. He has consistently campaigned on themes of national strength, economic self-reliance, and decisive leadership. While he has been unsuccessful in his bids for the presidency, his campaigns have garnered significant support, reflecting a segment of the Indonesian population that resonates with his message. His challenges to the election results in 2014 and 2019 highlight the intensity and competitiveness of Indonesian presidential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campaign rally, 2014 Indonesian presidential election, 2019 Indonesian presidential election, Prabowo and Megawati, Prabowo and Joko Widodo</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2025-02-28T18:51:31Z</dcterms:created>
  <dcterms:modified xsi:type="dcterms:W3CDTF">2025-02-28T18:51:31Z</dcterms:modified>
</cp:coreProperties>
</file>