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Education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Jakarta, 1951</a:t>
            </a:r>
            <a:endParaRPr lang="en-US" sz="1800" dirty="0"/>
          </a:p>
          <a:p>
            <a:pPr indent="0" marL="0">
              <a:buNone/>
            </a:pPr>
            <a:r>
              <a:rPr lang="en-US" sz="1800" dirty="0">
                <a:solidFill>
                  <a:srgbClr val="363636"/>
                </a:solidFill>
              </a:rPr>
              <a:t>• Son of economist Sumitro Djojohadikusumo</a:t>
            </a:r>
            <a:endParaRPr lang="en-US" sz="1800" dirty="0"/>
          </a:p>
          <a:p>
            <a:pPr indent="0" marL="0">
              <a:buNone/>
            </a:pPr>
            <a:r>
              <a:rPr lang="en-US" sz="1800" dirty="0">
                <a:solidFill>
                  <a:srgbClr val="363636"/>
                </a:solidFill>
              </a:rPr>
              <a:t>• Educated in Switzerland and later Indonesia</a:t>
            </a:r>
            <a:endParaRPr lang="en-US" sz="1800" dirty="0"/>
          </a:p>
          <a:p>
            <a:pPr indent="0" marL="0">
              <a:buNone/>
            </a:pPr>
            <a:r>
              <a:rPr lang="en-US" sz="1800" dirty="0">
                <a:solidFill>
                  <a:srgbClr val="363636"/>
                </a:solidFill>
              </a:rPr>
              <a:t>• Graduated from the Indonesian Military Academy (Akabri) in 1974</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early life was shaped by his family's prominent position and his military education.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upbringing within a politically and economically influential family significantly impacted his early life. His father's role as a prominent economist exposed him to national issues from a young age. His education, both abroad and at the Akabri, instilled in him a sense of discipline and leadership, setting the stage for his future military career.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Sumitro Djojohadikusumo, Military Academy, Childhood photo</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Served in the Indonesian Army Special Forces (Kopassus)</a:t>
            </a:r>
            <a:endParaRPr lang="en-US" sz="1800" dirty="0"/>
          </a:p>
          <a:p>
            <a:pPr indent="0" marL="0">
              <a:buNone/>
            </a:pPr>
            <a:r>
              <a:rPr lang="en-US" sz="1800" dirty="0">
                <a:solidFill>
                  <a:srgbClr val="363636"/>
                </a:solidFill>
              </a:rPr>
              <a:t>• Rose through the ranks, commanding various units</a:t>
            </a:r>
            <a:endParaRPr lang="en-US" sz="1800" dirty="0"/>
          </a:p>
          <a:p>
            <a:pPr indent="0" marL="0">
              <a:buNone/>
            </a:pPr>
            <a:r>
              <a:rPr lang="en-US" sz="1800" dirty="0">
                <a:solidFill>
                  <a:srgbClr val="363636"/>
                </a:solidFill>
              </a:rPr>
              <a:t>• Involved in controversial operations in East Timor and Papua</a:t>
            </a:r>
            <a:endParaRPr lang="en-US" sz="1800" dirty="0"/>
          </a:p>
          <a:p>
            <a:pPr indent="0" marL="0">
              <a:buNone/>
            </a:pPr>
            <a:r>
              <a:rPr lang="en-US" sz="1800" dirty="0">
                <a:solidFill>
                  <a:srgbClr val="363636"/>
                </a:solidFill>
              </a:rPr>
              <a:t>• Appointed Commander of Kopassus in 1996</a:t>
            </a:r>
            <a:endParaRPr lang="en-US" sz="1800" dirty="0"/>
          </a:p>
          <a:p>
            <a:pPr indent="0" marL="0">
              <a:buNone/>
            </a:pPr>
            <a:r>
              <a:rPr lang="en-US" sz="1800" dirty="0">
                <a:solidFill>
                  <a:srgbClr val="363636"/>
                </a:solidFill>
              </a:rPr>
              <a:t>• Later became Commander of Kostrad (Army Strategic Reserve Command)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was marked by rapid advancement and involvement in significant, often controversial, operations.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tenure in the military was characterized by his rapid ascent through the ranks of Kopassus, reflecting his perceived competence and leadership abilities. However, his involvement in operations in regions like East Timor and Papua has been subject to scrutiny and allegations of human rights abuses, casting a shadow over his military service. His command positions in Kopassus and Kostrad placed him at the center of Indonesian military power during a turbulent period.</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Kopassus, East Timor, Military uniform, Army Strategic Reserve Command, Military operations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Post-Military and Political Career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Discharged from the military in 1998</a:t>
            </a:r>
            <a:endParaRPr lang="en-US" sz="1800" dirty="0"/>
          </a:p>
          <a:p>
            <a:pPr indent="0" marL="0">
              <a:buNone/>
            </a:pPr>
            <a:r>
              <a:rPr lang="en-US" sz="1800" dirty="0">
                <a:solidFill>
                  <a:srgbClr val="363636"/>
                </a:solidFill>
              </a:rPr>
              <a:t>• Founded the Gerindra Party in 2008</a:t>
            </a:r>
            <a:endParaRPr lang="en-US" sz="1800" dirty="0"/>
          </a:p>
          <a:p>
            <a:pPr indent="0" marL="0">
              <a:buNone/>
            </a:pPr>
            <a:r>
              <a:rPr lang="en-US" sz="1800" dirty="0">
                <a:solidFill>
                  <a:srgbClr val="363636"/>
                </a:solidFill>
              </a:rPr>
              <a:t>• Ran for President multiple times (2009, 2014, 2019)</a:t>
            </a:r>
            <a:endParaRPr lang="en-US" sz="1800" dirty="0"/>
          </a:p>
          <a:p>
            <a:pPr indent="0" marL="0">
              <a:buNone/>
            </a:pPr>
            <a:r>
              <a:rPr lang="en-US" sz="1800" dirty="0">
                <a:solidFill>
                  <a:srgbClr val="363636"/>
                </a:solidFill>
              </a:rPr>
              <a:t>• Controversial presidential campaigns and election results</a:t>
            </a:r>
            <a:endParaRPr lang="en-US" sz="1800" dirty="0"/>
          </a:p>
          <a:p>
            <a:pPr indent="0" marL="0">
              <a:buNone/>
            </a:pPr>
            <a:r>
              <a:rPr lang="en-US" sz="1800" dirty="0">
                <a:solidFill>
                  <a:srgbClr val="363636"/>
                </a:solidFill>
              </a:rPr>
              <a:t>• Appointed Minister of Defense in 2019</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Following his discharge, Prabowo transitioned into politics, becoming a prominent, albeit controversial, figure in Indonesian presidential elections.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his military career ended amidst controversy, Prabowo embarked on a political journey, establishing the Gerindra Party as a vehicle for his presidential ambitions. His repeated attempts to win the presidency were marked by intense campaigns and disputed election outcomes. Despite past rivalries, his appointment as Minister of Defense in 2019 signaled a significant shift in Indonesian politics and a degree of reconciliation.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Presidential election, Political campaign, Minister of Defense, Political rally</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2025-02-28T18:59:25Z</dcterms:created>
  <dcterms:modified xsi:type="dcterms:W3CDTF">2025-02-28T18:59:25Z</dcterms:modified>
</cp:coreProperties>
</file>