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notesMasterIdLst>
    <p:notesMasterId r:id="rId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Hitler</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Influences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in Austria, 1889</a:t>
            </a:r>
            <a:endParaRPr lang="en-US" sz="1800" dirty="0"/>
          </a:p>
          <a:p>
            <a:pPr indent="0" marL="0">
              <a:buNone/>
            </a:pPr>
            <a:r>
              <a:rPr lang="en-US" sz="1800" dirty="0">
                <a:solidFill>
                  <a:srgbClr val="363636"/>
                </a:solidFill>
              </a:rPr>
              <a:t>• Failed artist, Vienna</a:t>
            </a:r>
            <a:endParaRPr lang="en-US" sz="1800" dirty="0"/>
          </a:p>
          <a:p>
            <a:pPr indent="0" marL="0">
              <a:buNone/>
            </a:pPr>
            <a:r>
              <a:rPr lang="en-US" sz="1800" dirty="0">
                <a:solidFill>
                  <a:srgbClr val="363636"/>
                </a:solidFill>
              </a:rPr>
              <a:t>• Served in WWI</a:t>
            </a:r>
            <a:endParaRPr lang="en-US" sz="1800" dirty="0"/>
          </a:p>
          <a:p>
            <a:pPr indent="0" marL="0">
              <a:buNone/>
            </a:pPr>
            <a:r>
              <a:rPr lang="en-US" sz="1800" dirty="0">
                <a:solidFill>
                  <a:srgbClr val="363636"/>
                </a:solidFill>
              </a:rPr>
              <a:t>• Impact of Treaty of Versailles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Hitler's early life and experiences shaped his worldview and laid the foundation for his later political ambitions.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Adolf Hitler's early life was marked by artistic aspirations and military service. His rejection from art school in Vienna and his experiences in the trenches of World War I profoundly impacted him. The perceived humiliation of Germany by the Treaty of Versailles fueled his resentment and nationalist fervor.</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Adolf Hitler childhood, Vienna Austria, World War I, Treaty of Versailles map</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Rise to Power</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Joined the Nazi Party</a:t>
            </a:r>
            <a:endParaRPr lang="en-US" sz="1800" dirty="0"/>
          </a:p>
          <a:p>
            <a:pPr indent="0" marL="0">
              <a:buNone/>
            </a:pPr>
            <a:r>
              <a:rPr lang="en-US" sz="1800" dirty="0">
                <a:solidFill>
                  <a:srgbClr val="363636"/>
                </a:solidFill>
              </a:rPr>
              <a:t>• Beer Hall Putsch</a:t>
            </a:r>
            <a:endParaRPr lang="en-US" sz="1800" dirty="0"/>
          </a:p>
          <a:p>
            <a:pPr indent="0" marL="0">
              <a:buNone/>
            </a:pPr>
            <a:r>
              <a:rPr lang="en-US" sz="1800" dirty="0">
                <a:solidFill>
                  <a:srgbClr val="363636"/>
                </a:solidFill>
              </a:rPr>
              <a:t>• Mein Kampf</a:t>
            </a:r>
            <a:endParaRPr lang="en-US" sz="1800" dirty="0"/>
          </a:p>
          <a:p>
            <a:pPr indent="0" marL="0">
              <a:buNone/>
            </a:pPr>
            <a:r>
              <a:rPr lang="en-US" sz="1800" dirty="0">
                <a:solidFill>
                  <a:srgbClr val="363636"/>
                </a:solidFill>
              </a:rPr>
              <a:t>• Exploitation of economic crisis</a:t>
            </a:r>
            <a:endParaRPr lang="en-US" sz="1800" dirty="0"/>
          </a:p>
          <a:p>
            <a:pPr indent="0" marL="0">
              <a:buNone/>
            </a:pPr>
            <a:r>
              <a:rPr lang="en-US" sz="1800" dirty="0">
                <a:solidFill>
                  <a:srgbClr val="363636"/>
                </a:solidFill>
              </a:rPr>
              <a:t>• Appointment as Chancellor</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Hitler's rise to power was a calculated process, exploiting political instability and economic hardship.</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Hitler's charisma and powerful oratory skills, combined with the Nazi Party's effective propaganda, allowed him to gain popular support during a period of economic crisis and political instability in Germany. The Beer Hall Putsch, though a failure, brought him national attention. His book, Mein Kampf, outlined his political ideology. Ultimately, he was appointed Chancellor in 1933.</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Nazi Party rally, Beer Hall Putsch, Mein Kampf book cover, German hyperinflation, Hitler Chancellor</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World War II and the Holocaust</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Invasion of Poland</a:t>
            </a:r>
            <a:endParaRPr lang="en-US" sz="1800" dirty="0"/>
          </a:p>
          <a:p>
            <a:pPr indent="0" marL="0">
              <a:buNone/>
            </a:pPr>
            <a:r>
              <a:rPr lang="en-US" sz="1800" dirty="0">
                <a:solidFill>
                  <a:srgbClr val="363636"/>
                </a:solidFill>
              </a:rPr>
              <a:t>• Blitzkrieg tactics</a:t>
            </a:r>
            <a:endParaRPr lang="en-US" sz="1800" dirty="0"/>
          </a:p>
          <a:p>
            <a:pPr indent="0" marL="0">
              <a:buNone/>
            </a:pPr>
            <a:r>
              <a:rPr lang="en-US" sz="1800" dirty="0">
                <a:solidFill>
                  <a:srgbClr val="363636"/>
                </a:solidFill>
              </a:rPr>
              <a:t>• The Holocaust</a:t>
            </a:r>
            <a:endParaRPr lang="en-US" sz="1800" dirty="0"/>
          </a:p>
          <a:p>
            <a:pPr indent="0" marL="0">
              <a:buNone/>
            </a:pPr>
            <a:r>
              <a:rPr lang="en-US" sz="1800" dirty="0">
                <a:solidFill>
                  <a:srgbClr val="363636"/>
                </a:solidFill>
              </a:rPr>
              <a:t>• Defeat and suicide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Hitler's aggressive expansionist policies led to World War II and the systematic genocide of millions.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Hitler's invasion of Poland in 1939 triggered World War II. His regime implemented a policy of racial purity, leading to the systematic persecution and extermination of Jews, Roma, homosexuals, and other groups deemed undesirable in the Holocaust. As the war turned against Germany, Hitler committed suicide in his bunker in Berlin.</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Invasion of Poland, World War II map, Auschwitz concentration camp, Hitler bunker, Holocaust victims</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2025-02-28T19:00:43Z</dcterms:created>
  <dcterms:modified xsi:type="dcterms:W3CDTF">2025-02-28T19:00:43Z</dcterms:modified>
</cp:coreProperties>
</file>