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Education</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in Jakarta, 1951</a:t>
            </a:r>
            <a:endParaRPr lang="en-US" sz="1800" dirty="0"/>
          </a:p>
          <a:p>
            <a:pPr indent="0" marL="0">
              <a:buNone/>
            </a:pPr>
            <a:r>
              <a:rPr lang="en-US" sz="1800" dirty="0">
                <a:solidFill>
                  <a:srgbClr val="363636"/>
                </a:solidFill>
              </a:rPr>
              <a:t>• Son of economist Sumitro Djojohadikusumo</a:t>
            </a:r>
            <a:endParaRPr lang="en-US" sz="1800" dirty="0"/>
          </a:p>
          <a:p>
            <a:pPr indent="0" marL="0">
              <a:buNone/>
            </a:pPr>
            <a:r>
              <a:rPr lang="en-US" sz="1800" dirty="0">
                <a:solidFill>
                  <a:srgbClr val="363636"/>
                </a:solidFill>
              </a:rPr>
              <a:t>• Educated in Switzerland and later Indonesia</a:t>
            </a:r>
            <a:endParaRPr lang="en-US" sz="1800" dirty="0"/>
          </a:p>
          <a:p>
            <a:pPr indent="0" marL="0">
              <a:buNone/>
            </a:pPr>
            <a:r>
              <a:rPr lang="en-US" sz="1800" dirty="0">
                <a:solidFill>
                  <a:srgbClr val="363636"/>
                </a:solidFill>
              </a:rPr>
              <a:t>• Graduated from the Indonesian Military Academy (Akabri) in 1970</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early life was shaped by his family's prominence and a strong military education.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upbringing within a politically influential family, coupled with his rigorous training at the Akabri, laid the foundation for his future military and political career. His father's role as a prominent economist exposed him to national issues from a young age.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childhood, Sumitro Djojohadikusumo, Akabri graduation, Prabowo family</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and Special Forces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Indonesian Army's special forces (Kopassus)</a:t>
            </a:r>
            <a:endParaRPr lang="en-US" sz="1800" dirty="0"/>
          </a:p>
          <a:p>
            <a:pPr indent="0" marL="0">
              <a:buNone/>
            </a:pPr>
            <a:r>
              <a:rPr lang="en-US" sz="1800" dirty="0">
                <a:solidFill>
                  <a:srgbClr val="363636"/>
                </a:solidFill>
              </a:rPr>
              <a:t>• Rose through the ranks, commanding various units</a:t>
            </a:r>
            <a:endParaRPr lang="en-US" sz="1800" dirty="0"/>
          </a:p>
          <a:p>
            <a:pPr indent="0" marL="0">
              <a:buNone/>
            </a:pPr>
            <a:r>
              <a:rPr lang="en-US" sz="1800" dirty="0">
                <a:solidFill>
                  <a:srgbClr val="363636"/>
                </a:solidFill>
              </a:rPr>
              <a:t>• Involved in controversial operations in East Timor and Papua</a:t>
            </a:r>
            <a:endParaRPr lang="en-US" sz="1800" dirty="0"/>
          </a:p>
          <a:p>
            <a:pPr indent="0" marL="0">
              <a:buNone/>
            </a:pPr>
            <a:r>
              <a:rPr lang="en-US" sz="1800" dirty="0">
                <a:solidFill>
                  <a:srgbClr val="363636"/>
                </a:solidFill>
              </a:rPr>
              <a:t>• Commander of Kopassus in the 1990s</a:t>
            </a:r>
            <a:endParaRPr lang="en-US" sz="1800" dirty="0"/>
          </a:p>
          <a:p>
            <a:pPr indent="0" marL="0">
              <a:buNone/>
            </a:pPr>
            <a:r>
              <a:rPr lang="en-US" sz="1800" dirty="0">
                <a:solidFill>
                  <a:srgbClr val="363636"/>
                </a:solidFill>
              </a:rPr>
              <a:t>• Commander of Kostrad (Army Strategic Reserve Command)</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was marked by rapid advancement and involvement in significant, sometimes controversial, operations.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tenure in the military, particularly within Kopassus, saw him ascend to leadership positions quickly. His involvement in operations in regions like East Timor and Papua has been subject to scrutiny and allegations of human rights abuses. His command of Kostrad solidified his position as a powerful figure within the Indonesian military.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Kopassus, Prabowo military uniform, Kopassus operations, Prabowo East Timor, Prabowo Kostrad</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Post-Military and Political Career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Discharged from the military in 1998</a:t>
            </a:r>
            <a:endParaRPr lang="en-US" sz="1800" dirty="0"/>
          </a:p>
          <a:p>
            <a:pPr indent="0" marL="0">
              <a:buNone/>
            </a:pPr>
            <a:r>
              <a:rPr lang="en-US" sz="1800" dirty="0">
                <a:solidFill>
                  <a:srgbClr val="363636"/>
                </a:solidFill>
              </a:rPr>
              <a:t>• Founded the Gerindra Party (Great Indonesia Movement Party)</a:t>
            </a:r>
            <a:endParaRPr lang="en-US" sz="1800" dirty="0"/>
          </a:p>
          <a:p>
            <a:pPr indent="0" marL="0">
              <a:buNone/>
            </a:pPr>
            <a:r>
              <a:rPr lang="en-US" sz="1800" dirty="0">
                <a:solidFill>
                  <a:srgbClr val="363636"/>
                </a:solidFill>
              </a:rPr>
              <a:t>• Ran for president multiple times (2009, 2014, 2019)</a:t>
            </a:r>
            <a:endParaRPr lang="en-US" sz="1800" dirty="0"/>
          </a:p>
          <a:p>
            <a:pPr indent="0" marL="0">
              <a:buNone/>
            </a:pPr>
            <a:r>
              <a:rPr lang="en-US" sz="1800" dirty="0">
                <a:solidFill>
                  <a:srgbClr val="363636"/>
                </a:solidFill>
              </a:rPr>
              <a:t>• Served as Minister of Defense in Jokowi's cabinet (2019-present)</a:t>
            </a:r>
            <a:endParaRPr lang="en-US" sz="1800" dirty="0"/>
          </a:p>
          <a:p>
            <a:pPr indent="0" marL="0">
              <a:buNone/>
            </a:pPr>
            <a:r>
              <a:rPr lang="en-US" sz="1800" dirty="0">
                <a:solidFill>
                  <a:srgbClr val="363636"/>
                </a:solidFill>
              </a:rPr>
              <a:t>• Continues to be a prominent figure in Indonesian politics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After his military career, Prabowo transitioned into politics, establishing a major political party and repeatedly contesting the presidency.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discharge from the military, Prabowo embarked on a political career, establishing the Gerindra Party as a vehicle for his political ambitions. Despite multiple unsuccessful presidential bids, he remains a significant force in Indonesian politics, currently serving as the Minister of Defense.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Gerindra, Prabowo presidential campaign, Prabowo Jokowi, Prabowo Minister of Defense, Prabowo political rally</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2025-02-28T19:11:52Z</dcterms:created>
  <dcterms:modified xsi:type="dcterms:W3CDTF">2025-02-28T19:11:52Z</dcterms:modified>
</cp:coreProperties>
</file>