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notesMasterIdLst>
    <p:notesMasterId r:id="rId6"/>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914400" y="914400"/>
            <a:ext cx="6858000" cy="0"/>
          </a:xfrm>
          <a:prstGeom prst="rect">
            <a:avLst/>
          </a:prstGeom>
          <a:noFill/>
          <a:ln/>
        </p:spPr>
        <p:txBody>
          <a:bodyPr wrap="square" rtlCol="0" anchor="ctr"/>
          <a:lstStyle/>
          <a:p>
            <a:pPr indent="0" marL="0">
              <a:buNone/>
            </a:pPr>
            <a:r>
              <a:rPr lang="en-US" sz="3200" b="1" dirty="0">
                <a:solidFill>
                  <a:srgbClr val="000000"/>
                </a:solidFill>
              </a:rPr>
              <a:t>A History of Prabowo Subianto</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Early Life and Education</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Born in Jakarta, Indonesia, in 1951</a:t>
            </a:r>
            <a:endParaRPr lang="en-US" sz="1800" dirty="0"/>
          </a:p>
          <a:p>
            <a:pPr indent="0" marL="0">
              <a:buNone/>
            </a:pPr>
            <a:r>
              <a:rPr lang="en-US" sz="1800" dirty="0">
                <a:solidFill>
                  <a:srgbClr val="363636"/>
                </a:solidFill>
              </a:rPr>
              <a:t>• Son of economist Sumitro Djojohadikusumo</a:t>
            </a:r>
            <a:endParaRPr lang="en-US" sz="1800" dirty="0"/>
          </a:p>
          <a:p>
            <a:pPr indent="0" marL="0">
              <a:buNone/>
            </a:pPr>
            <a:r>
              <a:rPr lang="en-US" sz="1800" dirty="0">
                <a:solidFill>
                  <a:srgbClr val="363636"/>
                </a:solidFill>
              </a:rPr>
              <a:t>• Educated in Indonesia, Malaysia, and Switzerland</a:t>
            </a:r>
            <a:endParaRPr lang="en-US" sz="1800" dirty="0"/>
          </a:p>
          <a:p>
            <a:pPr indent="0" marL="0">
              <a:buNone/>
            </a:pPr>
            <a:r>
              <a:rPr lang="en-US" sz="1800" dirty="0">
                <a:solidFill>
                  <a:srgbClr val="363636"/>
                </a:solidFill>
              </a:rPr>
              <a:t>• Graduated from the Indonesian Military Academy (Akabri) in 1974</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early life was shaped by a prominent family and a military education.</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 Subianto's upbringing within a well-known and influential family, coupled with his rigorous military training, laid the foundation for his future career. His father's economic expertise and his own exposure to international education broadened his perspective, while his time at Akabri instilled discipline and leadership skills.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Sumitro Djojohadikusumo, Military Academy, Childhood photo</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Military Career and Special Forces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Joined the Indonesian Army and quickly rose through the ranks</a:t>
            </a:r>
            <a:endParaRPr lang="en-US" sz="1800" dirty="0"/>
          </a:p>
          <a:p>
            <a:pPr indent="0" marL="0">
              <a:buNone/>
            </a:pPr>
            <a:r>
              <a:rPr lang="en-US" sz="1800" dirty="0">
                <a:solidFill>
                  <a:srgbClr val="363636"/>
                </a:solidFill>
              </a:rPr>
              <a:t>• Served in the Special Forces (Kopassus)</a:t>
            </a:r>
            <a:endParaRPr lang="en-US" sz="1800" dirty="0"/>
          </a:p>
          <a:p>
            <a:pPr indent="0" marL="0">
              <a:buNone/>
            </a:pPr>
            <a:r>
              <a:rPr lang="en-US" sz="1800" dirty="0">
                <a:solidFill>
                  <a:srgbClr val="363636"/>
                </a:solidFill>
              </a:rPr>
              <a:t>• Involved in various military operations, including in East Timor</a:t>
            </a:r>
            <a:endParaRPr lang="en-US" sz="1800" dirty="0"/>
          </a:p>
          <a:p>
            <a:pPr indent="0" marL="0">
              <a:buNone/>
            </a:pPr>
            <a:r>
              <a:rPr lang="en-US" sz="1800" dirty="0">
                <a:solidFill>
                  <a:srgbClr val="363636"/>
                </a:solidFill>
              </a:rPr>
              <a:t>• Commander of Kopassus in the 1990s</a:t>
            </a:r>
            <a:endParaRPr lang="en-US" sz="1800" dirty="0"/>
          </a:p>
          <a:p>
            <a:pPr indent="0" marL="0">
              <a:buNone/>
            </a:pPr>
            <a:r>
              <a:rPr lang="en-US" sz="1800" dirty="0">
                <a:solidFill>
                  <a:srgbClr val="363636"/>
                </a:solidFill>
              </a:rPr>
              <a:t>• Commander of Kostrad (Army Strategic Reserve Command)</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military career was marked by rapid advancement and leadership roles in special forces.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Prabowo's dedication and strategic capabilities led to his swift ascent within the Indonesian military. His involvement in Kopassus, a highly regarded special forces unit, provided him with invaluable experience in unconventional warfare and leadership. His command positions further solidified his influence within the armed forces.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Kopassus, Indonesian Army, Military uniform, East Timor</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Political Career and Presidential Campaigns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Founded the Gerindra Party in 2008</a:t>
            </a:r>
            <a:endParaRPr lang="en-US" sz="1800" dirty="0"/>
          </a:p>
          <a:p>
            <a:pPr indent="0" marL="0">
              <a:buNone/>
            </a:pPr>
            <a:r>
              <a:rPr lang="en-US" sz="1800" dirty="0">
                <a:solidFill>
                  <a:srgbClr val="363636"/>
                </a:solidFill>
              </a:rPr>
              <a:t>• Ran for President in 2009, 2014, and 2019</a:t>
            </a:r>
            <a:endParaRPr lang="en-US" sz="1800" dirty="0"/>
          </a:p>
          <a:p>
            <a:pPr indent="0" marL="0">
              <a:buNone/>
            </a:pPr>
            <a:r>
              <a:rPr lang="en-US" sz="1800" dirty="0">
                <a:solidFill>
                  <a:srgbClr val="363636"/>
                </a:solidFill>
              </a:rPr>
              <a:t>• Challenged the election results in 2014 and 2019</a:t>
            </a:r>
            <a:endParaRPr lang="en-US" sz="1800" dirty="0"/>
          </a:p>
          <a:p>
            <a:pPr indent="0" marL="0">
              <a:buNone/>
            </a:pPr>
            <a:r>
              <a:rPr lang="en-US" sz="1800" dirty="0">
                <a:solidFill>
                  <a:srgbClr val="363636"/>
                </a:solidFill>
              </a:rPr>
              <a:t>• Appointed Minister of Defense in 2019</a:t>
            </a:r>
            <a:endParaRPr lang="en-US" sz="1800" dirty="0"/>
          </a:p>
          <a:p>
            <a:pPr indent="0" marL="0">
              <a:buNone/>
            </a:pPr>
            <a:r>
              <a:rPr lang="en-US" sz="1800" dirty="0">
                <a:solidFill>
                  <a:srgbClr val="363636"/>
                </a:solidFill>
              </a:rPr>
              <a:t>• Continues to be a prominent figure in Indonesian politics</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political journey has been defined by presidential ambitions and a significant role in Indonesian politics.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Following his departure from the military, Prabowo transitioned into politics, establishing the Gerindra Party as a vehicle for his presidential aspirations. Despite multiple attempts, he faced electoral defeats but remained a powerful force in Indonesian politics. His appointment as Minister of Defense signifies his continued influence and commitment to national security.</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Gerindra Party, Presidential election, Political rally, Minister of Defense</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Slide 1</vt:lpstr>
      <vt:lpstr>Slide 2</vt:lpstr>
      <vt:lpstr>Slide 3</vt:lpstr>
      <vt:lpstr>Slide 4</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2025-02-28T19:13:21Z</dcterms:created>
  <dcterms:modified xsi:type="dcterms:W3CDTF">2025-02-28T19:13:21Z</dcterms:modified>
</cp:coreProperties>
</file>