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The Rise and Fall of Adolf Hitler</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Influences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Austria in 1889</a:t>
            </a:r>
            <a:endParaRPr lang="en-US" sz="1800" dirty="0"/>
          </a:p>
          <a:p>
            <a:pPr indent="0" marL="0">
              <a:buNone/>
            </a:pPr>
            <a:r>
              <a:rPr lang="en-US" sz="1800" dirty="0">
                <a:solidFill>
                  <a:srgbClr val="363636"/>
                </a:solidFill>
              </a:rPr>
              <a:t>• Served in World War I</a:t>
            </a:r>
            <a:endParaRPr lang="en-US" sz="1800" dirty="0"/>
          </a:p>
          <a:p>
            <a:pPr indent="0" marL="0">
              <a:buNone/>
            </a:pPr>
            <a:r>
              <a:rPr lang="en-US" sz="1800" dirty="0">
                <a:solidFill>
                  <a:srgbClr val="363636"/>
                </a:solidFill>
              </a:rPr>
              <a:t>• Joined the German Workers' Party (later Nazi Party)</a:t>
            </a:r>
            <a:endParaRPr lang="en-US" sz="1800" dirty="0"/>
          </a:p>
          <a:p>
            <a:pPr indent="0" marL="0">
              <a:buNone/>
            </a:pPr>
            <a:r>
              <a:rPr lang="en-US" sz="1800" dirty="0">
                <a:solidFill>
                  <a:srgbClr val="363636"/>
                </a:solidFill>
              </a:rPr>
              <a:t>• Early influences: Pan-Germanism, antisemitism</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early life and experiences shaped his extremist ideology.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Adolf Hitler's formative years were marked by a sense of displacement and a yearning for belonging. His experiences in World War I, where he served as a dispatch runner, deeply impacted him and fueled his nationalistic fervor. His exposure to pan-Germanic ideas and antisemitic sentiments in Vienna and Munich further solidified his worldview and laid the groundwork for his future political ambitions.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Adolf Hitler childhood, World War I trenches, Vienna Austria, Munich Germany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Nazi Party and Seizure of Power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Beer Hall Putsch (1923)</a:t>
            </a:r>
            <a:endParaRPr lang="en-US" sz="1800" dirty="0"/>
          </a:p>
          <a:p>
            <a:pPr indent="0" marL="0">
              <a:buNone/>
            </a:pPr>
            <a:r>
              <a:rPr lang="en-US" sz="1800" dirty="0">
                <a:solidFill>
                  <a:srgbClr val="363636"/>
                </a:solidFill>
              </a:rPr>
              <a:t>• Mein Kampf (1925)</a:t>
            </a:r>
            <a:endParaRPr lang="en-US" sz="1800" dirty="0"/>
          </a:p>
          <a:p>
            <a:pPr indent="0" marL="0">
              <a:buNone/>
            </a:pPr>
            <a:r>
              <a:rPr lang="en-US" sz="1800" dirty="0">
                <a:solidFill>
                  <a:srgbClr val="363636"/>
                </a:solidFill>
              </a:rPr>
              <a:t>• Exploitation of economic crisis and political instability</a:t>
            </a:r>
            <a:endParaRPr lang="en-US" sz="1800" dirty="0"/>
          </a:p>
          <a:p>
            <a:pPr indent="0" marL="0">
              <a:buNone/>
            </a:pPr>
            <a:r>
              <a:rPr lang="en-US" sz="1800" dirty="0">
                <a:solidFill>
                  <a:srgbClr val="363636"/>
                </a:solidFill>
              </a:rPr>
              <a:t>• Appointment as Chancellor in 1933</a:t>
            </a:r>
            <a:endParaRPr lang="en-US" sz="1800" dirty="0"/>
          </a:p>
          <a:p>
            <a:pPr indent="0" marL="0">
              <a:buNone/>
            </a:pPr>
            <a:r>
              <a:rPr lang="en-US" sz="1800" dirty="0">
                <a:solidFill>
                  <a:srgbClr val="363636"/>
                </a:solidFill>
              </a:rPr>
              <a:t>• Establishment of a totalitarian regime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 rose to power by exploiting political and economic instability and skillfully using propaganda.</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Nazi Party, under Hitler's leadership, capitalized on the widespread discontent and economic hardship in post-World War I Germany. The failed Beer Hall Putsch demonstrated Hitler's ambition, while 'Mein Kampf' outlined his political ideology. By skillfully using propaganda and exploiting the weaknesses of the Weimar Republic, Hitler was appointed Chancellor in 1933, paving the way for the establishment of a totalitarian regime and the suppression of all opposition.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Beer Hall Putsch, Mein Kampf book cover, Nazi propaganda posters, Burning of the Reichstag, Adolf Hitler speech</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II and the Holocaust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Invasion of Poland (1939)</a:t>
            </a:r>
            <a:endParaRPr lang="en-US" sz="1800" dirty="0"/>
          </a:p>
          <a:p>
            <a:pPr indent="0" marL="0">
              <a:buNone/>
            </a:pPr>
            <a:r>
              <a:rPr lang="en-US" sz="1800" dirty="0">
                <a:solidFill>
                  <a:srgbClr val="363636"/>
                </a:solidFill>
              </a:rPr>
              <a:t>• Expansionist policies and military aggression</a:t>
            </a:r>
            <a:endParaRPr lang="en-US" sz="1800" dirty="0"/>
          </a:p>
          <a:p>
            <a:pPr indent="0" marL="0">
              <a:buNone/>
            </a:pPr>
            <a:r>
              <a:rPr lang="en-US" sz="1800" dirty="0">
                <a:solidFill>
                  <a:srgbClr val="363636"/>
                </a:solidFill>
              </a:rPr>
              <a:t>• The Holocaust: Systematic extermination of Jews and other minorities</a:t>
            </a:r>
            <a:endParaRPr lang="en-US" sz="1800" dirty="0"/>
          </a:p>
          <a:p>
            <a:pPr indent="0" marL="0">
              <a:buNone/>
            </a:pPr>
            <a:r>
              <a:rPr lang="en-US" sz="1800" dirty="0">
                <a:solidFill>
                  <a:srgbClr val="363636"/>
                </a:solidFill>
              </a:rPr>
              <a:t>• Defeat and suicide in 1945</a:t>
            </a:r>
            <a:endParaRPr lang="en-US" sz="1800" dirty="0"/>
          </a:p>
          <a:p>
            <a:pPr indent="0" marL="0">
              <a:buNone/>
            </a:pPr>
            <a:r>
              <a:rPr lang="en-US" sz="1800" dirty="0">
                <a:solidFill>
                  <a:srgbClr val="363636"/>
                </a:solidFill>
              </a:rPr>
              <a:t>• Legacy of destruction and genocide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aggressive policies led to World War II and the horrific atrocities of the Holocaust.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expansionist ambitions triggered World War II with the invasion of Poland in 1939. The war resulted in immense destruction and loss of life. The Holocaust, the systematic extermination of Jews and other minorities, stands as a horrific testament to the Nazi regime's brutality and the devastating consequences of unchecked hatred and prejudice. Hitler's defeat and suicide in 1945 marked the end of his reign of terror, but the legacy of destruction and genocide continues to serve as a warning against extremism and intolerance.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Invasion of Poland, Auschwitz concentration camp, World War II map, Adolf Hitler bunker, Nuremberg trials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2025-02-28T19:14:16Z</dcterms:created>
  <dcterms:modified xsi:type="dcterms:W3CDTF">2025-02-28T19:14:16Z</dcterms:modified>
</cp:coreProperties>
</file>