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Jakarta, 1951</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Grandson of Margono Djojohadikusumo, founder of Bank Negara Indonesia</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family background significantly shaped his early life and career.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birth into a family of significant political and economic influence provided him with a unique upbringing. His father's role as a respected economist and his grandfather's legacy in Indonesian banking instilled in him a sense of responsibility and a deep connection to the nation's development.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Sumitro Djojohadikusumo, Family portrait, Jakarta, Childhood</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Entered the Indonesian Military Academy (Akabri) in 1970</a:t>
            </a:r>
            <a:endParaRPr lang="en-US" sz="1800" dirty="0"/>
          </a:p>
          <a:p>
            <a:pPr indent="0" marL="0">
              <a:buNone/>
            </a:pPr>
            <a:r>
              <a:rPr lang="en-US" sz="1800" dirty="0">
                <a:solidFill>
                  <a:srgbClr val="363636"/>
                </a:solidFill>
              </a:rPr>
              <a:t>• Served in Kopassus (Special Forces)</a:t>
            </a:r>
            <a:endParaRPr lang="en-US" sz="1800" dirty="0"/>
          </a:p>
          <a:p>
            <a:pPr indent="0" marL="0">
              <a:buNone/>
            </a:pPr>
            <a:r>
              <a:rPr lang="en-US" sz="1800" dirty="0">
                <a:solidFill>
                  <a:srgbClr val="363636"/>
                </a:solidFill>
              </a:rPr>
              <a:t>• Rose through the ranks, becoming the commander of Kopassus</a:t>
            </a:r>
            <a:endParaRPr lang="en-US" sz="1800" dirty="0"/>
          </a:p>
          <a:p>
            <a:pPr indent="0" marL="0">
              <a:buNone/>
            </a:pPr>
            <a:r>
              <a:rPr lang="en-US" sz="1800" dirty="0">
                <a:solidFill>
                  <a:srgbClr val="363636"/>
                </a:solidFill>
              </a:rPr>
              <a:t>• Commander of Kostrad (Army Strategic Reserve Command)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was marked by rapid advancement and significant command positions.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dedication and leadership skills propelled him through the ranks of the Indonesian military. His involvement with Kopassus, a highly regarded special forces unit, provided him with invaluable experience in combat and strategic operations. His command positions demonstrated the trust placed in him by the military leadership.</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Kopassus, Military uniform, Indonesian Army, Special Forces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Controversies and Human Rights Allegations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Accusations of human rights abuses in East Timor and during the 1998 riots</a:t>
            </a:r>
            <a:endParaRPr lang="en-US" sz="1800" dirty="0"/>
          </a:p>
          <a:p>
            <a:pPr indent="0" marL="0">
              <a:buNone/>
            </a:pPr>
            <a:r>
              <a:rPr lang="en-US" sz="1800" dirty="0">
                <a:solidFill>
                  <a:srgbClr val="363636"/>
                </a:solidFill>
              </a:rPr>
              <a:t>• Dismissed from the military in 1998</a:t>
            </a:r>
            <a:endParaRPr lang="en-US" sz="1800" dirty="0"/>
          </a:p>
          <a:p>
            <a:pPr indent="0" marL="0">
              <a:buNone/>
            </a:pPr>
            <a:r>
              <a:rPr lang="en-US" sz="1800" dirty="0">
                <a:solidFill>
                  <a:srgbClr val="363636"/>
                </a:solidFill>
              </a:rPr>
              <a:t>• Denied entry to the United States for a period of time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was shadowed by serious allegations of human rights violations.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latter part of Prabowo's military career was marred by controversies surrounding alleged human rights abuses. These allegations, stemming from his involvement in East Timor and the unrest of 1998, led to his dismissal from the military and subsequent travel restrictions. These issues have remained a significant part of his public image.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East Timor, 1998 Riots, Controversy, Human Rights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Established a successful business career after leaving the military</a:t>
            </a:r>
            <a:endParaRPr lang="en-US" sz="1800" dirty="0"/>
          </a:p>
          <a:p>
            <a:pPr indent="0" marL="0">
              <a:buNone/>
            </a:pPr>
            <a:r>
              <a:rPr lang="en-US" sz="1800" dirty="0">
                <a:solidFill>
                  <a:srgbClr val="363636"/>
                </a:solidFill>
              </a:rPr>
              <a:t>• Involved in various sectors, including energy, agriculture, and mining</a:t>
            </a:r>
            <a:endParaRPr lang="en-US" sz="1800" dirty="0"/>
          </a:p>
          <a:p>
            <a:pPr indent="0" marL="0">
              <a:buNone/>
            </a:pPr>
            <a:r>
              <a:rPr lang="en-US" sz="1800" dirty="0">
                <a:solidFill>
                  <a:srgbClr val="363636"/>
                </a:solidFill>
              </a:rPr>
              <a:t>• President Director of Nusantara Group</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Following his military career, Prabowo transitioned into the business world, achieving considerable success.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his dismissal from the military, Prabowo successfully reinvented himself as a businessman. His ventures spanned diverse sectors, demonstrating his entrepreneurial acumen and ability to adapt to new challenges. His leadership of the Nusantara Group solidified his position as a prominent figure in the Indonesian business landscape.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Business, Nusantara Group, Entrepreneur, Mining</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Political Career: Presidential Campaigns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for president multiple times (2004 as VP candidate, 2009, 2014, 2019)</a:t>
            </a:r>
            <a:endParaRPr lang="en-US" sz="1800" dirty="0"/>
          </a:p>
          <a:p>
            <a:pPr indent="0" marL="0">
              <a:buNone/>
            </a:pPr>
            <a:r>
              <a:rPr lang="en-US" sz="1800" dirty="0">
                <a:solidFill>
                  <a:srgbClr val="363636"/>
                </a:solidFill>
              </a:rPr>
              <a:t>• Challenged the results of the 2014 and 2019 elections</a:t>
            </a:r>
            <a:endParaRPr lang="en-US" sz="1800" dirty="0"/>
          </a:p>
          <a:p>
            <a:pPr indent="0" marL="0">
              <a:buNone/>
            </a:pPr>
            <a:r>
              <a:rPr lang="en-US" sz="1800" dirty="0">
                <a:solidFill>
                  <a:srgbClr val="363636"/>
                </a:solidFill>
              </a:rPr>
              <a:t>• Formed the Gerindra Party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has been a prominent figure in Indonesian politics, consistently seeking the presidency.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entry into politics marked a new chapter in his career. His repeated attempts to win the presidency, coupled with his challenges to election results, have made him a central figure in Indonesian political discourse. The establishment of the Gerindra Party further solidified his political platform.</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Presidential Campaign, Gerindra Party, Election, Politics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Political Career: Minister of Defense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in 2019 by President Joko Widodo</a:t>
            </a:r>
            <a:endParaRPr lang="en-US" sz="1800" dirty="0"/>
          </a:p>
          <a:p>
            <a:pPr indent="0" marL="0">
              <a:buNone/>
            </a:pPr>
            <a:r>
              <a:rPr lang="en-US" sz="1800" dirty="0">
                <a:solidFill>
                  <a:srgbClr val="363636"/>
                </a:solidFill>
              </a:rPr>
              <a:t>• A surprising appointment given their previous political rivalry</a:t>
            </a:r>
            <a:endParaRPr lang="en-US" sz="1800" dirty="0"/>
          </a:p>
          <a:p>
            <a:pPr indent="0" marL="0">
              <a:buNone/>
            </a:pPr>
            <a:r>
              <a:rPr lang="en-US" sz="1800" dirty="0">
                <a:solidFill>
                  <a:srgbClr val="363636"/>
                </a:solidFill>
              </a:rPr>
              <a:t>• Focus on modernizing the Indonesian military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Despite past rivalries, Prabowo accepted a cabinet position as Minister of Defense.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appointment as Minister of Defense under President Joko Widodo was a surprising turn of events, given their history as political rivals. This appointment signaled a potential shift in Indonesian politics and provided Prabowo with an opportunity to contribute to the nation's security and defense capabilities.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Joko Widodo, Minister of Defense, Cabinet, Politics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Legacy and Future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 complex and controversial figure in Indonesian history</a:t>
            </a:r>
            <a:endParaRPr lang="en-US" sz="1800" dirty="0"/>
          </a:p>
          <a:p>
            <a:pPr indent="0" marL="0">
              <a:buNone/>
            </a:pPr>
            <a:r>
              <a:rPr lang="en-US" sz="1800" dirty="0">
                <a:solidFill>
                  <a:srgbClr val="363636"/>
                </a:solidFill>
              </a:rPr>
              <a:t>• Continues to be a significant political force</a:t>
            </a:r>
            <a:endParaRPr lang="en-US" sz="1800" dirty="0"/>
          </a:p>
          <a:p>
            <a:pPr indent="0" marL="0">
              <a:buNone/>
            </a:pPr>
            <a:r>
              <a:rPr lang="en-US" sz="1800" dirty="0">
                <a:solidFill>
                  <a:srgbClr val="363636"/>
                </a:solidFill>
              </a:rPr>
              <a:t>• Future political ambitions remain uncertain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remains a powerful and influential figure in Indonesia, with a complex legacy.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life and career have been marked by both significant achievements and considerable controversy. His enduring presence in Indonesian politics suggests that he will continue to shape the nation's future, although the exact nature of his role remains to be seen. His legacy will undoubtedly be debated for years to come.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Legacy, Indonesia, Politics, Future</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2025-02-28T19:36:28Z</dcterms:created>
  <dcterms:modified xsi:type="dcterms:W3CDTF">2025-02-28T19:36:28Z</dcterms:modified>
</cp:coreProperties>
</file>