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828800"/>
            <a:ext cx="8763000" cy="3505200"/>
          </a:xfrm>
        </p:spPr>
      </p:pic>
    </p:spTree>
    <p:extLst>
      <p:ext uri="{BB962C8B-B14F-4D97-AF65-F5344CB8AC3E}">
        <p14:creationId xmlns:p14="http://schemas.microsoft.com/office/powerpoint/2010/main" val="82160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85344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382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4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229600" cy="5029199"/>
          </a:xfrm>
        </p:spPr>
      </p:pic>
    </p:spTree>
    <p:extLst>
      <p:ext uri="{BB962C8B-B14F-4D97-AF65-F5344CB8AC3E}">
        <p14:creationId xmlns:p14="http://schemas.microsoft.com/office/powerpoint/2010/main" val="286732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DAG example এর ছবির ফলাফল"/>
          <p:cNvSpPr>
            <a:spLocks noChangeAspect="1" noChangeArrowheads="1"/>
          </p:cNvSpPr>
          <p:nvPr/>
        </p:nvSpPr>
        <p:spPr bwMode="auto">
          <a:xfrm>
            <a:off x="155575" y="-1165225"/>
            <a:ext cx="3829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G example এর ছবির ফলাফল"/>
          <p:cNvSpPr>
            <a:spLocks noChangeAspect="1" noChangeArrowheads="1"/>
          </p:cNvSpPr>
          <p:nvPr/>
        </p:nvSpPr>
        <p:spPr bwMode="auto">
          <a:xfrm>
            <a:off x="307975" y="-1012825"/>
            <a:ext cx="3829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G example এর ছবির ফলাফল"/>
          <p:cNvSpPr>
            <a:spLocks noChangeAspect="1" noChangeArrowheads="1"/>
          </p:cNvSpPr>
          <p:nvPr/>
        </p:nvSpPr>
        <p:spPr bwMode="auto">
          <a:xfrm>
            <a:off x="155575" y="-1684338"/>
            <a:ext cx="21240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64" y="2362200"/>
            <a:ext cx="4822536" cy="436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8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763000" cy="3581400"/>
          </a:xfrm>
        </p:spPr>
      </p:pic>
    </p:spTree>
    <p:extLst>
      <p:ext uri="{BB962C8B-B14F-4D97-AF65-F5344CB8AC3E}">
        <p14:creationId xmlns:p14="http://schemas.microsoft.com/office/powerpoint/2010/main" val="16215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0"/>
            <a:ext cx="8763000" cy="5486400"/>
          </a:xfrm>
        </p:spPr>
      </p:pic>
    </p:spTree>
    <p:extLst>
      <p:ext uri="{BB962C8B-B14F-4D97-AF65-F5344CB8AC3E}">
        <p14:creationId xmlns:p14="http://schemas.microsoft.com/office/powerpoint/2010/main" val="222991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O(V+E)</a:t>
            </a:r>
          </a:p>
          <a:p>
            <a:pPr marL="0" indent="0">
              <a:buNone/>
            </a:pPr>
            <a:r>
              <a:rPr lang="en-US" dirty="0" smtClean="0"/>
              <a:t>This is because DFS takes O(V+E) and inserting an element in the front of a linked list takes O(1)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3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EDGES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8790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067800" cy="3581400"/>
          </a:xfrm>
        </p:spPr>
      </p:pic>
    </p:spTree>
    <p:extLst>
      <p:ext uri="{BB962C8B-B14F-4D97-AF65-F5344CB8AC3E}">
        <p14:creationId xmlns:p14="http://schemas.microsoft.com/office/powerpoint/2010/main" val="314213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Strongly Connected Components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strongly connected component </a:t>
            </a:r>
            <a:r>
              <a:rPr lang="en-US" dirty="0"/>
              <a:t>of a directed</a:t>
            </a:r>
          </a:p>
          <a:p>
            <a:pPr marL="0" indent="0">
              <a:buNone/>
            </a:pPr>
            <a:r>
              <a:rPr lang="en-US" dirty="0"/>
              <a:t>graph G </a:t>
            </a:r>
            <a:r>
              <a:rPr lang="en-US" dirty="0" smtClean="0"/>
              <a:t>=(V,E) is </a:t>
            </a:r>
            <a:r>
              <a:rPr lang="en-US" dirty="0"/>
              <a:t>a maximal set of vertices C  </a:t>
            </a:r>
            <a:r>
              <a:rPr lang="en-US" dirty="0" smtClean="0"/>
              <a:t>⊆ V </a:t>
            </a:r>
            <a:r>
              <a:rPr lang="en-US" dirty="0"/>
              <a:t>such that for every </a:t>
            </a:r>
            <a:r>
              <a:rPr lang="en-US" dirty="0" smtClean="0"/>
              <a:t>pair of </a:t>
            </a:r>
            <a:r>
              <a:rPr lang="en-US" dirty="0"/>
              <a:t>vertices u and  in C, we have both u </a:t>
            </a:r>
            <a:r>
              <a:rPr lang="en-US" dirty="0" smtClean="0"/>
              <a:t>- -&gt; v  </a:t>
            </a:r>
            <a:r>
              <a:rPr lang="en-US" dirty="0"/>
              <a:t>and   </a:t>
            </a:r>
            <a:r>
              <a:rPr lang="en-US" dirty="0" smtClean="0"/>
              <a:t>v - -&gt; u</a:t>
            </a:r>
            <a:r>
              <a:rPr lang="en-US" dirty="0"/>
              <a:t>; that is, vertices u and </a:t>
            </a:r>
            <a:r>
              <a:rPr lang="en-US" dirty="0" smtClean="0"/>
              <a:t>are </a:t>
            </a:r>
            <a:r>
              <a:rPr lang="en-US" dirty="0"/>
              <a:t>reachable from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53399" cy="4724400"/>
          </a:xfrm>
        </p:spPr>
      </p:pic>
    </p:spTree>
    <p:extLst>
      <p:ext uri="{BB962C8B-B14F-4D97-AF65-F5344CB8AC3E}">
        <p14:creationId xmlns:p14="http://schemas.microsoft.com/office/powerpoint/2010/main" val="62875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DAG</vt:lpstr>
      <vt:lpstr>DAG</vt:lpstr>
      <vt:lpstr>Topological Sort</vt:lpstr>
      <vt:lpstr>Topological Sort</vt:lpstr>
      <vt:lpstr>Time Complexity</vt:lpstr>
      <vt:lpstr>Classification of EDGES</vt:lpstr>
      <vt:lpstr>PowerPoint Presentation</vt:lpstr>
      <vt:lpstr>Strongly Connected Components</vt:lpstr>
      <vt:lpstr>Strongly Connected Components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</dc:title>
  <dc:creator>Trisha Das</dc:creator>
  <cp:lastModifiedBy>Trisha Das</cp:lastModifiedBy>
  <cp:revision>6</cp:revision>
  <dcterms:created xsi:type="dcterms:W3CDTF">2006-08-16T00:00:00Z</dcterms:created>
  <dcterms:modified xsi:type="dcterms:W3CDTF">2019-06-16T04:19:52Z</dcterms:modified>
</cp:coreProperties>
</file>