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BFS</a:t>
            </a:r>
            <a:endParaRPr lang="en-US" dirty="0"/>
          </a:p>
        </p:txBody>
      </p:sp>
      <p:sp>
        <p:nvSpPr>
          <p:cNvPr id="5" name="TextBox 4"/>
          <p:cNvSpPr txBox="1"/>
          <p:nvPr/>
        </p:nvSpPr>
        <p:spPr>
          <a:xfrm>
            <a:off x="304800" y="1600200"/>
            <a:ext cx="8610600" cy="1754326"/>
          </a:xfrm>
          <a:prstGeom prst="rect">
            <a:avLst/>
          </a:prstGeom>
          <a:noFill/>
        </p:spPr>
        <p:txBody>
          <a:bodyPr wrap="square" rtlCol="0">
            <a:spAutoFit/>
          </a:bodyPr>
          <a:lstStyle/>
          <a:p>
            <a:r>
              <a:rPr lang="en-US" dirty="0"/>
              <a:t>The operations of </a:t>
            </a:r>
            <a:r>
              <a:rPr lang="en-US" dirty="0" err="1"/>
              <a:t>enqueuing</a:t>
            </a:r>
            <a:r>
              <a:rPr lang="en-US" dirty="0"/>
              <a:t> and </a:t>
            </a:r>
            <a:r>
              <a:rPr lang="en-US" dirty="0" err="1"/>
              <a:t>dequeuing</a:t>
            </a:r>
            <a:r>
              <a:rPr lang="en-US" dirty="0"/>
              <a:t> take O(1) time, so the total time devoted to queue operations is O( V). Because the adjacency list of each vertex is scanned only when the vertex is </a:t>
            </a:r>
            <a:r>
              <a:rPr lang="en-US" dirty="0" err="1"/>
              <a:t>dequeued</a:t>
            </a:r>
            <a:r>
              <a:rPr lang="en-US" dirty="0"/>
              <a:t>, each adjacency list is scanned at most once. Since the sum of the lengths of all the adjacency lists is Θ(E), the total time spent in scanning adjacency lists is O( E). The overhead for initialization is O( V), and thus the total running time of BFS is </a:t>
            </a:r>
            <a:endParaRPr lang="en-US" dirty="0" smtClean="0"/>
          </a:p>
          <a:p>
            <a:r>
              <a:rPr lang="en-US" dirty="0" smtClean="0"/>
              <a:t>O</a:t>
            </a:r>
            <a:r>
              <a:rPr lang="en-US" dirty="0"/>
              <a:t>( V + E).</a:t>
            </a:r>
          </a:p>
        </p:txBody>
      </p:sp>
    </p:spTree>
    <p:extLst>
      <p:ext uri="{BB962C8B-B14F-4D97-AF65-F5344CB8AC3E}">
        <p14:creationId xmlns:p14="http://schemas.microsoft.com/office/powerpoint/2010/main" val="305829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FS</a:t>
            </a:r>
            <a:endParaRPr lang="en-US" dirty="0"/>
          </a:p>
        </p:txBody>
      </p:sp>
      <p:sp>
        <p:nvSpPr>
          <p:cNvPr id="3" name="TextBox 2"/>
          <p:cNvSpPr txBox="1"/>
          <p:nvPr/>
        </p:nvSpPr>
        <p:spPr>
          <a:xfrm>
            <a:off x="208220" y="1752600"/>
            <a:ext cx="9279720" cy="1754326"/>
          </a:xfrm>
          <a:prstGeom prst="rect">
            <a:avLst/>
          </a:prstGeom>
          <a:noFill/>
        </p:spPr>
        <p:txBody>
          <a:bodyPr wrap="none" rtlCol="0">
            <a:spAutoFit/>
          </a:bodyPr>
          <a:lstStyle/>
          <a:p>
            <a:r>
              <a:rPr lang="en-US" dirty="0"/>
              <a:t>The analysis is similar to that of BFS analysis. </a:t>
            </a:r>
            <a:r>
              <a:rPr lang="en-US" dirty="0" smtClean="0"/>
              <a:t>The </a:t>
            </a:r>
            <a:r>
              <a:rPr lang="en-US" dirty="0"/>
              <a:t>DFS-Visit is called (from DFS or from itself</a:t>
            </a:r>
            <a:r>
              <a:rPr lang="en-US" dirty="0" smtClean="0"/>
              <a:t>)</a:t>
            </a:r>
          </a:p>
          <a:p>
            <a:r>
              <a:rPr lang="en-US" dirty="0" smtClean="0"/>
              <a:t> </a:t>
            </a:r>
            <a:r>
              <a:rPr lang="en-US" dirty="0"/>
              <a:t>once for each vertex in V[G] since each vertex is changed from white to gray once. </a:t>
            </a:r>
            <a:endParaRPr lang="en-US" dirty="0" smtClean="0"/>
          </a:p>
          <a:p>
            <a:r>
              <a:rPr lang="en-US" dirty="0" smtClean="0"/>
              <a:t>The </a:t>
            </a:r>
            <a:r>
              <a:rPr lang="en-US" dirty="0"/>
              <a:t>for-loop in DFS-Visit is executed a total of |E| times for a directed graph </a:t>
            </a:r>
            <a:r>
              <a:rPr lang="en-US" dirty="0" smtClean="0"/>
              <a:t>or 2|E</a:t>
            </a:r>
            <a:r>
              <a:rPr lang="en-US" dirty="0"/>
              <a:t>| times for an </a:t>
            </a:r>
            <a:endParaRPr lang="en-US" dirty="0" smtClean="0"/>
          </a:p>
          <a:p>
            <a:r>
              <a:rPr lang="en-US" dirty="0" smtClean="0"/>
              <a:t>undirected </a:t>
            </a:r>
            <a:r>
              <a:rPr lang="en-US" dirty="0"/>
              <a:t>graph since each edge is explored once. </a:t>
            </a:r>
            <a:endParaRPr lang="en-US" dirty="0" smtClean="0"/>
          </a:p>
          <a:p>
            <a:r>
              <a:rPr lang="en-US" dirty="0" smtClean="0"/>
              <a:t>Moreover</a:t>
            </a:r>
            <a:r>
              <a:rPr lang="en-US" dirty="0"/>
              <a:t>, initialization takes Θ(|V|) time. </a:t>
            </a:r>
            <a:endParaRPr lang="en-US" dirty="0" smtClean="0"/>
          </a:p>
          <a:p>
            <a:r>
              <a:rPr lang="en-US" dirty="0" smtClean="0"/>
              <a:t>Therefore</a:t>
            </a:r>
            <a:r>
              <a:rPr lang="en-US" dirty="0"/>
              <a:t>, the running time of DFS is Θ(V + E).</a:t>
            </a:r>
          </a:p>
        </p:txBody>
      </p:sp>
    </p:spTree>
    <p:extLst>
      <p:ext uri="{BB962C8B-B14F-4D97-AF65-F5344CB8AC3E}">
        <p14:creationId xmlns:p14="http://schemas.microsoft.com/office/powerpoint/2010/main" val="410172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Edges of DFS tree</a:t>
            </a:r>
            <a:endParaRPr lang="en-US" dirty="0"/>
          </a:p>
        </p:txBody>
      </p:sp>
      <p:sp>
        <p:nvSpPr>
          <p:cNvPr id="3" name="Rectangle 2"/>
          <p:cNvSpPr/>
          <p:nvPr/>
        </p:nvSpPr>
        <p:spPr>
          <a:xfrm>
            <a:off x="1066800" y="1720840"/>
            <a:ext cx="7086600" cy="2308324"/>
          </a:xfrm>
          <a:prstGeom prst="rect">
            <a:avLst/>
          </a:prstGeom>
        </p:spPr>
        <p:txBody>
          <a:bodyPr wrap="square">
            <a:spAutoFit/>
          </a:bodyPr>
          <a:lstStyle/>
          <a:p>
            <a:r>
              <a:rPr lang="en-US" dirty="0"/>
              <a:t>Suppose G be an undirected graph, then we have following edge classification:</a:t>
            </a:r>
          </a:p>
          <a:p>
            <a:r>
              <a:rPr lang="en-US" dirty="0"/>
              <a:t>1. </a:t>
            </a:r>
            <a:r>
              <a:rPr lang="en-US" b="1" dirty="0"/>
              <a:t>Tree Edge</a:t>
            </a:r>
            <a:r>
              <a:rPr lang="en-US" dirty="0"/>
              <a:t>  an edge connects a vertex with its parent.</a:t>
            </a:r>
            <a:br>
              <a:rPr lang="en-US" dirty="0"/>
            </a:br>
            <a:r>
              <a:rPr lang="en-US" dirty="0"/>
              <a:t>2. </a:t>
            </a:r>
            <a:r>
              <a:rPr lang="en-US" b="1" dirty="0"/>
              <a:t>Back Edge</a:t>
            </a:r>
            <a:r>
              <a:rPr lang="en-US" dirty="0"/>
              <a:t>  a non-tree edge connects a vertex with an ancestor.</a:t>
            </a:r>
            <a:br>
              <a:rPr lang="en-US" dirty="0"/>
            </a:br>
            <a:r>
              <a:rPr lang="en-US" dirty="0"/>
              <a:t>3. </a:t>
            </a:r>
            <a:r>
              <a:rPr lang="en-US" b="1" dirty="0"/>
              <a:t>Forward Edge</a:t>
            </a:r>
            <a:r>
              <a:rPr lang="en-US" dirty="0"/>
              <a:t>  There is no forward edges because they become back edges when considered in the opposite direction.</a:t>
            </a:r>
            <a:br>
              <a:rPr lang="en-US" dirty="0"/>
            </a:br>
            <a:r>
              <a:rPr lang="en-US" dirty="0"/>
              <a:t>4. </a:t>
            </a:r>
            <a:r>
              <a:rPr lang="en-US" b="1" dirty="0"/>
              <a:t>Cross Edge</a:t>
            </a:r>
            <a:r>
              <a:rPr lang="en-US" dirty="0"/>
              <a:t>  There cannot be any cross edge because every edge of G must connect an ancestor with a descendant.</a:t>
            </a:r>
          </a:p>
        </p:txBody>
      </p:sp>
    </p:spTree>
    <p:extLst>
      <p:ext uri="{BB962C8B-B14F-4D97-AF65-F5344CB8AC3E}">
        <p14:creationId xmlns:p14="http://schemas.microsoft.com/office/powerpoint/2010/main" val="4180854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218</Words>
  <Application>Microsoft Office PowerPoint</Application>
  <PresentationFormat>On-screen Show (4:3)</PresentationFormat>
  <Paragraphs>13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BFS</vt:lpstr>
      <vt:lpstr>DFS</vt:lpstr>
      <vt:lpstr>Edges of DFS tree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BFS</dc:title>
  <dc:creator>Trisha Das</dc:creator>
  <cp:lastModifiedBy>Trisha Das</cp:lastModifiedBy>
  <cp:revision>7</cp:revision>
  <dcterms:created xsi:type="dcterms:W3CDTF">2006-08-16T00:00:00Z</dcterms:created>
  <dcterms:modified xsi:type="dcterms:W3CDTF">2019-10-15T06:19:23Z</dcterms:modified>
</cp:coreProperties>
</file>