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A57E3-2D4F-4A89-A382-2B64033552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B0377-2F20-4940-BD44-ECA2F38D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B0377-2F20-4940-BD44-ECA2F38DA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Source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BELLMAN-FORD</a:t>
            </a:r>
            <a:r>
              <a:rPr lang="en-US" dirty="0" smtClean="0"/>
              <a:t> (</a:t>
            </a:r>
            <a:r>
              <a:rPr lang="en-US" dirty="0" err="1" smtClean="0"/>
              <a:t>G,w,s</a:t>
            </a:r>
            <a:r>
              <a:rPr lang="en-US" dirty="0" smtClean="0"/>
              <a:t>)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INITIALIZE-SINGLE-SOURCE(G,s)</a:t>
            </a:r>
            <a:endParaRPr lang="en-US" dirty="0"/>
          </a:p>
          <a:p>
            <a:pPr marL="400050" lvl="1" indent="0">
              <a:buNone/>
            </a:pPr>
            <a:r>
              <a:rPr lang="en-US" b="1" dirty="0" smtClean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=1 </a:t>
            </a:r>
            <a:r>
              <a:rPr lang="en-US" b="1" dirty="0"/>
              <a:t>to </a:t>
            </a:r>
            <a:r>
              <a:rPr lang="en-US" b="1" dirty="0"/>
              <a:t>|</a:t>
            </a:r>
            <a:r>
              <a:rPr lang="en-US" dirty="0" smtClean="0"/>
              <a:t>G.</a:t>
            </a:r>
            <a:r>
              <a:rPr lang="en-US" i="1" dirty="0" smtClean="0"/>
              <a:t>V</a:t>
            </a:r>
            <a:r>
              <a:rPr lang="en-US" dirty="0" smtClean="0"/>
              <a:t>| -1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for </a:t>
            </a:r>
            <a:r>
              <a:rPr lang="en-US" dirty="0"/>
              <a:t>each edge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/>
              <a:t>) </a:t>
            </a:r>
            <a:r>
              <a:rPr lang="en-US" dirty="0" smtClean="0"/>
              <a:t>∈ G.E</a:t>
            </a:r>
            <a:endParaRPr lang="en-US" i="1" dirty="0"/>
          </a:p>
          <a:p>
            <a:pPr marL="400050" lvl="1" indent="0">
              <a:buNone/>
            </a:pPr>
            <a:r>
              <a:rPr lang="en-US" dirty="0" smtClean="0"/>
              <a:t>			RELAX(</a:t>
            </a:r>
            <a:r>
              <a:rPr lang="en-US" dirty="0" err="1" smtClean="0"/>
              <a:t>u,v,w</a:t>
            </a:r>
            <a:r>
              <a:rPr lang="en-US" dirty="0" smtClean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US" b="1" dirty="0" smtClean="0"/>
              <a:t>for </a:t>
            </a:r>
            <a:r>
              <a:rPr lang="en-US" dirty="0"/>
              <a:t>each edge 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∈ G.E</a:t>
            </a:r>
            <a:endParaRPr lang="en-US" i="1" dirty="0"/>
          </a:p>
          <a:p>
            <a:pPr marL="400050" lvl="1" indent="0">
              <a:buNone/>
            </a:pPr>
            <a:r>
              <a:rPr lang="en-US" b="1" i="1" dirty="0"/>
              <a:t>	</a:t>
            </a:r>
            <a:r>
              <a:rPr lang="en-US" b="1" dirty="0" smtClean="0"/>
              <a:t>if </a:t>
            </a:r>
            <a:r>
              <a:rPr lang="en-US" dirty="0" err="1" smtClean="0"/>
              <a:t>v.d</a:t>
            </a:r>
            <a:r>
              <a:rPr lang="en-US" i="1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u.d+w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/>
              <a:t>return </a:t>
            </a:r>
            <a:r>
              <a:rPr lang="en-US" dirty="0"/>
              <a:t>FALSE</a:t>
            </a:r>
          </a:p>
          <a:p>
            <a:pPr marL="400050" lvl="1" indent="0">
              <a:buNone/>
            </a:pPr>
            <a:r>
              <a:rPr lang="en-US" b="1" dirty="0" smtClean="0"/>
              <a:t>return </a:t>
            </a:r>
            <a:r>
              <a:rPr lang="en-US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INITIALIZE-SINGLE-SOURCE(G, 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b="1" dirty="0" smtClean="0"/>
              <a:t>for </a:t>
            </a:r>
            <a:r>
              <a:rPr lang="en-US" dirty="0"/>
              <a:t>each vertex  2 G:</a:t>
            </a:r>
            <a:r>
              <a:rPr lang="en-US" i="1" dirty="0"/>
              <a:t>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smtClean="0"/>
              <a:t>v. d =</a:t>
            </a:r>
            <a:r>
              <a:rPr lang="en-US" dirty="0" smtClean="0"/>
              <a:t>∞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v.</a:t>
            </a:r>
            <a:r>
              <a:rPr lang="el-GR" b="1" dirty="0"/>
              <a:t> π</a:t>
            </a:r>
            <a:r>
              <a:rPr lang="en-US" dirty="0" smtClean="0"/>
              <a:t> =NIL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s.d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RELAX(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/>
              <a:t>if </a:t>
            </a:r>
            <a:r>
              <a:rPr lang="en-US" dirty="0" err="1"/>
              <a:t>v.d</a:t>
            </a:r>
            <a:r>
              <a:rPr lang="en-US" i="1" dirty="0"/>
              <a:t> </a:t>
            </a:r>
            <a:r>
              <a:rPr lang="en-US" dirty="0"/>
              <a:t>&gt; </a:t>
            </a:r>
            <a:r>
              <a:rPr lang="en-US" dirty="0" err="1"/>
              <a:t>u.d+w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err="1"/>
              <a:t>u.d+w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	v.</a:t>
            </a:r>
            <a:r>
              <a:rPr lang="el-GR" b="1" dirty="0"/>
              <a:t> π</a:t>
            </a:r>
            <a:r>
              <a:rPr lang="en-US" dirty="0"/>
              <a:t> </a:t>
            </a:r>
            <a:r>
              <a:rPr lang="en-US" dirty="0" smtClean="0"/>
              <a:t>=u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924800" cy="4172989"/>
          </a:xfrm>
        </p:spPr>
      </p:pic>
      <p:sp>
        <p:nvSpPr>
          <p:cNvPr id="5" name="Rectangle 4"/>
          <p:cNvSpPr/>
          <p:nvPr/>
        </p:nvSpPr>
        <p:spPr>
          <a:xfrm>
            <a:off x="318655" y="34274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(B, E),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D,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D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(D,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(E,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924800" cy="4568289"/>
          </a:xfrm>
        </p:spPr>
      </p:pic>
      <p:sp>
        <p:nvSpPr>
          <p:cNvPr id="5" name="Rectangle 4"/>
          <p:cNvSpPr/>
          <p:nvPr/>
        </p:nvSpPr>
        <p:spPr>
          <a:xfrm>
            <a:off x="318655" y="34274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(B, E),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D,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D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(D,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(E,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610600" cy="4401568"/>
          </a:xfrm>
        </p:spPr>
      </p:pic>
      <p:sp>
        <p:nvSpPr>
          <p:cNvPr id="5" name="Rectangle 4"/>
          <p:cNvSpPr/>
          <p:nvPr/>
        </p:nvSpPr>
        <p:spPr>
          <a:xfrm>
            <a:off x="7924800" y="152400"/>
            <a:ext cx="121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(B, E),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D,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D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B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(A,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(D,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(B, C</a:t>
            </a:r>
            <a:r>
              <a:rPr lang="pt-BR" dirty="0" smtClean="0"/>
              <a:t>),</a:t>
            </a:r>
          </a:p>
          <a:p>
            <a:r>
              <a:rPr lang="pt-BR" dirty="0" smtClean="0"/>
              <a:t> </a:t>
            </a:r>
            <a:r>
              <a:rPr lang="pt-BR" dirty="0"/>
              <a:t>(E,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Bellman-Ford Algorithm</vt:lpstr>
      <vt:lpstr>Algorithm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 Algorithm</dc:title>
  <dc:creator>Trisha Das</dc:creator>
  <cp:lastModifiedBy>Trisha Das</cp:lastModifiedBy>
  <cp:revision>3</cp:revision>
  <dcterms:created xsi:type="dcterms:W3CDTF">2006-08-16T00:00:00Z</dcterms:created>
  <dcterms:modified xsi:type="dcterms:W3CDTF">2019-06-24T06:26:33Z</dcterms:modified>
</cp:coreProperties>
</file>