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599" cy="5029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4400" y="2057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057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419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4419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057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2800" y="20574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4419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42018" y="44196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7239000" cy="2706041"/>
          </a:xfrm>
        </p:spPr>
      </p:pic>
    </p:spTree>
    <p:extLst>
      <p:ext uri="{BB962C8B-B14F-4D97-AF65-F5344CB8AC3E}">
        <p14:creationId xmlns:p14="http://schemas.microsoft.com/office/powerpoint/2010/main" val="2738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467600" cy="4038600"/>
          </a:xfrm>
        </p:spPr>
      </p:pic>
      <p:sp>
        <p:nvSpPr>
          <p:cNvPr id="5" name="Oval 4"/>
          <p:cNvSpPr/>
          <p:nvPr/>
        </p:nvSpPr>
        <p:spPr>
          <a:xfrm>
            <a:off x="1437409" y="2362200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363932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7409" y="4114800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2337955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4088823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7691" y="3962400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2363932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4017818"/>
            <a:ext cx="990600" cy="68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086600" cy="3886199"/>
          </a:xfrm>
        </p:spPr>
      </p:pic>
    </p:spTree>
    <p:extLst>
      <p:ext uri="{BB962C8B-B14F-4D97-AF65-F5344CB8AC3E}">
        <p14:creationId xmlns:p14="http://schemas.microsoft.com/office/powerpoint/2010/main" val="12744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305800" cy="4191000"/>
          </a:xfrm>
        </p:spPr>
      </p:pic>
    </p:spTree>
    <p:extLst>
      <p:ext uri="{BB962C8B-B14F-4D97-AF65-F5344CB8AC3E}">
        <p14:creationId xmlns:p14="http://schemas.microsoft.com/office/powerpoint/2010/main" val="2751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Strongly Connected Components</vt:lpstr>
      <vt:lpstr>PowerPoint Presentation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Das</dc:creator>
  <cp:lastModifiedBy>Trisha Das</cp:lastModifiedBy>
  <cp:revision>3</cp:revision>
  <dcterms:created xsi:type="dcterms:W3CDTF">2006-08-16T00:00:00Z</dcterms:created>
  <dcterms:modified xsi:type="dcterms:W3CDTF">2019-10-13T04:01:02Z</dcterms:modified>
</cp:coreProperties>
</file>