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Huffman 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greedy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7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Huffman codes compress data very effectively: savings of 20% to 90% are </a:t>
            </a:r>
            <a:r>
              <a:rPr lang="en-US" dirty="0" smtClean="0"/>
              <a:t>typical, depending </a:t>
            </a:r>
            <a:r>
              <a:rPr lang="en-US" dirty="0"/>
              <a:t>on the characteristics of the data being compressed. We consider </a:t>
            </a:r>
            <a:r>
              <a:rPr lang="en-US" dirty="0" smtClean="0"/>
              <a:t>the data </a:t>
            </a:r>
            <a:r>
              <a:rPr lang="en-US" dirty="0"/>
              <a:t>to be a sequence of characters.</a:t>
            </a:r>
          </a:p>
        </p:txBody>
      </p:sp>
    </p:spTree>
    <p:extLst>
      <p:ext uri="{BB962C8B-B14F-4D97-AF65-F5344CB8AC3E}">
        <p14:creationId xmlns:p14="http://schemas.microsoft.com/office/powerpoint/2010/main" val="173605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a 100,000-character data file that we wish to store compactly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33657"/>
            <a:ext cx="7162800" cy="252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1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Prefix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codeword</a:t>
            </a:r>
            <a:r>
              <a:rPr lang="en-US" dirty="0" smtClean="0"/>
              <a:t> </a:t>
            </a:r>
            <a:r>
              <a:rPr lang="en-US" dirty="0"/>
              <a:t>is also a prefix of some other</a:t>
            </a:r>
          </a:p>
          <a:p>
            <a:pPr marL="0" indent="0">
              <a:buNone/>
            </a:pPr>
            <a:r>
              <a:rPr lang="en-US" dirty="0" err="1"/>
              <a:t>codeword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9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52600"/>
            <a:ext cx="7220373" cy="3520478"/>
          </a:xfrm>
        </p:spPr>
      </p:pic>
    </p:spTree>
    <p:extLst>
      <p:ext uri="{BB962C8B-B14F-4D97-AF65-F5344CB8AC3E}">
        <p14:creationId xmlns:p14="http://schemas.microsoft.com/office/powerpoint/2010/main" val="199295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7772400" cy="17241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81209"/>
            <a:ext cx="7924800" cy="21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8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7620000" cy="22392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67290"/>
            <a:ext cx="7010400" cy="250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5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7848600" cy="3596657"/>
          </a:xfrm>
        </p:spPr>
      </p:pic>
    </p:spTree>
    <p:extLst>
      <p:ext uri="{BB962C8B-B14F-4D97-AF65-F5344CB8AC3E}">
        <p14:creationId xmlns:p14="http://schemas.microsoft.com/office/powerpoint/2010/main" val="48399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7696199" cy="4343400"/>
          </a:xfrm>
        </p:spPr>
      </p:pic>
    </p:spTree>
    <p:extLst>
      <p:ext uri="{BB962C8B-B14F-4D97-AF65-F5344CB8AC3E}">
        <p14:creationId xmlns:p14="http://schemas.microsoft.com/office/powerpoint/2010/main" val="396964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75</Words>
  <Application>Microsoft Office PowerPoint</Application>
  <PresentationFormat>On-screen Show (4:3)</PresentationFormat>
  <Paragraphs>13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Huffman Coding</vt:lpstr>
      <vt:lpstr>Introduction</vt:lpstr>
      <vt:lpstr>PowerPoint Presentation</vt:lpstr>
      <vt:lpstr>Prefix codes</vt:lpstr>
      <vt:lpstr>Algorithm</vt:lpstr>
      <vt:lpstr>Simulation</vt:lpstr>
      <vt:lpstr>Simulation</vt:lpstr>
      <vt:lpstr>Simulation</vt:lpstr>
      <vt:lpstr>Simulation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Huffman Coding</dc:title>
  <dc:creator>Trisha Das</dc:creator>
  <cp:lastModifiedBy>Trisha Das</cp:lastModifiedBy>
  <cp:revision>4</cp:revision>
  <dcterms:created xsi:type="dcterms:W3CDTF">2006-08-16T00:00:00Z</dcterms:created>
  <dcterms:modified xsi:type="dcterms:W3CDTF">2019-06-25T07:00:55Z</dcterms:modified>
</cp:coreProperties>
</file>