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70" r:id="rId2"/>
    <p:sldId id="271" r:id="rId3"/>
    <p:sldId id="273" r:id="rId4"/>
    <p:sldId id="274" r:id="rId5"/>
    <p:sldId id="276" r:id="rId6"/>
    <p:sldId id="277" r:id="rId7"/>
    <p:sldId id="278" r:id="rId8"/>
    <p:sldId id="281" r:id="rId9"/>
    <p:sldId id="280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5" autoAdjust="0"/>
  </p:normalViewPr>
  <p:slideViewPr>
    <p:cSldViewPr snapToGrid="0">
      <p:cViewPr varScale="1">
        <p:scale>
          <a:sx n="61" d="100"/>
          <a:sy n="61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2D214-B903-4225-BF50-929478E05F3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25CC-7708-4F49-9A36-55CDAB45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A25CC-7708-4F49-9A36-55CDAB45CA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156-1791-4AAF-8082-E10C79058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362B0-CFB9-407E-9B41-50DE95225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F6ED-DF86-4755-8EDE-AE7338B1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1C58-BD8C-4D13-8532-DD76556ED0ED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E55F-3CC4-4471-A6F5-30334438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51BC-3C8D-4B00-A575-39D4DDB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E3BC-3E8C-48CD-8A10-792F44C7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3959-CBE2-4629-A6F3-4692F92E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0AC42-22F1-4C61-8B1F-881569A0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5257-194B-4E90-93CB-D9219E59DD92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8220-9E1E-49D2-875D-1B809606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FA8C-4C84-4E80-B242-CC2D6265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76D22-A7BF-4BB3-9538-D35D75DDB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675D3-C34F-472B-B2AB-08D928F4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6B09-8C9A-449C-900D-9C61DDAA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5265-1F00-4C4F-AD7C-3D3E566F2B75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9195-A269-4E55-8006-ACBC58F7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73E7-7C65-4449-B2D2-A9A80878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7DCF-C2E2-4FC0-B3E4-D50C828A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5D45-8569-489B-92D5-3AE8D9B0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1818-51CE-4E61-A0C6-10749AE8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118-D825-4077-8C74-1AC56D6A8F68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978A-C9B9-48F5-B808-2D2346CE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BEEA-062D-48EC-ACEF-A6A46212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38D6C-751F-44BC-BF56-5B290CD5F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79" y="365125"/>
            <a:ext cx="969775" cy="8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59B7-5968-4736-8F45-96E1CF43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7877-55F5-4E51-9718-43BEC4E6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A8E6-CDF6-4CC4-9F13-244DB45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1EA-7817-4853-8A35-357323CAA7C5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A4C6D-DE61-4609-8C0F-80AE617B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BA57-BC64-41CD-A8C5-ED98B386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7F0A-7511-4BEC-8F08-2DDEF3C8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1CDA-8C3B-4752-A9B5-B25FC6865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0D83-3B7B-4823-B879-149A4B8B3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89CA-45C5-41C3-92E3-1353057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1B5-A856-40B7-96F4-FA5EA11589E7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E330-0CDB-4C94-9311-566FEB86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D0235-DFFD-4F9C-8D47-AF2C0AB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0514-E615-4E02-BB0D-8F958E83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7F4E0-2BA7-4805-A71F-1801C4C1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5FE26-7833-4020-B052-E3F845BB5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410A-39B1-4018-874B-791C60AE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EF8D-7A13-46C8-861A-AE0C1BF5E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10295-A882-4C0F-8F27-2926E09D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6E75-C2AD-4037-9843-E733CD8C60A1}" type="datetime1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90133-30C6-4036-A4B4-32AF422A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62C8F-F9D6-45AE-9B3C-C5628066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2AAB-F382-4BA2-99E1-80ECA391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ACD4A-3F8C-45FA-A62F-9672F79B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98C5-7452-4512-B85F-0EFD95BD8657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705C2-4AFB-4430-A5B3-6295E515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F9DF3-97C1-431B-BE97-DCA7BCBD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C27F3-9943-4E6D-B12C-4258CABD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E5B-7D4F-4D6B-8BDC-60403C4EE24B}" type="datetime1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3D8F9-6B63-4EE0-A7CC-1C32B369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26218-6099-429F-BA0F-49BBF863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A3D8-E1ED-4D72-8B5F-017F3D54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B3B-EDE6-4312-9CCB-7D3518F5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44F44-C7A6-4516-A056-37DDC17C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1BAB1-8BC1-401C-9AE0-DDE0DED3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A50F-7A07-4DF4-B93B-DEE48734370E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23F5D-0E5E-4E31-B600-F1F7E898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C463-B28D-4F9C-8AFF-04541BFF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3386-7C9F-4AA5-AFFE-10B0C3F1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62C26-4ACB-46C3-AF4F-C95C42AA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F8CC7-4A1F-4927-90CC-E9A81FAA0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1CE40-4B8B-4906-B261-9995540B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95FD-ADF5-486B-99B2-F543F142E2D2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1146F-6EB0-4708-B628-848B3AC9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7B7A4-682E-4474-9A2D-FED2A361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449AA-F993-4415-A4E6-5B09F470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5D26-0E73-4AFB-BBBA-709F3146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75EA-4828-487D-B2A3-6792FE811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39A4-79C9-4BFF-956D-772354D2D771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4400-0798-4AB4-A44A-031305B44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2B8F-8AA6-4DD3-BF89-C8521699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CD6-89B8-4346-BEA5-34CBA1A3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49885"/>
            <a:ext cx="10515600" cy="1829435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3100" dirty="0"/>
              <a:t>CSE360-Computer Interfacing</a:t>
            </a:r>
            <a:br>
              <a:rPr lang="en-US" sz="3100" dirty="0"/>
            </a:br>
            <a:r>
              <a:rPr lang="en-US" sz="3100" dirty="0"/>
              <a:t>BRAC University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D5C01-D372-4377-A12E-F6001D8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B5498F-BF2B-4751-AE2B-EB3FFEA37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70" y="2444114"/>
            <a:ext cx="9677659" cy="3550285"/>
          </a:xfrm>
        </p:spPr>
      </p:pic>
    </p:spTree>
    <p:extLst>
      <p:ext uri="{BB962C8B-B14F-4D97-AF65-F5344CB8AC3E}">
        <p14:creationId xmlns:p14="http://schemas.microsoft.com/office/powerpoint/2010/main" val="276583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10</a:t>
            </a:fld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267F581-CC2F-41F0-96D9-5821C9AF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Helvetica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B71C-7027-4652-8FC3-91985742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7030A0"/>
                </a:solidFill>
              </a:rPr>
              <a:t>Thank You </a:t>
            </a:r>
            <a:br>
              <a:rPr lang="en-US" sz="8000" dirty="0"/>
            </a:br>
            <a:r>
              <a:rPr lang="en-US" sz="6000" dirty="0"/>
              <a:t>For Your Attention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5871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dirty="0"/>
              <a:t>Synchronous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D6F0-15AD-4B45-993F-D705B0A0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/>
          </a:bodyPr>
          <a:lstStyle/>
          <a:p>
            <a:r>
              <a:rPr lang="en-US" dirty="0"/>
              <a:t>In Synchronous the transmission of data is sent in a continuous stream at a constant rate. </a:t>
            </a:r>
          </a:p>
          <a:p>
            <a:r>
              <a:rPr lang="en-US" dirty="0"/>
              <a:t>Synchronous communication requires that the clocks in the transmitting and receiving devices are synchronized running at the same rate. </a:t>
            </a:r>
          </a:p>
          <a:p>
            <a:r>
              <a:rPr lang="en-US" dirty="0"/>
              <a:t>Data flows in a full duplex mode in the form of blocks or frames.</a:t>
            </a:r>
          </a:p>
          <a:p>
            <a:r>
              <a:rPr lang="en-US" dirty="0"/>
              <a:t>Synchronous Transmission is efficient, reliable and is used for transferring a large amount of data.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dirty="0"/>
              <a:t>Synchronous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D6F0-15AD-4B45-993F-D705B0A0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84301"/>
            <a:ext cx="10947400" cy="4787900"/>
          </a:xfrm>
        </p:spPr>
        <p:txBody>
          <a:bodyPr>
            <a:normAutofit/>
          </a:bodyPr>
          <a:lstStyle/>
          <a:p>
            <a:r>
              <a:rPr lang="en-US" dirty="0"/>
              <a:t>The data is sent in blocks (called frames or packets) spaced by fixed time intervals.</a:t>
            </a:r>
          </a:p>
          <a:p>
            <a:r>
              <a:rPr lang="en-US" dirty="0"/>
              <a:t>The data blocks are grouped and spaced in regular intervals and are preceded by special characters called “sync” or “synchronous” idle characters. See the following illustration: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After the ”syn” characters are received by the remote device, they are decoded and used to synchronize the connection. After the connection is correctly synchronized, data transmission may begin.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30B13A-8C88-448B-9B2C-7F34E5517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69" y="3605114"/>
            <a:ext cx="8206524" cy="801786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2267F581-CC2F-41F0-96D9-5821C9AF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Helvetica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5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dirty="0"/>
              <a:t>Synchronous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D6F0-15AD-4B45-993F-D705B0A0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/>
          </a:bodyPr>
          <a:lstStyle/>
          <a:p>
            <a:r>
              <a:rPr lang="en-US" dirty="0"/>
              <a:t>Most network protocols (such as Ethernet, SONET, Token Ring) use synchronous transmission.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Chat Rooms</a:t>
            </a:r>
          </a:p>
          <a:p>
            <a:pPr lvl="1"/>
            <a:r>
              <a:rPr lang="en-US" dirty="0"/>
              <a:t>Video Conferencing / Calling</a:t>
            </a:r>
          </a:p>
          <a:p>
            <a:pPr lvl="1"/>
            <a:r>
              <a:rPr lang="en-US" dirty="0"/>
              <a:t>Telephone Conversations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E6825-E47D-413B-A9C3-23F0587AF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48" y="1930400"/>
            <a:ext cx="2413852" cy="149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951298-BB86-4F4E-8ADE-0C3E6FB0D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79" y="4095722"/>
            <a:ext cx="2413852" cy="1606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87AC8-4797-481F-B018-37123158F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74" y="4095722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9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dirty="0"/>
              <a:t>Asynchronous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D6F0-15AD-4B45-993F-D705B0A0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/>
          </a:bodyPr>
          <a:lstStyle/>
          <a:p>
            <a:r>
              <a:rPr lang="en-US" dirty="0"/>
              <a:t>In contrast, asynchronous transmission works in spurts and must insert a start bit before each data character and a stop bit at its termination to inform the receiver where it begins and ends. </a:t>
            </a:r>
          </a:p>
          <a:p>
            <a:r>
              <a:rPr lang="en-US" dirty="0"/>
              <a:t>The term </a:t>
            </a:r>
            <a:r>
              <a:rPr lang="en-US" i="1" dirty="0"/>
              <a:t>asynchronous</a:t>
            </a:r>
            <a:r>
              <a:rPr lang="en-US" dirty="0"/>
              <a:t> is used to describe the process where transmitted data is encoded with start and stop bits, specifying the beginning and end of each character.</a:t>
            </a:r>
          </a:p>
          <a:p>
            <a:r>
              <a:rPr lang="en-US" dirty="0"/>
              <a:t>Data flows in a half-duplex mode, 1 byte or a character at a time.</a:t>
            </a:r>
          </a:p>
          <a:p>
            <a:r>
              <a:rPr lang="en-US" dirty="0"/>
              <a:t>This method of transmission is used when data are sent from time to time or occasionally.</a:t>
            </a:r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dirty="0"/>
              <a:t>Asynchronous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D6F0-15AD-4B45-993F-D705B0A0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84301"/>
            <a:ext cx="10947400" cy="4787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See the following illustration: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to send 1 byte data or 8 bit data, we have to actually send 10 bits data or sometime 11 bits data.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6</a:t>
            </a:fld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267F581-CC2F-41F0-96D9-5821C9AF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Helvetica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4B379-9012-4F7C-9945-D2F7F1E7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843087"/>
            <a:ext cx="8096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dirty="0"/>
              <a:t>Asynchronous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D6F0-15AD-4B45-993F-D705B0A0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84301"/>
            <a:ext cx="10947400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additional bits provide the timing or synchronization for the connection by indicating when a complete character has been sent or received; thus, timing for each character begins with the start bit and ends with the stop bit.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gaps appear between character transmissions, the asynchronous line is said to be in a mark state. A mark is a binary 1 (or negative voltage) that is sent during periods of inactivity on the 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the mark state is interrupted by a positive voltage (a binary 0), the receiving system knows that data characters are going to follow.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7</a:t>
            </a:fld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267F581-CC2F-41F0-96D9-5821C9AF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Helvetica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6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dirty="0"/>
              <a:t>Asynchronous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D6F0-15AD-4B45-993F-D705B0A0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84301"/>
            <a:ext cx="10947400" cy="47879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for this reason that the start bit, which precedes the data character, is always a space bit (binary 0) and that the stop bit, which signals the end of a character, is always a mark bit (binary 1).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extra bits of synchronization, there is overhead, which reduces its speed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Asynchronous is simple, economical and used for transmitting a small amount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Examples: </a:t>
            </a:r>
            <a:br>
              <a:rPr lang="en-US" dirty="0"/>
            </a:br>
            <a:r>
              <a:rPr lang="en-US" dirty="0"/>
              <a:t>Letters         Radios</a:t>
            </a:r>
            <a:br>
              <a:rPr lang="en-US" dirty="0"/>
            </a:br>
            <a:r>
              <a:rPr lang="en-US" dirty="0"/>
              <a:t>Email           Televisions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8</a:t>
            </a:fld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267F581-CC2F-41F0-96D9-5821C9AF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Helvetica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7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9</a:t>
            </a:fld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267F581-CC2F-41F0-96D9-5821C9AF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Helvetica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443DC11-1C01-4EBA-B21D-3CA89874C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407666"/>
              </p:ext>
            </p:extLst>
          </p:nvPr>
        </p:nvGraphicFramePr>
        <p:xfrm>
          <a:off x="444062" y="351472"/>
          <a:ext cx="10515597" cy="618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552">
                  <a:extLst>
                    <a:ext uri="{9D8B030D-6E8A-4147-A177-3AD203B41FA5}">
                      <a16:colId xmlns:a16="http://schemas.microsoft.com/office/drawing/2014/main" val="3586666854"/>
                    </a:ext>
                  </a:extLst>
                </a:gridCol>
                <a:gridCol w="3528846">
                  <a:extLst>
                    <a:ext uri="{9D8B030D-6E8A-4147-A177-3AD203B41FA5}">
                      <a16:colId xmlns:a16="http://schemas.microsoft.com/office/drawing/2014/main" val="308830347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0396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cap="all">
                          <a:effectLst/>
                        </a:rPr>
                        <a:t>BASIS FOR COMPARISON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cap="all">
                          <a:effectLst/>
                        </a:rPr>
                        <a:t>SYNCHRONOUS TRANSMISSION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cap="all" dirty="0">
                          <a:effectLst/>
                        </a:rPr>
                        <a:t>ASYNCHRONOUS TRANSMISSION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23600651"/>
                  </a:ext>
                </a:extLst>
              </a:tr>
              <a:tr h="45214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Transmission starts with the block header which holds a sequence of bits.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 uses start bit and stop bit preceding and following a character respectively.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030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Transmission manner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Sends data in the form of blocks or frames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Sends 1 byte or character at a time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6055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Synchronization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Present with the same clock pulse.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Absent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994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Transmission Speed</a:t>
                      </a:r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Fast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Slow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393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Gap between the data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Does not exist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Exist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1127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Expensive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Economical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841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Time Interval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Constant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Random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4897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Transmission starts with the block header which holds a sequence of bits.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uses start bit and stop bit preceding and following a character respectively.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689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Transmission manner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Sends data in the form of blocks or frames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Sends 1 byte or character at a time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1622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4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674</Words>
  <Application>Microsoft Office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HelveticaNeue</vt:lpstr>
      <vt:lpstr>Wingdings</vt:lpstr>
      <vt:lpstr>Office Theme</vt:lpstr>
      <vt:lpstr> CSE360-Computer Interfacing BRAC University</vt:lpstr>
      <vt:lpstr>Synchronous Transmission</vt:lpstr>
      <vt:lpstr>Synchronous Transmission</vt:lpstr>
      <vt:lpstr>Synchronous Transmission</vt:lpstr>
      <vt:lpstr>Asynchronous Transmission</vt:lpstr>
      <vt:lpstr>Asynchronous Transmission</vt:lpstr>
      <vt:lpstr>Asynchronous Transmission</vt:lpstr>
      <vt:lpstr>Asynchronous Transmission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Nazmus Sakeef</dc:creator>
  <cp:lastModifiedBy>Nazmus Sakeef</cp:lastModifiedBy>
  <cp:revision>85</cp:revision>
  <dcterms:created xsi:type="dcterms:W3CDTF">2020-06-16T10:31:33Z</dcterms:created>
  <dcterms:modified xsi:type="dcterms:W3CDTF">2020-06-24T17:40:42Z</dcterms:modified>
</cp:coreProperties>
</file>