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3" r:id="rId22"/>
    <p:sldId id="294" r:id="rId23"/>
    <p:sldId id="278" r:id="rId24"/>
    <p:sldId id="272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2" r:id="rId34"/>
    <p:sldId id="283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9" autoAdjust="0"/>
    <p:restoredTop sz="86378" autoAdjust="0"/>
  </p:normalViewPr>
  <p:slideViewPr>
    <p:cSldViewPr snapToGrid="0">
      <p:cViewPr varScale="1">
        <p:scale>
          <a:sx n="142" d="100"/>
          <a:sy n="142" d="100"/>
        </p:scale>
        <p:origin x="11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BF717-4DE9-4866-AD60-557E64B6FD2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R4KHfqw-o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Layer:</a:t>
            </a:r>
            <a:br>
              <a:rPr lang="en-US" dirty="0"/>
            </a:br>
            <a:r>
              <a:rPr lang="en-US" dirty="0"/>
              <a:t>FTP, P2P and CDN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 | Part 1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Layer:</a:t>
            </a:r>
            <a:br>
              <a:rPr lang="en-US" dirty="0"/>
            </a:br>
            <a:r>
              <a:rPr lang="en-US" dirty="0"/>
              <a:t>FTP, P2P and CDN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 | Part 2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P2P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026" name="Picture 2" descr="Peer-to-peer - Wikipedia">
            <a:extLst>
              <a:ext uri="{FF2B5EF4-FFF2-40B4-BE49-F238E27FC236}">
                <a16:creationId xmlns:a16="http://schemas.microsoft.com/office/drawing/2014/main" id="{24DE9AB6-4532-456A-A384-8C9B2009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5" y="2428617"/>
            <a:ext cx="4195762" cy="43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06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Pure P2P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66801"/>
            <a:ext cx="5662802" cy="4724400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No always-on server</a:t>
            </a:r>
          </a:p>
          <a:p>
            <a:r>
              <a:rPr lang="en-US" sz="2000" dirty="0"/>
              <a:t>Arbitrary end systems directly communicate</a:t>
            </a:r>
          </a:p>
          <a:p>
            <a:r>
              <a:rPr lang="en-US" sz="2000" dirty="0"/>
              <a:t>Peers are intermittently connected and change IP addresses</a:t>
            </a:r>
          </a:p>
          <a:p>
            <a:r>
              <a:rPr lang="en-US" sz="2000" dirty="0"/>
              <a:t>Files are shared in chunks rather than a whole single file</a:t>
            </a:r>
          </a:p>
          <a:p>
            <a:r>
              <a:rPr lang="en-US" sz="2000" dirty="0"/>
              <a:t>A successful file transfer is possible if all clients collectively have all the chunks of a file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File distribution (BitTorrent)</a:t>
            </a:r>
          </a:p>
          <a:p>
            <a:pPr lvl="1"/>
            <a:r>
              <a:rPr lang="en-US" dirty="0"/>
              <a:t>Streaming (</a:t>
            </a:r>
            <a:r>
              <a:rPr lang="en-US" dirty="0" err="1"/>
              <a:t>KanKan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VoIP (Skype)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5" name="Group 564">
            <a:extLst>
              <a:ext uri="{FF2B5EF4-FFF2-40B4-BE49-F238E27FC236}">
                <a16:creationId xmlns:a16="http://schemas.microsoft.com/office/drawing/2014/main" id="{04386A4F-9EE7-43A7-9AEF-784CFA37EECB}"/>
              </a:ext>
            </a:extLst>
          </p:cNvPr>
          <p:cNvGrpSpPr>
            <a:grpSpLocks/>
          </p:cNvGrpSpPr>
          <p:nvPr/>
        </p:nvGrpSpPr>
        <p:grpSpPr bwMode="auto">
          <a:xfrm>
            <a:off x="7255809" y="1304364"/>
            <a:ext cx="3540125" cy="4545013"/>
            <a:chOff x="3277" y="974"/>
            <a:chExt cx="2230" cy="2863"/>
          </a:xfrm>
        </p:grpSpPr>
        <p:sp>
          <p:nvSpPr>
            <p:cNvPr id="6" name="Freeform 565">
              <a:extLst>
                <a:ext uri="{FF2B5EF4-FFF2-40B4-BE49-F238E27FC236}">
                  <a16:creationId xmlns:a16="http://schemas.microsoft.com/office/drawing/2014/main" id="{3ACB4C9E-4413-4922-94E0-C16C6B73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824 w 1036"/>
                <a:gd name="T1" fmla="*/ 11 h 675"/>
                <a:gd name="T2" fmla="*/ 1098 w 1036"/>
                <a:gd name="T3" fmla="*/ 53 h 675"/>
                <a:gd name="T4" fmla="*/ 581 w 1036"/>
                <a:gd name="T5" fmla="*/ 129 h 675"/>
                <a:gd name="T6" fmla="*/ 431 w 1036"/>
                <a:gd name="T7" fmla="*/ 229 h 675"/>
                <a:gd name="T8" fmla="*/ 60 w 1036"/>
                <a:gd name="T9" fmla="*/ 297 h 675"/>
                <a:gd name="T10" fmla="*/ 48 w 1036"/>
                <a:gd name="T11" fmla="*/ 459 h 675"/>
                <a:gd name="T12" fmla="*/ 372 w 1036"/>
                <a:gd name="T13" fmla="*/ 489 h 675"/>
                <a:gd name="T14" fmla="*/ 1291 w 1036"/>
                <a:gd name="T15" fmla="*/ 489 h 675"/>
                <a:gd name="T16" fmla="*/ 1682 w 1036"/>
                <a:gd name="T17" fmla="*/ 555 h 675"/>
                <a:gd name="T18" fmla="*/ 2116 w 1036"/>
                <a:gd name="T19" fmla="*/ 657 h 675"/>
                <a:gd name="T20" fmla="*/ 2448 w 1036"/>
                <a:gd name="T21" fmla="*/ 661 h 675"/>
                <a:gd name="T22" fmla="*/ 2677 w 1036"/>
                <a:gd name="T23" fmla="*/ 603 h 675"/>
                <a:gd name="T24" fmla="*/ 2794 w 1036"/>
                <a:gd name="T25" fmla="*/ 445 h 675"/>
                <a:gd name="T26" fmla="*/ 2866 w 1036"/>
                <a:gd name="T27" fmla="*/ 291 h 675"/>
                <a:gd name="T28" fmla="*/ 2874 w 1036"/>
                <a:gd name="T29" fmla="*/ 107 h 675"/>
                <a:gd name="T30" fmla="*/ 2627 w 1036"/>
                <a:gd name="T31" fmla="*/ 17 h 675"/>
                <a:gd name="T32" fmla="*/ 2183 w 1036"/>
                <a:gd name="T33" fmla="*/ 3 h 675"/>
                <a:gd name="T34" fmla="*/ 182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" name="Group 566">
              <a:extLst>
                <a:ext uri="{FF2B5EF4-FFF2-40B4-BE49-F238E27FC236}">
                  <a16:creationId xmlns:a16="http://schemas.microsoft.com/office/drawing/2014/main" id="{E49948D1-73F0-42F5-8D81-340382CA3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0" name="Rectangle 567">
                <a:extLst>
                  <a:ext uri="{FF2B5EF4-FFF2-40B4-BE49-F238E27FC236}">
                    <a16:creationId xmlns:a16="http://schemas.microsoft.com/office/drawing/2014/main" id="{2D3433AE-CF0B-4FA3-95C9-E46813252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1" name="AutoShape 568">
                <a:extLst>
                  <a:ext uri="{FF2B5EF4-FFF2-40B4-BE49-F238E27FC236}">
                    <a16:creationId xmlns:a16="http://schemas.microsoft.com/office/drawing/2014/main" id="{18485735-325F-48EE-B5AA-88C372244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569">
              <a:extLst>
                <a:ext uri="{FF2B5EF4-FFF2-40B4-BE49-F238E27FC236}">
                  <a16:creationId xmlns:a16="http://schemas.microsoft.com/office/drawing/2014/main" id="{0B405BC6-0ED7-4BEE-966A-A877B9F1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570">
              <a:extLst>
                <a:ext uri="{FF2B5EF4-FFF2-40B4-BE49-F238E27FC236}">
                  <a16:creationId xmlns:a16="http://schemas.microsoft.com/office/drawing/2014/main" id="{774F6B1A-B180-46B6-87AD-26369B8F91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24" y="3318"/>
              <a:ext cx="282" cy="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71">
              <a:extLst>
                <a:ext uri="{FF2B5EF4-FFF2-40B4-BE49-F238E27FC236}">
                  <a16:creationId xmlns:a16="http://schemas.microsoft.com/office/drawing/2014/main" id="{3A5519BD-0AAA-43A8-9059-A3876A71B1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72">
              <a:extLst>
                <a:ext uri="{FF2B5EF4-FFF2-40B4-BE49-F238E27FC236}">
                  <a16:creationId xmlns:a16="http://schemas.microsoft.com/office/drawing/2014/main" id="{FFDD597F-C906-4FA2-A751-A90C0E0C32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110" y="3185"/>
              <a:ext cx="82" cy="7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74">
              <a:extLst>
                <a:ext uri="{FF2B5EF4-FFF2-40B4-BE49-F238E27FC236}">
                  <a16:creationId xmlns:a16="http://schemas.microsoft.com/office/drawing/2014/main" id="{C6A33498-6FA8-4B45-A883-FEBDAA25A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3009"/>
              <a:ext cx="115" cy="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059BA08C-2D61-4C82-A7EB-FB7D3F43C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0" y="3164"/>
              <a:ext cx="257" cy="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78">
              <a:extLst>
                <a:ext uri="{FF2B5EF4-FFF2-40B4-BE49-F238E27FC236}">
                  <a16:creationId xmlns:a16="http://schemas.microsoft.com/office/drawing/2014/main" id="{052A6DCD-2BC0-4E7A-A18F-A0D579BAA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206"/>
              <a:ext cx="91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79">
              <a:extLst>
                <a:ext uri="{FF2B5EF4-FFF2-40B4-BE49-F238E27FC236}">
                  <a16:creationId xmlns:a16="http://schemas.microsoft.com/office/drawing/2014/main" id="{AE70713F-132C-4294-90BA-C309BAB8C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80">
              <a:extLst>
                <a:ext uri="{FF2B5EF4-FFF2-40B4-BE49-F238E27FC236}">
                  <a16:creationId xmlns:a16="http://schemas.microsoft.com/office/drawing/2014/main" id="{666C826C-8088-4CA0-A802-544FDD6D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82">
              <a:extLst>
                <a:ext uri="{FF2B5EF4-FFF2-40B4-BE49-F238E27FC236}">
                  <a16:creationId xmlns:a16="http://schemas.microsoft.com/office/drawing/2014/main" id="{9BF2EF42-B542-4868-B048-DEBEBF44F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83">
              <a:extLst>
                <a:ext uri="{FF2B5EF4-FFF2-40B4-BE49-F238E27FC236}">
                  <a16:creationId xmlns:a16="http://schemas.microsoft.com/office/drawing/2014/main" id="{836FF073-99E8-4B58-89B6-0A9AB9561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84">
              <a:extLst>
                <a:ext uri="{FF2B5EF4-FFF2-40B4-BE49-F238E27FC236}">
                  <a16:creationId xmlns:a16="http://schemas.microsoft.com/office/drawing/2014/main" id="{70475FB5-757D-4E80-B648-23D702C8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78" name="Picture 585" descr="access_point_stylized_small">
                <a:extLst>
                  <a:ext uri="{FF2B5EF4-FFF2-40B4-BE49-F238E27FC236}">
                    <a16:creationId xmlns:a16="http://schemas.microsoft.com/office/drawing/2014/main" id="{54BBD6B8-ACD7-4298-8FD9-12B6056BF8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9" name="Picture 586" descr="antenna_radiation_stylized">
                <a:extLst>
                  <a:ext uri="{FF2B5EF4-FFF2-40B4-BE49-F238E27FC236}">
                    <a16:creationId xmlns:a16="http://schemas.microsoft.com/office/drawing/2014/main" id="{2C6AE8E9-6968-4523-8A81-3D7DAB242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Freeform 587">
              <a:extLst>
                <a:ext uri="{FF2B5EF4-FFF2-40B4-BE49-F238E27FC236}">
                  <a16:creationId xmlns:a16="http://schemas.microsoft.com/office/drawing/2014/main" id="{20C51DB8-3038-4A01-BBF2-15873C579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88">
              <a:extLst>
                <a:ext uri="{FF2B5EF4-FFF2-40B4-BE49-F238E27FC236}">
                  <a16:creationId xmlns:a16="http://schemas.microsoft.com/office/drawing/2014/main" id="{C38744CE-B23E-485A-814B-0770D892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354033 w 765"/>
                <a:gd name="T1" fmla="*/ 38212 h 459"/>
                <a:gd name="T2" fmla="*/ 239915 w 765"/>
                <a:gd name="T3" fmla="*/ 271337 h 459"/>
                <a:gd name="T4" fmla="*/ 80260 w 765"/>
                <a:gd name="T5" fmla="*/ 386178 h 459"/>
                <a:gd name="T6" fmla="*/ 11469 w 765"/>
                <a:gd name="T7" fmla="*/ 1301329 h 459"/>
                <a:gd name="T8" fmla="*/ 150114 w 765"/>
                <a:gd name="T9" fmla="*/ 1719418 h 459"/>
                <a:gd name="T10" fmla="*/ 288566 w 765"/>
                <a:gd name="T11" fmla="*/ 1648076 h 459"/>
                <a:gd name="T12" fmla="*/ 487066 w 765"/>
                <a:gd name="T13" fmla="*/ 1719418 h 459"/>
                <a:gd name="T14" fmla="*/ 582848 w 765"/>
                <a:gd name="T15" fmla="*/ 1679507 h 459"/>
                <a:gd name="T16" fmla="*/ 627383 w 765"/>
                <a:gd name="T17" fmla="*/ 1441000 h 459"/>
                <a:gd name="T18" fmla="*/ 626281 w 765"/>
                <a:gd name="T19" fmla="*/ 611651 h 459"/>
                <a:gd name="T20" fmla="*/ 552723 w 765"/>
                <a:gd name="T21" fmla="*/ 133425 h 459"/>
                <a:gd name="T22" fmla="*/ 354033 w 765"/>
                <a:gd name="T23" fmla="*/ 382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589">
              <a:extLst>
                <a:ext uri="{FF2B5EF4-FFF2-40B4-BE49-F238E27FC236}">
                  <a16:creationId xmlns:a16="http://schemas.microsoft.com/office/drawing/2014/main" id="{FE95BA88-7387-48A4-BEA1-38B263F64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90">
              <a:extLst>
                <a:ext uri="{FF2B5EF4-FFF2-40B4-BE49-F238E27FC236}">
                  <a16:creationId xmlns:a16="http://schemas.microsoft.com/office/drawing/2014/main" id="{7AA5CDCB-3F16-44D9-B468-B1C1F2939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91">
              <a:extLst>
                <a:ext uri="{FF2B5EF4-FFF2-40B4-BE49-F238E27FC236}">
                  <a16:creationId xmlns:a16="http://schemas.microsoft.com/office/drawing/2014/main" id="{69568570-77EE-49BD-97F9-F4DA92A1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92">
              <a:extLst>
                <a:ext uri="{FF2B5EF4-FFF2-40B4-BE49-F238E27FC236}">
                  <a16:creationId xmlns:a16="http://schemas.microsoft.com/office/drawing/2014/main" id="{B418CE59-FCDB-426C-886A-309630D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93">
              <a:extLst>
                <a:ext uri="{FF2B5EF4-FFF2-40B4-BE49-F238E27FC236}">
                  <a16:creationId xmlns:a16="http://schemas.microsoft.com/office/drawing/2014/main" id="{F81272FC-F3E8-4069-835F-0DA6D4590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94">
              <a:extLst>
                <a:ext uri="{FF2B5EF4-FFF2-40B4-BE49-F238E27FC236}">
                  <a16:creationId xmlns:a16="http://schemas.microsoft.com/office/drawing/2014/main" id="{A677D51B-1B8D-4422-A1E1-5DAFCFA89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95">
              <a:extLst>
                <a:ext uri="{FF2B5EF4-FFF2-40B4-BE49-F238E27FC236}">
                  <a16:creationId xmlns:a16="http://schemas.microsoft.com/office/drawing/2014/main" id="{007CDEF0-2F43-4DAA-B6BC-43FE6F114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96">
              <a:extLst>
                <a:ext uri="{FF2B5EF4-FFF2-40B4-BE49-F238E27FC236}">
                  <a16:creationId xmlns:a16="http://schemas.microsoft.com/office/drawing/2014/main" id="{95B5ABAF-1B09-436D-90FD-FAEADA46D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97">
              <a:extLst>
                <a:ext uri="{FF2B5EF4-FFF2-40B4-BE49-F238E27FC236}">
                  <a16:creationId xmlns:a16="http://schemas.microsoft.com/office/drawing/2014/main" id="{13A0C1B0-491F-41D0-AF11-0854E87A8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98">
              <a:extLst>
                <a:ext uri="{FF2B5EF4-FFF2-40B4-BE49-F238E27FC236}">
                  <a16:creationId xmlns:a16="http://schemas.microsoft.com/office/drawing/2014/main" id="{D92DFCCD-744D-4EC3-A096-DF02C8656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99">
              <a:extLst>
                <a:ext uri="{FF2B5EF4-FFF2-40B4-BE49-F238E27FC236}">
                  <a16:creationId xmlns:a16="http://schemas.microsoft.com/office/drawing/2014/main" id="{A1F5C267-A0E6-434A-8A78-1CA45B696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00">
              <a:extLst>
                <a:ext uri="{FF2B5EF4-FFF2-40B4-BE49-F238E27FC236}">
                  <a16:creationId xmlns:a16="http://schemas.microsoft.com/office/drawing/2014/main" id="{3D788D76-675C-43DE-B267-82A14C018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01">
              <a:extLst>
                <a:ext uri="{FF2B5EF4-FFF2-40B4-BE49-F238E27FC236}">
                  <a16:creationId xmlns:a16="http://schemas.microsoft.com/office/drawing/2014/main" id="{1D67BB10-E264-4B9D-B956-00BA197A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02">
              <a:extLst>
                <a:ext uri="{FF2B5EF4-FFF2-40B4-BE49-F238E27FC236}">
                  <a16:creationId xmlns:a16="http://schemas.microsoft.com/office/drawing/2014/main" id="{ACA30411-E2E7-4908-8C8D-1E7C1D977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603">
              <a:extLst>
                <a:ext uri="{FF2B5EF4-FFF2-40B4-BE49-F238E27FC236}">
                  <a16:creationId xmlns:a16="http://schemas.microsoft.com/office/drawing/2014/main" id="{BBD60479-93D9-4379-B0A4-28AC1562D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04">
              <a:extLst>
                <a:ext uri="{FF2B5EF4-FFF2-40B4-BE49-F238E27FC236}">
                  <a16:creationId xmlns:a16="http://schemas.microsoft.com/office/drawing/2014/main" id="{2EACF0D5-B855-40FE-9D3B-DD6EC3AE9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05">
              <a:extLst>
                <a:ext uri="{FF2B5EF4-FFF2-40B4-BE49-F238E27FC236}">
                  <a16:creationId xmlns:a16="http://schemas.microsoft.com/office/drawing/2014/main" id="{43728535-4EA8-4E45-89DE-D18ACCEEA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606">
              <a:extLst>
                <a:ext uri="{FF2B5EF4-FFF2-40B4-BE49-F238E27FC236}">
                  <a16:creationId xmlns:a16="http://schemas.microsoft.com/office/drawing/2014/main" id="{F832C3AC-F1F4-477B-8A3A-1FEA9A9B1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1" name="Line 270">
                <a:extLst>
                  <a:ext uri="{FF2B5EF4-FFF2-40B4-BE49-F238E27FC236}">
                    <a16:creationId xmlns:a16="http://schemas.microsoft.com/office/drawing/2014/main" id="{44EEBA38-96F5-4E75-A722-060F8BE9C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2" name="Line 271">
                <a:extLst>
                  <a:ext uri="{FF2B5EF4-FFF2-40B4-BE49-F238E27FC236}">
                    <a16:creationId xmlns:a16="http://schemas.microsoft.com/office/drawing/2014/main" id="{B9DA5741-6CB2-4C27-ADF8-71AE04852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3" name="Line 272">
                <a:extLst>
                  <a:ext uri="{FF2B5EF4-FFF2-40B4-BE49-F238E27FC236}">
                    <a16:creationId xmlns:a16="http://schemas.microsoft.com/office/drawing/2014/main" id="{217ACC03-5EAD-450F-AB7D-B50B695ED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4" name="Line 273">
                <a:extLst>
                  <a:ext uri="{FF2B5EF4-FFF2-40B4-BE49-F238E27FC236}">
                    <a16:creationId xmlns:a16="http://schemas.microsoft.com/office/drawing/2014/main" id="{1C9E19A3-78F5-4F60-AF06-B00B2B718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5" name="Line 274">
                <a:extLst>
                  <a:ext uri="{FF2B5EF4-FFF2-40B4-BE49-F238E27FC236}">
                    <a16:creationId xmlns:a16="http://schemas.microsoft.com/office/drawing/2014/main" id="{65C95AF8-DAD0-4F60-8553-55D94FE45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6" name="Line 275">
                <a:extLst>
                  <a:ext uri="{FF2B5EF4-FFF2-40B4-BE49-F238E27FC236}">
                    <a16:creationId xmlns:a16="http://schemas.microsoft.com/office/drawing/2014/main" id="{0E5C51AB-3D06-43C1-B536-45F992D74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7" name="Line 276">
                <a:extLst>
                  <a:ext uri="{FF2B5EF4-FFF2-40B4-BE49-F238E27FC236}">
                    <a16:creationId xmlns:a16="http://schemas.microsoft.com/office/drawing/2014/main" id="{4441B64E-5E41-4620-950B-1C8D638A8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8" name="Line 277">
                <a:extLst>
                  <a:ext uri="{FF2B5EF4-FFF2-40B4-BE49-F238E27FC236}">
                    <a16:creationId xmlns:a16="http://schemas.microsoft.com/office/drawing/2014/main" id="{5594629D-D6A3-499F-BDF6-8111AD1ED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9" name="Line 278">
                <a:extLst>
                  <a:ext uri="{FF2B5EF4-FFF2-40B4-BE49-F238E27FC236}">
                    <a16:creationId xmlns:a16="http://schemas.microsoft.com/office/drawing/2014/main" id="{E7ACED63-FF10-48F7-B74D-BCF6D0E9B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0" name="Line 279">
                <a:extLst>
                  <a:ext uri="{FF2B5EF4-FFF2-40B4-BE49-F238E27FC236}">
                    <a16:creationId xmlns:a16="http://schemas.microsoft.com/office/drawing/2014/main" id="{94109D28-B76F-4A1A-BFD2-C77CAA254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1" name="Line 280">
                <a:extLst>
                  <a:ext uri="{FF2B5EF4-FFF2-40B4-BE49-F238E27FC236}">
                    <a16:creationId xmlns:a16="http://schemas.microsoft.com/office/drawing/2014/main" id="{C3EDEB75-890C-4500-9DA9-A95820BC6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2" name="Line 281">
                <a:extLst>
                  <a:ext uri="{FF2B5EF4-FFF2-40B4-BE49-F238E27FC236}">
                    <a16:creationId xmlns:a16="http://schemas.microsoft.com/office/drawing/2014/main" id="{064AD47B-98D4-4E14-896C-D51A58DB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3" name="Line 282">
                <a:extLst>
                  <a:ext uri="{FF2B5EF4-FFF2-40B4-BE49-F238E27FC236}">
                    <a16:creationId xmlns:a16="http://schemas.microsoft.com/office/drawing/2014/main" id="{4B20CB7A-35CE-42D4-B7AE-A5CC96B5D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4" name="Line 283">
                <a:extLst>
                  <a:ext uri="{FF2B5EF4-FFF2-40B4-BE49-F238E27FC236}">
                    <a16:creationId xmlns:a16="http://schemas.microsoft.com/office/drawing/2014/main" id="{0CB9BDEF-045F-46C5-AB3A-BCC1A53B0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" name="Line 284">
                <a:extLst>
                  <a:ext uri="{FF2B5EF4-FFF2-40B4-BE49-F238E27FC236}">
                    <a16:creationId xmlns:a16="http://schemas.microsoft.com/office/drawing/2014/main" id="{53AF9116-95A2-4BB5-9866-8A2509CD1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6" name="Oval 622">
                <a:extLst>
                  <a:ext uri="{FF2B5EF4-FFF2-40B4-BE49-F238E27FC236}">
                    <a16:creationId xmlns:a16="http://schemas.microsoft.com/office/drawing/2014/main" id="{A227DD29-9771-443D-95E0-019CFEDD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377" name="Picture 623" descr="cell_tower_radiation_gray">
                <a:extLst>
                  <a:ext uri="{FF2B5EF4-FFF2-40B4-BE49-F238E27FC236}">
                    <a16:creationId xmlns:a16="http://schemas.microsoft.com/office/drawing/2014/main" id="{516BE90A-822E-42A8-949E-33872243AC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624">
              <a:extLst>
                <a:ext uri="{FF2B5EF4-FFF2-40B4-BE49-F238E27FC236}">
                  <a16:creationId xmlns:a16="http://schemas.microsoft.com/office/drawing/2014/main" id="{8649BDB9-1D4B-4A1C-93F9-863DA73BD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2" name="Line 625">
                <a:extLst>
                  <a:ext uri="{FF2B5EF4-FFF2-40B4-BE49-F238E27FC236}">
                    <a16:creationId xmlns:a16="http://schemas.microsoft.com/office/drawing/2014/main" id="{BF54C0F0-D250-4E7A-AEC3-C32485306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Oval 407">
                <a:extLst>
                  <a:ext uri="{FF2B5EF4-FFF2-40B4-BE49-F238E27FC236}">
                    <a16:creationId xmlns:a16="http://schemas.microsoft.com/office/drawing/2014/main" id="{514814FE-CC16-4569-9F94-F126752FD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Rectangle 410">
                <a:extLst>
                  <a:ext uri="{FF2B5EF4-FFF2-40B4-BE49-F238E27FC236}">
                    <a16:creationId xmlns:a16="http://schemas.microsoft.com/office/drawing/2014/main" id="{FD702E42-6A2D-46C8-B04B-DC63E19B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Oval 411">
                <a:extLst>
                  <a:ext uri="{FF2B5EF4-FFF2-40B4-BE49-F238E27FC236}">
                    <a16:creationId xmlns:a16="http://schemas.microsoft.com/office/drawing/2014/main" id="{E9AB75D4-F858-4A23-80EA-70DB5E9C0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6" name="Group 629">
                <a:extLst>
                  <a:ext uri="{FF2B5EF4-FFF2-40B4-BE49-F238E27FC236}">
                    <a16:creationId xmlns:a16="http://schemas.microsoft.com/office/drawing/2014/main" id="{1A7AEA64-EFE0-4E67-BB1A-2115E9940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59" name="Freeform 630">
                  <a:extLst>
                    <a:ext uri="{FF2B5EF4-FFF2-40B4-BE49-F238E27FC236}">
                      <a16:creationId xmlns:a16="http://schemas.microsoft.com/office/drawing/2014/main" id="{7DEB6E47-47C7-4B78-9AB1-1F00FE281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Freeform 631">
                  <a:extLst>
                    <a:ext uri="{FF2B5EF4-FFF2-40B4-BE49-F238E27FC236}">
                      <a16:creationId xmlns:a16="http://schemas.microsoft.com/office/drawing/2014/main" id="{6CD96C27-EE98-4B36-A61C-A76CB765C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7" name="Line 632">
                <a:extLst>
                  <a:ext uri="{FF2B5EF4-FFF2-40B4-BE49-F238E27FC236}">
                    <a16:creationId xmlns:a16="http://schemas.microsoft.com/office/drawing/2014/main" id="{CF71060E-7ED2-4E10-A57F-67622156E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633">
                <a:extLst>
                  <a:ext uri="{FF2B5EF4-FFF2-40B4-BE49-F238E27FC236}">
                    <a16:creationId xmlns:a16="http://schemas.microsoft.com/office/drawing/2014/main" id="{327E867D-554D-4158-BF05-FA1DACEA6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634">
              <a:extLst>
                <a:ext uri="{FF2B5EF4-FFF2-40B4-BE49-F238E27FC236}">
                  <a16:creationId xmlns:a16="http://schemas.microsoft.com/office/drawing/2014/main" id="{01160600-0689-4C3C-899F-1AE38280A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44" name="Oval 407">
                <a:extLst>
                  <a:ext uri="{FF2B5EF4-FFF2-40B4-BE49-F238E27FC236}">
                    <a16:creationId xmlns:a16="http://schemas.microsoft.com/office/drawing/2014/main" id="{F2BF2FF6-5A3E-4025-9D2A-D72ADA22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Rectangle 410">
                <a:extLst>
                  <a:ext uri="{FF2B5EF4-FFF2-40B4-BE49-F238E27FC236}">
                    <a16:creationId xmlns:a16="http://schemas.microsoft.com/office/drawing/2014/main" id="{FDDD6E48-51F6-4C41-AC6F-77796FB9B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411">
                <a:extLst>
                  <a:ext uri="{FF2B5EF4-FFF2-40B4-BE49-F238E27FC236}">
                    <a16:creationId xmlns:a16="http://schemas.microsoft.com/office/drawing/2014/main" id="{93CF3B6D-316F-4BF3-B20B-38FDCE851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47" name="Group 638">
                <a:extLst>
                  <a:ext uri="{FF2B5EF4-FFF2-40B4-BE49-F238E27FC236}">
                    <a16:creationId xmlns:a16="http://schemas.microsoft.com/office/drawing/2014/main" id="{AB684673-C035-4A9A-BE2E-AF90587EBC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0" name="Freeform 639">
                  <a:extLst>
                    <a:ext uri="{FF2B5EF4-FFF2-40B4-BE49-F238E27FC236}">
                      <a16:creationId xmlns:a16="http://schemas.microsoft.com/office/drawing/2014/main" id="{E592DF26-EEDC-4EC3-8833-0DA3CDC0E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Freeform 640">
                  <a:extLst>
                    <a:ext uri="{FF2B5EF4-FFF2-40B4-BE49-F238E27FC236}">
                      <a16:creationId xmlns:a16="http://schemas.microsoft.com/office/drawing/2014/main" id="{70D9AA0D-F31D-4BE5-9658-09EA8590B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" name="Line 641">
                <a:extLst>
                  <a:ext uri="{FF2B5EF4-FFF2-40B4-BE49-F238E27FC236}">
                    <a16:creationId xmlns:a16="http://schemas.microsoft.com/office/drawing/2014/main" id="{CEE1EF12-49D7-480E-A794-938851649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642">
                <a:extLst>
                  <a:ext uri="{FF2B5EF4-FFF2-40B4-BE49-F238E27FC236}">
                    <a16:creationId xmlns:a16="http://schemas.microsoft.com/office/drawing/2014/main" id="{727836B5-D31F-4C21-BB5C-D92E448B6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643">
              <a:extLst>
                <a:ext uri="{FF2B5EF4-FFF2-40B4-BE49-F238E27FC236}">
                  <a16:creationId xmlns:a16="http://schemas.microsoft.com/office/drawing/2014/main" id="{F493A2BB-B060-47A7-8936-0EA4A6129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36" name="Oval 407">
                <a:extLst>
                  <a:ext uri="{FF2B5EF4-FFF2-40B4-BE49-F238E27FC236}">
                    <a16:creationId xmlns:a16="http://schemas.microsoft.com/office/drawing/2014/main" id="{83973D63-0774-4EC8-BC61-CA2D8B3D6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Rectangle 410">
                <a:extLst>
                  <a:ext uri="{FF2B5EF4-FFF2-40B4-BE49-F238E27FC236}">
                    <a16:creationId xmlns:a16="http://schemas.microsoft.com/office/drawing/2014/main" id="{E825463A-FF98-454B-A93E-198E58C63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Oval 411">
                <a:extLst>
                  <a:ext uri="{FF2B5EF4-FFF2-40B4-BE49-F238E27FC236}">
                    <a16:creationId xmlns:a16="http://schemas.microsoft.com/office/drawing/2014/main" id="{B80035D0-AA77-4808-802C-B76F6722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9" name="Group 647">
                <a:extLst>
                  <a:ext uri="{FF2B5EF4-FFF2-40B4-BE49-F238E27FC236}">
                    <a16:creationId xmlns:a16="http://schemas.microsoft.com/office/drawing/2014/main" id="{4B70168D-CAAA-4C1E-8684-6C3D4BE29D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2" name="Freeform 648">
                  <a:extLst>
                    <a:ext uri="{FF2B5EF4-FFF2-40B4-BE49-F238E27FC236}">
                      <a16:creationId xmlns:a16="http://schemas.microsoft.com/office/drawing/2014/main" id="{7FA8E4E2-ED8A-46F8-AE25-8F4DB8018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Freeform 649">
                  <a:extLst>
                    <a:ext uri="{FF2B5EF4-FFF2-40B4-BE49-F238E27FC236}">
                      <a16:creationId xmlns:a16="http://schemas.microsoft.com/office/drawing/2014/main" id="{F4024914-E43C-471E-AF95-B6C4ECBD6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" name="Line 650">
                <a:extLst>
                  <a:ext uri="{FF2B5EF4-FFF2-40B4-BE49-F238E27FC236}">
                    <a16:creationId xmlns:a16="http://schemas.microsoft.com/office/drawing/2014/main" id="{CD91A281-A354-40CB-9CC9-C8565B512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651">
                <a:extLst>
                  <a:ext uri="{FF2B5EF4-FFF2-40B4-BE49-F238E27FC236}">
                    <a16:creationId xmlns:a16="http://schemas.microsoft.com/office/drawing/2014/main" id="{542B6D30-4BA5-4412-BC62-4BFC32A1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652">
              <a:extLst>
                <a:ext uri="{FF2B5EF4-FFF2-40B4-BE49-F238E27FC236}">
                  <a16:creationId xmlns:a16="http://schemas.microsoft.com/office/drawing/2014/main" id="{2D68CA0D-4F8D-49C0-B692-A7C6A6317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28" name="Oval 407">
                <a:extLst>
                  <a:ext uri="{FF2B5EF4-FFF2-40B4-BE49-F238E27FC236}">
                    <a16:creationId xmlns:a16="http://schemas.microsoft.com/office/drawing/2014/main" id="{D413E2F6-58CB-4429-95EC-6DE069340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Rectangle 410">
                <a:extLst>
                  <a:ext uri="{FF2B5EF4-FFF2-40B4-BE49-F238E27FC236}">
                    <a16:creationId xmlns:a16="http://schemas.microsoft.com/office/drawing/2014/main" id="{C95B8679-ED49-40C2-8E02-3F0EB090F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Oval 411">
                <a:extLst>
                  <a:ext uri="{FF2B5EF4-FFF2-40B4-BE49-F238E27FC236}">
                    <a16:creationId xmlns:a16="http://schemas.microsoft.com/office/drawing/2014/main" id="{F2815691-27BF-4648-8609-FFF228ED7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656">
                <a:extLst>
                  <a:ext uri="{FF2B5EF4-FFF2-40B4-BE49-F238E27FC236}">
                    <a16:creationId xmlns:a16="http://schemas.microsoft.com/office/drawing/2014/main" id="{38348AA4-3465-48F1-9FE8-43A28E518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4" name="Freeform 657">
                  <a:extLst>
                    <a:ext uri="{FF2B5EF4-FFF2-40B4-BE49-F238E27FC236}">
                      <a16:creationId xmlns:a16="http://schemas.microsoft.com/office/drawing/2014/main" id="{CA0F71C1-6670-47AF-B58B-7272CEDE6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Freeform 658">
                  <a:extLst>
                    <a:ext uri="{FF2B5EF4-FFF2-40B4-BE49-F238E27FC236}">
                      <a16:creationId xmlns:a16="http://schemas.microsoft.com/office/drawing/2014/main" id="{E6DCA234-9FC0-41AF-93E6-D2F5B3C68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2" name="Line 659">
                <a:extLst>
                  <a:ext uri="{FF2B5EF4-FFF2-40B4-BE49-F238E27FC236}">
                    <a16:creationId xmlns:a16="http://schemas.microsoft.com/office/drawing/2014/main" id="{3E41ADE0-DB53-41F8-B899-4720403D5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660">
                <a:extLst>
                  <a:ext uri="{FF2B5EF4-FFF2-40B4-BE49-F238E27FC236}">
                    <a16:creationId xmlns:a16="http://schemas.microsoft.com/office/drawing/2014/main" id="{8C31451C-7853-4F78-8727-3DC71DA4E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661">
              <a:extLst>
                <a:ext uri="{FF2B5EF4-FFF2-40B4-BE49-F238E27FC236}">
                  <a16:creationId xmlns:a16="http://schemas.microsoft.com/office/drawing/2014/main" id="{11E0E643-0980-46E0-9B9A-CFFD074FF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0" name="Oval 407">
                <a:extLst>
                  <a:ext uri="{FF2B5EF4-FFF2-40B4-BE49-F238E27FC236}">
                    <a16:creationId xmlns:a16="http://schemas.microsoft.com/office/drawing/2014/main" id="{295299CA-F635-477C-93F9-05A9D5169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410">
                <a:extLst>
                  <a:ext uri="{FF2B5EF4-FFF2-40B4-BE49-F238E27FC236}">
                    <a16:creationId xmlns:a16="http://schemas.microsoft.com/office/drawing/2014/main" id="{F4B72636-15DF-4E7C-86B6-614DFEA8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Oval 411">
                <a:extLst>
                  <a:ext uri="{FF2B5EF4-FFF2-40B4-BE49-F238E27FC236}">
                    <a16:creationId xmlns:a16="http://schemas.microsoft.com/office/drawing/2014/main" id="{C98A68B7-B386-4E1E-94C2-108BC4F63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3" name="Group 665">
                <a:extLst>
                  <a:ext uri="{FF2B5EF4-FFF2-40B4-BE49-F238E27FC236}">
                    <a16:creationId xmlns:a16="http://schemas.microsoft.com/office/drawing/2014/main" id="{0CC47376-FEB7-4482-A54D-BF8F239977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6" name="Freeform 666">
                  <a:extLst>
                    <a:ext uri="{FF2B5EF4-FFF2-40B4-BE49-F238E27FC236}">
                      <a16:creationId xmlns:a16="http://schemas.microsoft.com/office/drawing/2014/main" id="{1965461F-805A-4E45-8322-2DAFE3671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667">
                  <a:extLst>
                    <a:ext uri="{FF2B5EF4-FFF2-40B4-BE49-F238E27FC236}">
                      <a16:creationId xmlns:a16="http://schemas.microsoft.com/office/drawing/2014/main" id="{AFE59156-2FF2-4424-BB39-50AA51369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4" name="Line 668">
                <a:extLst>
                  <a:ext uri="{FF2B5EF4-FFF2-40B4-BE49-F238E27FC236}">
                    <a16:creationId xmlns:a16="http://schemas.microsoft.com/office/drawing/2014/main" id="{BC7E1977-CD5D-4D73-B6E5-486D98C06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669">
                <a:extLst>
                  <a:ext uri="{FF2B5EF4-FFF2-40B4-BE49-F238E27FC236}">
                    <a16:creationId xmlns:a16="http://schemas.microsoft.com/office/drawing/2014/main" id="{3444BCDF-7623-4615-9A2D-52C9993A1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670">
              <a:extLst>
                <a:ext uri="{FF2B5EF4-FFF2-40B4-BE49-F238E27FC236}">
                  <a16:creationId xmlns:a16="http://schemas.microsoft.com/office/drawing/2014/main" id="{69583094-A59B-4CCE-9E17-C3F713CA5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2" name="Oval 407">
                <a:extLst>
                  <a:ext uri="{FF2B5EF4-FFF2-40B4-BE49-F238E27FC236}">
                    <a16:creationId xmlns:a16="http://schemas.microsoft.com/office/drawing/2014/main" id="{AA094EFF-1823-4F1B-8D25-EFF1443CC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Rectangle 410">
                <a:extLst>
                  <a:ext uri="{FF2B5EF4-FFF2-40B4-BE49-F238E27FC236}">
                    <a16:creationId xmlns:a16="http://schemas.microsoft.com/office/drawing/2014/main" id="{AD1596B4-F0D7-4B5F-8DD1-8E11B283B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Oval 411">
                <a:extLst>
                  <a:ext uri="{FF2B5EF4-FFF2-40B4-BE49-F238E27FC236}">
                    <a16:creationId xmlns:a16="http://schemas.microsoft.com/office/drawing/2014/main" id="{49A2233A-54A2-42B4-8753-EC4C254E4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5" name="Group 674">
                <a:extLst>
                  <a:ext uri="{FF2B5EF4-FFF2-40B4-BE49-F238E27FC236}">
                    <a16:creationId xmlns:a16="http://schemas.microsoft.com/office/drawing/2014/main" id="{8B77759A-FB8A-482F-86CA-8D0AAF3664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" name="Freeform 675">
                  <a:extLst>
                    <a:ext uri="{FF2B5EF4-FFF2-40B4-BE49-F238E27FC236}">
                      <a16:creationId xmlns:a16="http://schemas.microsoft.com/office/drawing/2014/main" id="{28B3812D-5D99-479D-BB6F-1FD80265D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76">
                  <a:extLst>
                    <a:ext uri="{FF2B5EF4-FFF2-40B4-BE49-F238E27FC236}">
                      <a16:creationId xmlns:a16="http://schemas.microsoft.com/office/drawing/2014/main" id="{67CA2D3F-1FB1-4256-BC5F-7145355F6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6" name="Line 677">
                <a:extLst>
                  <a:ext uri="{FF2B5EF4-FFF2-40B4-BE49-F238E27FC236}">
                    <a16:creationId xmlns:a16="http://schemas.microsoft.com/office/drawing/2014/main" id="{F05148FB-5C0B-4874-AD0E-024735CB1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678">
                <a:extLst>
                  <a:ext uri="{FF2B5EF4-FFF2-40B4-BE49-F238E27FC236}">
                    <a16:creationId xmlns:a16="http://schemas.microsoft.com/office/drawing/2014/main" id="{66C1210B-F516-4DC4-9281-F28E6C986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Line 679">
              <a:extLst>
                <a:ext uri="{FF2B5EF4-FFF2-40B4-BE49-F238E27FC236}">
                  <a16:creationId xmlns:a16="http://schemas.microsoft.com/office/drawing/2014/main" id="{3B2A618D-60BD-4E67-B0DD-5DCFCFEC3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" name="Group 680">
              <a:extLst>
                <a:ext uri="{FF2B5EF4-FFF2-40B4-BE49-F238E27FC236}">
                  <a16:creationId xmlns:a16="http://schemas.microsoft.com/office/drawing/2014/main" id="{2E854DFE-5430-41BE-A652-716765E7B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4" name="Oval 407">
                <a:extLst>
                  <a:ext uri="{FF2B5EF4-FFF2-40B4-BE49-F238E27FC236}">
                    <a16:creationId xmlns:a16="http://schemas.microsoft.com/office/drawing/2014/main" id="{4DAA8BCA-8EAE-4F2A-9FFB-CE4F32D2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ectangle 410">
                <a:extLst>
                  <a:ext uri="{FF2B5EF4-FFF2-40B4-BE49-F238E27FC236}">
                    <a16:creationId xmlns:a16="http://schemas.microsoft.com/office/drawing/2014/main" id="{09BDD48B-B394-4B15-AF08-2E8BD7BEC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Oval 411">
                <a:extLst>
                  <a:ext uri="{FF2B5EF4-FFF2-40B4-BE49-F238E27FC236}">
                    <a16:creationId xmlns:a16="http://schemas.microsoft.com/office/drawing/2014/main" id="{4D74A632-CD7E-47BA-B036-2F021B488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7" name="Group 684">
                <a:extLst>
                  <a:ext uri="{FF2B5EF4-FFF2-40B4-BE49-F238E27FC236}">
                    <a16:creationId xmlns:a16="http://schemas.microsoft.com/office/drawing/2014/main" id="{4C78871A-3F26-435A-991D-A34C45B24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" name="Freeform 685">
                  <a:extLst>
                    <a:ext uri="{FF2B5EF4-FFF2-40B4-BE49-F238E27FC236}">
                      <a16:creationId xmlns:a16="http://schemas.microsoft.com/office/drawing/2014/main" id="{0926CE48-FB66-4A72-B2A0-7E0BC7345F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686">
                  <a:extLst>
                    <a:ext uri="{FF2B5EF4-FFF2-40B4-BE49-F238E27FC236}">
                      <a16:creationId xmlns:a16="http://schemas.microsoft.com/office/drawing/2014/main" id="{B0E90A4F-F76E-4EC8-A854-C1097BCE1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" name="Line 687">
                <a:extLst>
                  <a:ext uri="{FF2B5EF4-FFF2-40B4-BE49-F238E27FC236}">
                    <a16:creationId xmlns:a16="http://schemas.microsoft.com/office/drawing/2014/main" id="{27FE8B68-24BB-42D3-93EB-6C26D2310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688">
                <a:extLst>
                  <a:ext uri="{FF2B5EF4-FFF2-40B4-BE49-F238E27FC236}">
                    <a16:creationId xmlns:a16="http://schemas.microsoft.com/office/drawing/2014/main" id="{9E4C948F-A717-40B2-BF76-12C47FE4B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689">
              <a:extLst>
                <a:ext uri="{FF2B5EF4-FFF2-40B4-BE49-F238E27FC236}">
                  <a16:creationId xmlns:a16="http://schemas.microsoft.com/office/drawing/2014/main" id="{0A993315-788F-47E8-A138-2B01BF3DC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96" name="Oval 407">
                <a:extLst>
                  <a:ext uri="{FF2B5EF4-FFF2-40B4-BE49-F238E27FC236}">
                    <a16:creationId xmlns:a16="http://schemas.microsoft.com/office/drawing/2014/main" id="{A29E68DD-599B-4E89-A7B6-4B5EA7AAB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Rectangle 410">
                <a:extLst>
                  <a:ext uri="{FF2B5EF4-FFF2-40B4-BE49-F238E27FC236}">
                    <a16:creationId xmlns:a16="http://schemas.microsoft.com/office/drawing/2014/main" id="{C05F09F0-6431-48A4-94B9-92CD3A2BA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Oval 411">
                <a:extLst>
                  <a:ext uri="{FF2B5EF4-FFF2-40B4-BE49-F238E27FC236}">
                    <a16:creationId xmlns:a16="http://schemas.microsoft.com/office/drawing/2014/main" id="{1F99DE47-08E1-4396-BC4B-6BEC4490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9" name="Group 693">
                <a:extLst>
                  <a:ext uri="{FF2B5EF4-FFF2-40B4-BE49-F238E27FC236}">
                    <a16:creationId xmlns:a16="http://schemas.microsoft.com/office/drawing/2014/main" id="{4746635E-8557-497F-BF92-9F08852C7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2" name="Freeform 694">
                  <a:extLst>
                    <a:ext uri="{FF2B5EF4-FFF2-40B4-BE49-F238E27FC236}">
                      <a16:creationId xmlns:a16="http://schemas.microsoft.com/office/drawing/2014/main" id="{0AECB516-FB66-42EE-85D4-F52702F93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Freeform 695">
                  <a:extLst>
                    <a:ext uri="{FF2B5EF4-FFF2-40B4-BE49-F238E27FC236}">
                      <a16:creationId xmlns:a16="http://schemas.microsoft.com/office/drawing/2014/main" id="{4A294517-D9A3-4CAF-A7DE-70021EABD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" name="Line 696">
                <a:extLst>
                  <a:ext uri="{FF2B5EF4-FFF2-40B4-BE49-F238E27FC236}">
                    <a16:creationId xmlns:a16="http://schemas.microsoft.com/office/drawing/2014/main" id="{6C960240-4CA9-4ECD-BA2B-0805F5D5C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697">
                <a:extLst>
                  <a:ext uri="{FF2B5EF4-FFF2-40B4-BE49-F238E27FC236}">
                    <a16:creationId xmlns:a16="http://schemas.microsoft.com/office/drawing/2014/main" id="{43B81BC7-94B4-40CE-95C2-CB047EB2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698">
              <a:extLst>
                <a:ext uri="{FF2B5EF4-FFF2-40B4-BE49-F238E27FC236}">
                  <a16:creationId xmlns:a16="http://schemas.microsoft.com/office/drawing/2014/main" id="{A1C747EC-AA65-440A-9D48-ED0A7C609B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88" name="Oval 407">
                <a:extLst>
                  <a:ext uri="{FF2B5EF4-FFF2-40B4-BE49-F238E27FC236}">
                    <a16:creationId xmlns:a16="http://schemas.microsoft.com/office/drawing/2014/main" id="{04758D48-368C-447B-A114-B7A54667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Rectangle 410">
                <a:extLst>
                  <a:ext uri="{FF2B5EF4-FFF2-40B4-BE49-F238E27FC236}">
                    <a16:creationId xmlns:a16="http://schemas.microsoft.com/office/drawing/2014/main" id="{21BEF586-CF74-476B-9799-7056BCB69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Oval 411">
                <a:extLst>
                  <a:ext uri="{FF2B5EF4-FFF2-40B4-BE49-F238E27FC236}">
                    <a16:creationId xmlns:a16="http://schemas.microsoft.com/office/drawing/2014/main" id="{B76B8D4D-B504-41D3-9F35-BCC27A079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1" name="Group 702">
                <a:extLst>
                  <a:ext uri="{FF2B5EF4-FFF2-40B4-BE49-F238E27FC236}">
                    <a16:creationId xmlns:a16="http://schemas.microsoft.com/office/drawing/2014/main" id="{42726ADC-9392-4D88-A03C-3DF76DAE2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4" name="Freeform 703">
                  <a:extLst>
                    <a:ext uri="{FF2B5EF4-FFF2-40B4-BE49-F238E27FC236}">
                      <a16:creationId xmlns:a16="http://schemas.microsoft.com/office/drawing/2014/main" id="{191C7D60-144F-46C5-87B4-AD48C03A9C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Freeform 704">
                  <a:extLst>
                    <a:ext uri="{FF2B5EF4-FFF2-40B4-BE49-F238E27FC236}">
                      <a16:creationId xmlns:a16="http://schemas.microsoft.com/office/drawing/2014/main" id="{4E1DB14F-E06C-4461-9A2F-1FC6472E2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2" name="Line 705">
                <a:extLst>
                  <a:ext uri="{FF2B5EF4-FFF2-40B4-BE49-F238E27FC236}">
                    <a16:creationId xmlns:a16="http://schemas.microsoft.com/office/drawing/2014/main" id="{7CD9A8FB-3380-480B-A340-75A84152E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706">
                <a:extLst>
                  <a:ext uri="{FF2B5EF4-FFF2-40B4-BE49-F238E27FC236}">
                    <a16:creationId xmlns:a16="http://schemas.microsoft.com/office/drawing/2014/main" id="{B3824C04-C1A7-49FB-8064-27A316BEE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707">
              <a:extLst>
                <a:ext uri="{FF2B5EF4-FFF2-40B4-BE49-F238E27FC236}">
                  <a16:creationId xmlns:a16="http://schemas.microsoft.com/office/drawing/2014/main" id="{12B79029-348C-4210-8F6D-9D744D69B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0" name="Oval 407">
                <a:extLst>
                  <a:ext uri="{FF2B5EF4-FFF2-40B4-BE49-F238E27FC236}">
                    <a16:creationId xmlns:a16="http://schemas.microsoft.com/office/drawing/2014/main" id="{1D639BF1-9252-41C5-A066-83018A4FC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Rectangle 410">
                <a:extLst>
                  <a:ext uri="{FF2B5EF4-FFF2-40B4-BE49-F238E27FC236}">
                    <a16:creationId xmlns:a16="http://schemas.microsoft.com/office/drawing/2014/main" id="{43130CEE-C178-4762-B198-BA41D2AFD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Oval 411">
                <a:extLst>
                  <a:ext uri="{FF2B5EF4-FFF2-40B4-BE49-F238E27FC236}">
                    <a16:creationId xmlns:a16="http://schemas.microsoft.com/office/drawing/2014/main" id="{ED00A7BC-0AB2-46D0-A184-70209E7DA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3" name="Group 711">
                <a:extLst>
                  <a:ext uri="{FF2B5EF4-FFF2-40B4-BE49-F238E27FC236}">
                    <a16:creationId xmlns:a16="http://schemas.microsoft.com/office/drawing/2014/main" id="{4AD6DF0E-7E65-4C36-9ED5-7F2B55DB6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6" name="Freeform 712">
                  <a:extLst>
                    <a:ext uri="{FF2B5EF4-FFF2-40B4-BE49-F238E27FC236}">
                      <a16:creationId xmlns:a16="http://schemas.microsoft.com/office/drawing/2014/main" id="{D5CA8F1B-D3B5-4780-A571-77E0AE387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Freeform 713">
                  <a:extLst>
                    <a:ext uri="{FF2B5EF4-FFF2-40B4-BE49-F238E27FC236}">
                      <a16:creationId xmlns:a16="http://schemas.microsoft.com/office/drawing/2014/main" id="{60FEEBB2-9FD6-4E55-942A-88D86CE60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4" name="Line 714">
                <a:extLst>
                  <a:ext uri="{FF2B5EF4-FFF2-40B4-BE49-F238E27FC236}">
                    <a16:creationId xmlns:a16="http://schemas.microsoft.com/office/drawing/2014/main" id="{BB39BD63-50EA-447E-B08D-267023C43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715">
                <a:extLst>
                  <a:ext uri="{FF2B5EF4-FFF2-40B4-BE49-F238E27FC236}">
                    <a16:creationId xmlns:a16="http://schemas.microsoft.com/office/drawing/2014/main" id="{9B1D17FF-CEE3-4388-8BFF-2231963B6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716">
              <a:extLst>
                <a:ext uri="{FF2B5EF4-FFF2-40B4-BE49-F238E27FC236}">
                  <a16:creationId xmlns:a16="http://schemas.microsoft.com/office/drawing/2014/main" id="{DA0DD4D8-E80A-4765-8C22-B48695518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3" name="Oval 407">
                <a:extLst>
                  <a:ext uri="{FF2B5EF4-FFF2-40B4-BE49-F238E27FC236}">
                    <a16:creationId xmlns:a16="http://schemas.microsoft.com/office/drawing/2014/main" id="{AE7CFD68-70CB-49E9-B2DB-41B5A44A2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Rectangle 410">
                <a:extLst>
                  <a:ext uri="{FF2B5EF4-FFF2-40B4-BE49-F238E27FC236}">
                    <a16:creationId xmlns:a16="http://schemas.microsoft.com/office/drawing/2014/main" id="{269B9D10-195B-4AD7-9F28-066B39D53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Oval 411">
                <a:extLst>
                  <a:ext uri="{FF2B5EF4-FFF2-40B4-BE49-F238E27FC236}">
                    <a16:creationId xmlns:a16="http://schemas.microsoft.com/office/drawing/2014/main" id="{97E77BE8-1CEA-4994-93F5-DBEF9D5D9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6" name="Group 720">
                <a:extLst>
                  <a:ext uri="{FF2B5EF4-FFF2-40B4-BE49-F238E27FC236}">
                    <a16:creationId xmlns:a16="http://schemas.microsoft.com/office/drawing/2014/main" id="{0B00F2CA-E63D-485F-BEC6-DEB6E3882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8" name="Freeform 721">
                  <a:extLst>
                    <a:ext uri="{FF2B5EF4-FFF2-40B4-BE49-F238E27FC236}">
                      <a16:creationId xmlns:a16="http://schemas.microsoft.com/office/drawing/2014/main" id="{BEFCBFFF-4713-49CC-9054-56C6D0365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722">
                  <a:extLst>
                    <a:ext uri="{FF2B5EF4-FFF2-40B4-BE49-F238E27FC236}">
                      <a16:creationId xmlns:a16="http://schemas.microsoft.com/office/drawing/2014/main" id="{7FC74E29-5E97-47FB-990D-71B6D5016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" name="Line 724">
                <a:extLst>
                  <a:ext uri="{FF2B5EF4-FFF2-40B4-BE49-F238E27FC236}">
                    <a16:creationId xmlns:a16="http://schemas.microsoft.com/office/drawing/2014/main" id="{02C80946-D176-4C4B-A2B4-21EB451D2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725">
              <a:extLst>
                <a:ext uri="{FF2B5EF4-FFF2-40B4-BE49-F238E27FC236}">
                  <a16:creationId xmlns:a16="http://schemas.microsoft.com/office/drawing/2014/main" id="{C8651B2D-8E2E-44AD-8E36-2342EFD42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5" name="Oval 407">
                <a:extLst>
                  <a:ext uri="{FF2B5EF4-FFF2-40B4-BE49-F238E27FC236}">
                    <a16:creationId xmlns:a16="http://schemas.microsoft.com/office/drawing/2014/main" id="{EEC9E295-27B6-4BB7-A606-10669BA4A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Rectangle 410">
                <a:extLst>
                  <a:ext uri="{FF2B5EF4-FFF2-40B4-BE49-F238E27FC236}">
                    <a16:creationId xmlns:a16="http://schemas.microsoft.com/office/drawing/2014/main" id="{B79E5B2A-E3BA-4227-B51E-1ADB62AE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Oval 411">
                <a:extLst>
                  <a:ext uri="{FF2B5EF4-FFF2-40B4-BE49-F238E27FC236}">
                    <a16:creationId xmlns:a16="http://schemas.microsoft.com/office/drawing/2014/main" id="{EB0AFEB1-06C5-4FAE-8E43-00F0F60B9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8" name="Group 729">
                <a:extLst>
                  <a:ext uri="{FF2B5EF4-FFF2-40B4-BE49-F238E27FC236}">
                    <a16:creationId xmlns:a16="http://schemas.microsoft.com/office/drawing/2014/main" id="{CE5ADF53-2FC3-4F7E-B989-3B7B26B4E4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1" name="Freeform 730">
                  <a:extLst>
                    <a:ext uri="{FF2B5EF4-FFF2-40B4-BE49-F238E27FC236}">
                      <a16:creationId xmlns:a16="http://schemas.microsoft.com/office/drawing/2014/main" id="{5AE8B395-D25B-4576-AD74-98C1A590C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731">
                  <a:extLst>
                    <a:ext uri="{FF2B5EF4-FFF2-40B4-BE49-F238E27FC236}">
                      <a16:creationId xmlns:a16="http://schemas.microsoft.com/office/drawing/2014/main" id="{CB97B1A7-7801-48C8-9581-986C50D21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" name="Line 732">
                <a:extLst>
                  <a:ext uri="{FF2B5EF4-FFF2-40B4-BE49-F238E27FC236}">
                    <a16:creationId xmlns:a16="http://schemas.microsoft.com/office/drawing/2014/main" id="{E8F729DA-EAFD-4B6B-B251-3929BC6B8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733">
                <a:extLst>
                  <a:ext uri="{FF2B5EF4-FFF2-40B4-BE49-F238E27FC236}">
                    <a16:creationId xmlns:a16="http://schemas.microsoft.com/office/drawing/2014/main" id="{E4A10850-187F-4FF1-9440-BD01703FF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734">
              <a:extLst>
                <a:ext uri="{FF2B5EF4-FFF2-40B4-BE49-F238E27FC236}">
                  <a16:creationId xmlns:a16="http://schemas.microsoft.com/office/drawing/2014/main" id="{40F1BDDB-C14A-4F83-B133-D74D2DC5A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1" name="Group 735">
                <a:extLst>
                  <a:ext uri="{FF2B5EF4-FFF2-40B4-BE49-F238E27FC236}">
                    <a16:creationId xmlns:a16="http://schemas.microsoft.com/office/drawing/2014/main" id="{88B18FCE-F863-4E5E-AE8B-1FA22E197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3" name="Freeform 736">
                  <a:extLst>
                    <a:ext uri="{FF2B5EF4-FFF2-40B4-BE49-F238E27FC236}">
                      <a16:creationId xmlns:a16="http://schemas.microsoft.com/office/drawing/2014/main" id="{7C01BF45-8A1A-42FA-981B-1568C4F54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737">
                  <a:extLst>
                    <a:ext uri="{FF2B5EF4-FFF2-40B4-BE49-F238E27FC236}">
                      <a16:creationId xmlns:a16="http://schemas.microsoft.com/office/drawing/2014/main" id="{276A4F5A-90FC-41B7-A0EF-991079009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738">
                  <a:extLst>
                    <a:ext uri="{FF2B5EF4-FFF2-40B4-BE49-F238E27FC236}">
                      <a16:creationId xmlns:a16="http://schemas.microsoft.com/office/drawing/2014/main" id="{191CC09E-A26E-4327-B68F-19527F80F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739">
                  <a:extLst>
                    <a:ext uri="{FF2B5EF4-FFF2-40B4-BE49-F238E27FC236}">
                      <a16:creationId xmlns:a16="http://schemas.microsoft.com/office/drawing/2014/main" id="{37F41115-BBC3-44A3-97F3-1098CEA22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740">
                  <a:extLst>
                    <a:ext uri="{FF2B5EF4-FFF2-40B4-BE49-F238E27FC236}">
                      <a16:creationId xmlns:a16="http://schemas.microsoft.com/office/drawing/2014/main" id="{4EDFB9C0-4DD0-4013-BAD3-F5FD328A4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741">
                  <a:extLst>
                    <a:ext uri="{FF2B5EF4-FFF2-40B4-BE49-F238E27FC236}">
                      <a16:creationId xmlns:a16="http://schemas.microsoft.com/office/drawing/2014/main" id="{85CF2B4F-6117-4864-8E89-9104F51F66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742">
                  <a:extLst>
                    <a:ext uri="{FF2B5EF4-FFF2-40B4-BE49-F238E27FC236}">
                      <a16:creationId xmlns:a16="http://schemas.microsoft.com/office/drawing/2014/main" id="{81D2A887-A263-41C2-A27C-E704D10F2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743">
                  <a:extLst>
                    <a:ext uri="{FF2B5EF4-FFF2-40B4-BE49-F238E27FC236}">
                      <a16:creationId xmlns:a16="http://schemas.microsoft.com/office/drawing/2014/main" id="{2DBC5796-0CA4-44FB-AE51-18B0D1075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744">
                  <a:extLst>
                    <a:ext uri="{FF2B5EF4-FFF2-40B4-BE49-F238E27FC236}">
                      <a16:creationId xmlns:a16="http://schemas.microsoft.com/office/drawing/2014/main" id="{A6A47567-1778-4164-ABA5-518C073BC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Freeform 745">
                  <a:extLst>
                    <a:ext uri="{FF2B5EF4-FFF2-40B4-BE49-F238E27FC236}">
                      <a16:creationId xmlns:a16="http://schemas.microsoft.com/office/drawing/2014/main" id="{D0C89756-4477-495D-A105-47E5A92C9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Freeform 746">
                  <a:extLst>
                    <a:ext uri="{FF2B5EF4-FFF2-40B4-BE49-F238E27FC236}">
                      <a16:creationId xmlns:a16="http://schemas.microsoft.com/office/drawing/2014/main" id="{BC81C442-6732-4ACF-BFBB-FA94579BD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Freeform 747">
                  <a:extLst>
                    <a:ext uri="{FF2B5EF4-FFF2-40B4-BE49-F238E27FC236}">
                      <a16:creationId xmlns:a16="http://schemas.microsoft.com/office/drawing/2014/main" id="{0C388673-E5CA-4F7F-83D2-14EEEC8A5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52" name="Picture 748" descr="access_point_stylized_gray_small">
                <a:extLst>
                  <a:ext uri="{FF2B5EF4-FFF2-40B4-BE49-F238E27FC236}">
                    <a16:creationId xmlns:a16="http://schemas.microsoft.com/office/drawing/2014/main" id="{49E7A8F8-43EC-4780-BB35-E5AC47DB4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4" name="Group 749">
              <a:extLst>
                <a:ext uri="{FF2B5EF4-FFF2-40B4-BE49-F238E27FC236}">
                  <a16:creationId xmlns:a16="http://schemas.microsoft.com/office/drawing/2014/main" id="{02A93E87-9BA8-4D80-B18A-2C6EF1FD7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37" name="Group 750">
                <a:extLst>
                  <a:ext uri="{FF2B5EF4-FFF2-40B4-BE49-F238E27FC236}">
                    <a16:creationId xmlns:a16="http://schemas.microsoft.com/office/drawing/2014/main" id="{9668748E-5EE0-4095-8FAD-00E4E22F5F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39" name="Freeform 751">
                  <a:extLst>
                    <a:ext uri="{FF2B5EF4-FFF2-40B4-BE49-F238E27FC236}">
                      <a16:creationId xmlns:a16="http://schemas.microsoft.com/office/drawing/2014/main" id="{FC1150DC-190C-4B8C-808B-175473659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752">
                  <a:extLst>
                    <a:ext uri="{FF2B5EF4-FFF2-40B4-BE49-F238E27FC236}">
                      <a16:creationId xmlns:a16="http://schemas.microsoft.com/office/drawing/2014/main" id="{47795BFD-F8E1-45E2-A231-91EC316C0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753">
                  <a:extLst>
                    <a:ext uri="{FF2B5EF4-FFF2-40B4-BE49-F238E27FC236}">
                      <a16:creationId xmlns:a16="http://schemas.microsoft.com/office/drawing/2014/main" id="{C5A30844-D8A6-4F3E-ACCE-E3B592E50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754">
                  <a:extLst>
                    <a:ext uri="{FF2B5EF4-FFF2-40B4-BE49-F238E27FC236}">
                      <a16:creationId xmlns:a16="http://schemas.microsoft.com/office/drawing/2014/main" id="{7624D986-7624-4F51-9277-A47F623D4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755">
                  <a:extLst>
                    <a:ext uri="{FF2B5EF4-FFF2-40B4-BE49-F238E27FC236}">
                      <a16:creationId xmlns:a16="http://schemas.microsoft.com/office/drawing/2014/main" id="{5583A251-5298-4367-A711-AB24AC3F2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756">
                  <a:extLst>
                    <a:ext uri="{FF2B5EF4-FFF2-40B4-BE49-F238E27FC236}">
                      <a16:creationId xmlns:a16="http://schemas.microsoft.com/office/drawing/2014/main" id="{6582A8C9-FFFB-4629-8F2F-7EFF39BB2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757">
                  <a:extLst>
                    <a:ext uri="{FF2B5EF4-FFF2-40B4-BE49-F238E27FC236}">
                      <a16:creationId xmlns:a16="http://schemas.microsoft.com/office/drawing/2014/main" id="{BB608787-B4AB-4110-B008-07AABCF47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758">
                  <a:extLst>
                    <a:ext uri="{FF2B5EF4-FFF2-40B4-BE49-F238E27FC236}">
                      <a16:creationId xmlns:a16="http://schemas.microsoft.com/office/drawing/2014/main" id="{4A4BC3EE-F5C3-4026-855D-968778DBE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759">
                  <a:extLst>
                    <a:ext uri="{FF2B5EF4-FFF2-40B4-BE49-F238E27FC236}">
                      <a16:creationId xmlns:a16="http://schemas.microsoft.com/office/drawing/2014/main" id="{83062953-F724-43EE-80FD-5613424710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60">
                  <a:extLst>
                    <a:ext uri="{FF2B5EF4-FFF2-40B4-BE49-F238E27FC236}">
                      <a16:creationId xmlns:a16="http://schemas.microsoft.com/office/drawing/2014/main" id="{208CE717-2C80-4030-8FA9-3BD936F7E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761">
                  <a:extLst>
                    <a:ext uri="{FF2B5EF4-FFF2-40B4-BE49-F238E27FC236}">
                      <a16:creationId xmlns:a16="http://schemas.microsoft.com/office/drawing/2014/main" id="{DACE0E17-0053-40EF-A727-C7236FDAB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762">
                  <a:extLst>
                    <a:ext uri="{FF2B5EF4-FFF2-40B4-BE49-F238E27FC236}">
                      <a16:creationId xmlns:a16="http://schemas.microsoft.com/office/drawing/2014/main" id="{680D8DA8-789A-41ED-A25F-269777002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38" name="Picture 763" descr="access_point_stylized_gray_small">
                <a:extLst>
                  <a:ext uri="{FF2B5EF4-FFF2-40B4-BE49-F238E27FC236}">
                    <a16:creationId xmlns:a16="http://schemas.microsoft.com/office/drawing/2014/main" id="{8F5EEDD4-BC70-4A46-949C-740E532E4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Line 764">
              <a:extLst>
                <a:ext uri="{FF2B5EF4-FFF2-40B4-BE49-F238E27FC236}">
                  <a16:creationId xmlns:a16="http://schemas.microsoft.com/office/drawing/2014/main" id="{E1E332B7-BF01-47E0-8205-28E6FFEA77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765">
              <a:extLst>
                <a:ext uri="{FF2B5EF4-FFF2-40B4-BE49-F238E27FC236}">
                  <a16:creationId xmlns:a16="http://schemas.microsoft.com/office/drawing/2014/main" id="{691B29E8-E2B1-419E-92FB-A22AC60A0EC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5" name="Picture 766" descr="desktop_computer_stylized_medium">
                <a:extLst>
                  <a:ext uri="{FF2B5EF4-FFF2-40B4-BE49-F238E27FC236}">
                    <a16:creationId xmlns:a16="http://schemas.microsoft.com/office/drawing/2014/main" id="{6C741082-11A4-4354-9D0F-DD2BDAB44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6" name="Freeform 767">
                <a:extLst>
                  <a:ext uri="{FF2B5EF4-FFF2-40B4-BE49-F238E27FC236}">
                    <a16:creationId xmlns:a16="http://schemas.microsoft.com/office/drawing/2014/main" id="{C431A6FC-51CE-4925-974A-6C51A2DB7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" name="Group 768">
              <a:extLst>
                <a:ext uri="{FF2B5EF4-FFF2-40B4-BE49-F238E27FC236}">
                  <a16:creationId xmlns:a16="http://schemas.microsoft.com/office/drawing/2014/main" id="{F77BE5C1-01D1-4640-8898-A16B45FEB1E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3" name="Picture 769" descr="desktop_computer_stylized_medium">
                <a:extLst>
                  <a:ext uri="{FF2B5EF4-FFF2-40B4-BE49-F238E27FC236}">
                    <a16:creationId xmlns:a16="http://schemas.microsoft.com/office/drawing/2014/main" id="{29D13F80-32CA-44EC-99E3-0C991E599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4" name="Freeform 770">
                <a:extLst>
                  <a:ext uri="{FF2B5EF4-FFF2-40B4-BE49-F238E27FC236}">
                    <a16:creationId xmlns:a16="http://schemas.microsoft.com/office/drawing/2014/main" id="{72A7845A-3D7B-4606-8C4B-5594A875F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" name="Group 771">
              <a:extLst>
                <a:ext uri="{FF2B5EF4-FFF2-40B4-BE49-F238E27FC236}">
                  <a16:creationId xmlns:a16="http://schemas.microsoft.com/office/drawing/2014/main" id="{8270F4A3-8EC6-4E0D-8C2C-6AA6166FB2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1" name="Picture 772" descr="desktop_computer_stylized_medium">
                <a:extLst>
                  <a:ext uri="{FF2B5EF4-FFF2-40B4-BE49-F238E27FC236}">
                    <a16:creationId xmlns:a16="http://schemas.microsoft.com/office/drawing/2014/main" id="{9E17BE2F-B925-429A-8678-5EB31FF34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773">
                <a:extLst>
                  <a:ext uri="{FF2B5EF4-FFF2-40B4-BE49-F238E27FC236}">
                    <a16:creationId xmlns:a16="http://schemas.microsoft.com/office/drawing/2014/main" id="{B01CEA72-406F-456F-84AD-0F737B1D8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774">
              <a:extLst>
                <a:ext uri="{FF2B5EF4-FFF2-40B4-BE49-F238E27FC236}">
                  <a16:creationId xmlns:a16="http://schemas.microsoft.com/office/drawing/2014/main" id="{D58E62BB-727D-4156-A995-EDED2E39E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29" name="Picture 775" descr="desktop_computer_stylized_medium">
                <a:extLst>
                  <a:ext uri="{FF2B5EF4-FFF2-40B4-BE49-F238E27FC236}">
                    <a16:creationId xmlns:a16="http://schemas.microsoft.com/office/drawing/2014/main" id="{E386BAF5-4371-4DE9-AC4C-00CE36216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" name="Freeform 776">
                <a:extLst>
                  <a:ext uri="{FF2B5EF4-FFF2-40B4-BE49-F238E27FC236}">
                    <a16:creationId xmlns:a16="http://schemas.microsoft.com/office/drawing/2014/main" id="{01059464-7B07-4327-8A73-D7A764ECA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60" name="Picture 777" descr="car_icon_small">
              <a:extLst>
                <a:ext uri="{FF2B5EF4-FFF2-40B4-BE49-F238E27FC236}">
                  <a16:creationId xmlns:a16="http://schemas.microsoft.com/office/drawing/2014/main" id="{9670A269-8FC3-459D-925B-F4965465A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Group 778">
              <a:extLst>
                <a:ext uri="{FF2B5EF4-FFF2-40B4-BE49-F238E27FC236}">
                  <a16:creationId xmlns:a16="http://schemas.microsoft.com/office/drawing/2014/main" id="{B1AD21A1-59FF-498E-BCD3-255156BC1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27" name="Picture 779" descr="iphone_stylized_small">
                <a:extLst>
                  <a:ext uri="{FF2B5EF4-FFF2-40B4-BE49-F238E27FC236}">
                    <a16:creationId xmlns:a16="http://schemas.microsoft.com/office/drawing/2014/main" id="{13A143EC-07E8-40FA-95AB-224EAEEB80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Picture 780" descr="antenna_radiation_stylized">
                <a:extLst>
                  <a:ext uri="{FF2B5EF4-FFF2-40B4-BE49-F238E27FC236}">
                    <a16:creationId xmlns:a16="http://schemas.microsoft.com/office/drawing/2014/main" id="{F033F6A4-DACD-4486-B855-CB9858460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" name="Group 781">
              <a:extLst>
                <a:ext uri="{FF2B5EF4-FFF2-40B4-BE49-F238E27FC236}">
                  <a16:creationId xmlns:a16="http://schemas.microsoft.com/office/drawing/2014/main" id="{228039BA-44D6-45C3-88CC-8F317D9D7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95" name="Freeform 782">
                <a:extLst>
                  <a:ext uri="{FF2B5EF4-FFF2-40B4-BE49-F238E27FC236}">
                    <a16:creationId xmlns:a16="http://schemas.microsoft.com/office/drawing/2014/main" id="{9C655FA4-9121-4CD5-8D2A-DAD7CECAB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783">
                <a:extLst>
                  <a:ext uri="{FF2B5EF4-FFF2-40B4-BE49-F238E27FC236}">
                    <a16:creationId xmlns:a16="http://schemas.microsoft.com/office/drawing/2014/main" id="{1D691500-8BBE-45ED-917F-362328DC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Freeform 784">
                <a:extLst>
                  <a:ext uri="{FF2B5EF4-FFF2-40B4-BE49-F238E27FC236}">
                    <a16:creationId xmlns:a16="http://schemas.microsoft.com/office/drawing/2014/main" id="{335E9A79-405F-4F23-ABC2-5761F92E1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785">
                <a:extLst>
                  <a:ext uri="{FF2B5EF4-FFF2-40B4-BE49-F238E27FC236}">
                    <a16:creationId xmlns:a16="http://schemas.microsoft.com/office/drawing/2014/main" id="{822F1D29-A2EC-4496-B77A-11283DB2B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786">
                <a:extLst>
                  <a:ext uri="{FF2B5EF4-FFF2-40B4-BE49-F238E27FC236}">
                    <a16:creationId xmlns:a16="http://schemas.microsoft.com/office/drawing/2014/main" id="{E0445504-3136-4333-B432-BDE9268F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0" name="Group 787">
                <a:extLst>
                  <a:ext uri="{FF2B5EF4-FFF2-40B4-BE49-F238E27FC236}">
                    <a16:creationId xmlns:a16="http://schemas.microsoft.com/office/drawing/2014/main" id="{DCB56E47-E955-4B28-80D6-3088A6E3C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5" name="AutoShape 788">
                  <a:extLst>
                    <a:ext uri="{FF2B5EF4-FFF2-40B4-BE49-F238E27FC236}">
                      <a16:creationId xmlns:a16="http://schemas.microsoft.com/office/drawing/2014/main" id="{7C76953D-C9E3-4999-B1E8-527A6DC44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AutoShape 789">
                  <a:extLst>
                    <a:ext uri="{FF2B5EF4-FFF2-40B4-BE49-F238E27FC236}">
                      <a16:creationId xmlns:a16="http://schemas.microsoft.com/office/drawing/2014/main" id="{AF525809-0777-493A-A119-C601BB2AA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1" name="Rectangle 790">
                <a:extLst>
                  <a:ext uri="{FF2B5EF4-FFF2-40B4-BE49-F238E27FC236}">
                    <a16:creationId xmlns:a16="http://schemas.microsoft.com/office/drawing/2014/main" id="{B4CB7C07-3E0B-4A2D-96F7-482505D7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2" name="Group 791">
                <a:extLst>
                  <a:ext uri="{FF2B5EF4-FFF2-40B4-BE49-F238E27FC236}">
                    <a16:creationId xmlns:a16="http://schemas.microsoft.com/office/drawing/2014/main" id="{786D9101-8026-4222-8773-814D9395F9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3" name="AutoShape 792">
                  <a:extLst>
                    <a:ext uri="{FF2B5EF4-FFF2-40B4-BE49-F238E27FC236}">
                      <a16:creationId xmlns:a16="http://schemas.microsoft.com/office/drawing/2014/main" id="{9C17302A-2E6A-45A5-AFB6-F0AA41B9D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AutoShape 793">
                  <a:extLst>
                    <a:ext uri="{FF2B5EF4-FFF2-40B4-BE49-F238E27FC236}">
                      <a16:creationId xmlns:a16="http://schemas.microsoft.com/office/drawing/2014/main" id="{FDCC756B-E475-43D2-9052-A46E37E6F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3" name="Rectangle 794">
                <a:extLst>
                  <a:ext uri="{FF2B5EF4-FFF2-40B4-BE49-F238E27FC236}">
                    <a16:creationId xmlns:a16="http://schemas.microsoft.com/office/drawing/2014/main" id="{9855DB14-4ADB-4225-8255-9EA5BB571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795">
                <a:extLst>
                  <a:ext uri="{FF2B5EF4-FFF2-40B4-BE49-F238E27FC236}">
                    <a16:creationId xmlns:a16="http://schemas.microsoft.com/office/drawing/2014/main" id="{3D1E2834-9D0F-44F0-BB2D-52F49EB9D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5" name="Group 796">
                <a:extLst>
                  <a:ext uri="{FF2B5EF4-FFF2-40B4-BE49-F238E27FC236}">
                    <a16:creationId xmlns:a16="http://schemas.microsoft.com/office/drawing/2014/main" id="{F5EFBE78-BAA9-4A9D-A6B7-4669417285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1" name="AutoShape 797">
                  <a:extLst>
                    <a:ext uri="{FF2B5EF4-FFF2-40B4-BE49-F238E27FC236}">
                      <a16:creationId xmlns:a16="http://schemas.microsoft.com/office/drawing/2014/main" id="{DB2331FD-EA23-46BE-81A2-3FA453321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AutoShape 798">
                  <a:extLst>
                    <a:ext uri="{FF2B5EF4-FFF2-40B4-BE49-F238E27FC236}">
                      <a16:creationId xmlns:a16="http://schemas.microsoft.com/office/drawing/2014/main" id="{A692A072-5458-4D80-9E24-598237746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6" name="Freeform 799">
                <a:extLst>
                  <a:ext uri="{FF2B5EF4-FFF2-40B4-BE49-F238E27FC236}">
                    <a16:creationId xmlns:a16="http://schemas.microsoft.com/office/drawing/2014/main" id="{D16C16CB-C44B-4B91-92FC-8772DB4E9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" name="Group 800">
                <a:extLst>
                  <a:ext uri="{FF2B5EF4-FFF2-40B4-BE49-F238E27FC236}">
                    <a16:creationId xmlns:a16="http://schemas.microsoft.com/office/drawing/2014/main" id="{64C57D02-3332-42D0-9E3F-FC93832C44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9" name="AutoShape 801">
                  <a:extLst>
                    <a:ext uri="{FF2B5EF4-FFF2-40B4-BE49-F238E27FC236}">
                      <a16:creationId xmlns:a16="http://schemas.microsoft.com/office/drawing/2014/main" id="{960F93EA-2277-4F12-9B77-3EF984E9A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0" name="AutoShape 802">
                  <a:extLst>
                    <a:ext uri="{FF2B5EF4-FFF2-40B4-BE49-F238E27FC236}">
                      <a16:creationId xmlns:a16="http://schemas.microsoft.com/office/drawing/2014/main" id="{54620DB4-8B05-46A8-8368-C124175CC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8" name="Rectangle 803">
                <a:extLst>
                  <a:ext uri="{FF2B5EF4-FFF2-40B4-BE49-F238E27FC236}">
                    <a16:creationId xmlns:a16="http://schemas.microsoft.com/office/drawing/2014/main" id="{0E53158F-5631-4F9A-A86E-60EF2DBC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Freeform 804">
                <a:extLst>
                  <a:ext uri="{FF2B5EF4-FFF2-40B4-BE49-F238E27FC236}">
                    <a16:creationId xmlns:a16="http://schemas.microsoft.com/office/drawing/2014/main" id="{730D8479-8425-4696-8DE2-293F77C3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805">
                <a:extLst>
                  <a:ext uri="{FF2B5EF4-FFF2-40B4-BE49-F238E27FC236}">
                    <a16:creationId xmlns:a16="http://schemas.microsoft.com/office/drawing/2014/main" id="{FF925805-02D1-4686-8378-417A458E2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Oval 806">
                <a:extLst>
                  <a:ext uri="{FF2B5EF4-FFF2-40B4-BE49-F238E27FC236}">
                    <a16:creationId xmlns:a16="http://schemas.microsoft.com/office/drawing/2014/main" id="{D39162CA-1079-43E7-9C3E-C332A6C21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Freeform 807">
                <a:extLst>
                  <a:ext uri="{FF2B5EF4-FFF2-40B4-BE49-F238E27FC236}">
                    <a16:creationId xmlns:a16="http://schemas.microsoft.com/office/drawing/2014/main" id="{76218409-E1F0-4D7C-887D-86279881F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AutoShape 808">
                <a:extLst>
                  <a:ext uri="{FF2B5EF4-FFF2-40B4-BE49-F238E27FC236}">
                    <a16:creationId xmlns:a16="http://schemas.microsoft.com/office/drawing/2014/main" id="{53CE501E-3401-4A19-B5DC-CA55402C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AutoShape 809">
                <a:extLst>
                  <a:ext uri="{FF2B5EF4-FFF2-40B4-BE49-F238E27FC236}">
                    <a16:creationId xmlns:a16="http://schemas.microsoft.com/office/drawing/2014/main" id="{66D185ED-DD63-4F24-ADCC-468CC5D8E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Oval 810">
                <a:extLst>
                  <a:ext uri="{FF2B5EF4-FFF2-40B4-BE49-F238E27FC236}">
                    <a16:creationId xmlns:a16="http://schemas.microsoft.com/office/drawing/2014/main" id="{06CC9D3A-DBC4-442A-963B-1C8B09A88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Oval 811">
                <a:extLst>
                  <a:ext uri="{FF2B5EF4-FFF2-40B4-BE49-F238E27FC236}">
                    <a16:creationId xmlns:a16="http://schemas.microsoft.com/office/drawing/2014/main" id="{BAEDDCE0-00D1-495D-8A87-1587BE899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Oval 812">
                <a:extLst>
                  <a:ext uri="{FF2B5EF4-FFF2-40B4-BE49-F238E27FC236}">
                    <a16:creationId xmlns:a16="http://schemas.microsoft.com/office/drawing/2014/main" id="{59BBB6DC-DE6E-4BC0-A54D-495E212E0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813">
                <a:extLst>
                  <a:ext uri="{FF2B5EF4-FFF2-40B4-BE49-F238E27FC236}">
                    <a16:creationId xmlns:a16="http://schemas.microsoft.com/office/drawing/2014/main" id="{4978B861-B7E3-4D34-8296-F259BD593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3" name="Group 814">
              <a:extLst>
                <a:ext uri="{FF2B5EF4-FFF2-40B4-BE49-F238E27FC236}">
                  <a16:creationId xmlns:a16="http://schemas.microsoft.com/office/drawing/2014/main" id="{515B9E28-EBF7-46FE-B5E8-0AE08AB8F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3" name="Freeform 815">
                <a:extLst>
                  <a:ext uri="{FF2B5EF4-FFF2-40B4-BE49-F238E27FC236}">
                    <a16:creationId xmlns:a16="http://schemas.microsoft.com/office/drawing/2014/main" id="{79A040A7-CEB4-462F-B0C6-257F3726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16">
                <a:extLst>
                  <a:ext uri="{FF2B5EF4-FFF2-40B4-BE49-F238E27FC236}">
                    <a16:creationId xmlns:a16="http://schemas.microsoft.com/office/drawing/2014/main" id="{6FA574C8-0ECB-4DA3-A5A8-3D13AD6C0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Freeform 817">
                <a:extLst>
                  <a:ext uri="{FF2B5EF4-FFF2-40B4-BE49-F238E27FC236}">
                    <a16:creationId xmlns:a16="http://schemas.microsoft.com/office/drawing/2014/main" id="{5DB6084B-41C0-4AE4-B929-75906F101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818">
                <a:extLst>
                  <a:ext uri="{FF2B5EF4-FFF2-40B4-BE49-F238E27FC236}">
                    <a16:creationId xmlns:a16="http://schemas.microsoft.com/office/drawing/2014/main" id="{C44B1CB1-51D0-4004-AE39-7743BF6F9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819">
                <a:extLst>
                  <a:ext uri="{FF2B5EF4-FFF2-40B4-BE49-F238E27FC236}">
                    <a16:creationId xmlns:a16="http://schemas.microsoft.com/office/drawing/2014/main" id="{A2E4A0EB-7365-4B22-9AA0-FC2C575AE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168" name="Group 820">
                <a:extLst>
                  <a:ext uri="{FF2B5EF4-FFF2-40B4-BE49-F238E27FC236}">
                    <a16:creationId xmlns:a16="http://schemas.microsoft.com/office/drawing/2014/main" id="{EADC9583-A80D-4F45-9815-1AF18ECF92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3" name="AutoShape 821">
                  <a:extLst>
                    <a:ext uri="{FF2B5EF4-FFF2-40B4-BE49-F238E27FC236}">
                      <a16:creationId xmlns:a16="http://schemas.microsoft.com/office/drawing/2014/main" id="{B66DF832-D362-4D63-A6DE-4E5B99E9B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AutoShape 822">
                  <a:extLst>
                    <a:ext uri="{FF2B5EF4-FFF2-40B4-BE49-F238E27FC236}">
                      <a16:creationId xmlns:a16="http://schemas.microsoft.com/office/drawing/2014/main" id="{87EE7079-6BF7-4BD1-A8C3-84513AEEE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9" name="Rectangle 823">
                <a:extLst>
                  <a:ext uri="{FF2B5EF4-FFF2-40B4-BE49-F238E27FC236}">
                    <a16:creationId xmlns:a16="http://schemas.microsoft.com/office/drawing/2014/main" id="{39F91FD5-183A-4ED7-8C00-B2780FB3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0" name="Group 824">
                <a:extLst>
                  <a:ext uri="{FF2B5EF4-FFF2-40B4-BE49-F238E27FC236}">
                    <a16:creationId xmlns:a16="http://schemas.microsoft.com/office/drawing/2014/main" id="{3A9B213D-BE3C-467E-8D93-53BDFBC3E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1" name="AutoShape 825">
                  <a:extLst>
                    <a:ext uri="{FF2B5EF4-FFF2-40B4-BE49-F238E27FC236}">
                      <a16:creationId xmlns:a16="http://schemas.microsoft.com/office/drawing/2014/main" id="{87F26DBA-46D1-4916-9BC4-C547EC126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AutoShape 826">
                  <a:extLst>
                    <a:ext uri="{FF2B5EF4-FFF2-40B4-BE49-F238E27FC236}">
                      <a16:creationId xmlns:a16="http://schemas.microsoft.com/office/drawing/2014/main" id="{F59BE555-2EEE-49A5-9F4B-639038625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1" name="Rectangle 827">
                <a:extLst>
                  <a:ext uri="{FF2B5EF4-FFF2-40B4-BE49-F238E27FC236}">
                    <a16:creationId xmlns:a16="http://schemas.microsoft.com/office/drawing/2014/main" id="{675A1C76-11A7-4D98-8289-C89AFC474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828">
                <a:extLst>
                  <a:ext uri="{FF2B5EF4-FFF2-40B4-BE49-F238E27FC236}">
                    <a16:creationId xmlns:a16="http://schemas.microsoft.com/office/drawing/2014/main" id="{9480EEA8-8AEF-43F4-B102-FB9AAEC6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3" name="Group 829">
                <a:extLst>
                  <a:ext uri="{FF2B5EF4-FFF2-40B4-BE49-F238E27FC236}">
                    <a16:creationId xmlns:a16="http://schemas.microsoft.com/office/drawing/2014/main" id="{A2CB95C4-00A3-48D1-BF0D-BFF979A69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9" name="AutoShape 830">
                  <a:extLst>
                    <a:ext uri="{FF2B5EF4-FFF2-40B4-BE49-F238E27FC236}">
                      <a16:creationId xmlns:a16="http://schemas.microsoft.com/office/drawing/2014/main" id="{B39DA77E-700B-4B04-8779-54D06AD0A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AutoShape 831">
                  <a:extLst>
                    <a:ext uri="{FF2B5EF4-FFF2-40B4-BE49-F238E27FC236}">
                      <a16:creationId xmlns:a16="http://schemas.microsoft.com/office/drawing/2014/main" id="{5D0D5012-0573-4921-A6DF-00533EED4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4" name="Freeform 832">
                <a:extLst>
                  <a:ext uri="{FF2B5EF4-FFF2-40B4-BE49-F238E27FC236}">
                    <a16:creationId xmlns:a16="http://schemas.microsoft.com/office/drawing/2014/main" id="{0DEC67FA-25F3-4302-A6B9-5E6EB6A6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5" name="Group 833">
                <a:extLst>
                  <a:ext uri="{FF2B5EF4-FFF2-40B4-BE49-F238E27FC236}">
                    <a16:creationId xmlns:a16="http://schemas.microsoft.com/office/drawing/2014/main" id="{47EEF0D0-EF3A-4788-8860-CE290EE708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7" name="AutoShape 834">
                  <a:extLst>
                    <a:ext uri="{FF2B5EF4-FFF2-40B4-BE49-F238E27FC236}">
                      <a16:creationId xmlns:a16="http://schemas.microsoft.com/office/drawing/2014/main" id="{7E87F018-E3A3-40E2-93FB-E12429A1E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AutoShape 835">
                  <a:extLst>
                    <a:ext uri="{FF2B5EF4-FFF2-40B4-BE49-F238E27FC236}">
                      <a16:creationId xmlns:a16="http://schemas.microsoft.com/office/drawing/2014/main" id="{BFA31921-7332-4793-BE28-1198643D7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6" name="Rectangle 836">
                <a:extLst>
                  <a:ext uri="{FF2B5EF4-FFF2-40B4-BE49-F238E27FC236}">
                    <a16:creationId xmlns:a16="http://schemas.microsoft.com/office/drawing/2014/main" id="{6F870A32-BFA2-4D03-BDBD-69866FE6D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Freeform 837">
                <a:extLst>
                  <a:ext uri="{FF2B5EF4-FFF2-40B4-BE49-F238E27FC236}">
                    <a16:creationId xmlns:a16="http://schemas.microsoft.com/office/drawing/2014/main" id="{EFDED2A1-DE19-44E8-8A3D-41DD4E706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838">
                <a:extLst>
                  <a:ext uri="{FF2B5EF4-FFF2-40B4-BE49-F238E27FC236}">
                    <a16:creationId xmlns:a16="http://schemas.microsoft.com/office/drawing/2014/main" id="{6EB59AEA-EB14-4C9D-87EA-CEC0CF8E6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Oval 839">
                <a:extLst>
                  <a:ext uri="{FF2B5EF4-FFF2-40B4-BE49-F238E27FC236}">
                    <a16:creationId xmlns:a16="http://schemas.microsoft.com/office/drawing/2014/main" id="{8CBD3BD0-3F8A-4031-91C8-560F99EF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Freeform 840">
                <a:extLst>
                  <a:ext uri="{FF2B5EF4-FFF2-40B4-BE49-F238E27FC236}">
                    <a16:creationId xmlns:a16="http://schemas.microsoft.com/office/drawing/2014/main" id="{0AAA5B82-FE4B-4ECA-863C-8012DAD97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AutoShape 841">
                <a:extLst>
                  <a:ext uri="{FF2B5EF4-FFF2-40B4-BE49-F238E27FC236}">
                    <a16:creationId xmlns:a16="http://schemas.microsoft.com/office/drawing/2014/main" id="{B5178788-8C7B-465B-A84A-C6F751EA4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AutoShape 842">
                <a:extLst>
                  <a:ext uri="{FF2B5EF4-FFF2-40B4-BE49-F238E27FC236}">
                    <a16:creationId xmlns:a16="http://schemas.microsoft.com/office/drawing/2014/main" id="{D4626457-1739-43E6-A067-CFA00225C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Oval 843">
                <a:extLst>
                  <a:ext uri="{FF2B5EF4-FFF2-40B4-BE49-F238E27FC236}">
                    <a16:creationId xmlns:a16="http://schemas.microsoft.com/office/drawing/2014/main" id="{F333BA40-B4C1-4551-8A70-12F2A9B10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Oval 844">
                <a:extLst>
                  <a:ext uri="{FF2B5EF4-FFF2-40B4-BE49-F238E27FC236}">
                    <a16:creationId xmlns:a16="http://schemas.microsoft.com/office/drawing/2014/main" id="{D5F7A98A-6589-4E7B-AAE4-9D45C0CA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Oval 845">
                <a:extLst>
                  <a:ext uri="{FF2B5EF4-FFF2-40B4-BE49-F238E27FC236}">
                    <a16:creationId xmlns:a16="http://schemas.microsoft.com/office/drawing/2014/main" id="{C43E2E5A-6810-4258-A0C4-62B55E4AF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846">
                <a:extLst>
                  <a:ext uri="{FF2B5EF4-FFF2-40B4-BE49-F238E27FC236}">
                    <a16:creationId xmlns:a16="http://schemas.microsoft.com/office/drawing/2014/main" id="{B350B159-6609-4033-9707-6B6D655E9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4" name="Group 847">
              <a:extLst>
                <a:ext uri="{FF2B5EF4-FFF2-40B4-BE49-F238E27FC236}">
                  <a16:creationId xmlns:a16="http://schemas.microsoft.com/office/drawing/2014/main" id="{D3580DD4-F41F-40CC-884C-BF15CB36A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0" name="Picture 848" descr="antenna_stylized">
                <a:extLst>
                  <a:ext uri="{FF2B5EF4-FFF2-40B4-BE49-F238E27FC236}">
                    <a16:creationId xmlns:a16="http://schemas.microsoft.com/office/drawing/2014/main" id="{52221516-F8BD-45ED-94F0-F204BDB82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849" descr="laptop_keyboard">
                <a:extLst>
                  <a:ext uri="{FF2B5EF4-FFF2-40B4-BE49-F238E27FC236}">
                    <a16:creationId xmlns:a16="http://schemas.microsoft.com/office/drawing/2014/main" id="{6BF0D593-999D-4080-9940-A53564217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Freeform 850">
                <a:extLst>
                  <a:ext uri="{FF2B5EF4-FFF2-40B4-BE49-F238E27FC236}">
                    <a16:creationId xmlns:a16="http://schemas.microsoft.com/office/drawing/2014/main" id="{3669B020-5B0D-4431-AE91-14FAB1613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3" name="Picture 851" descr="screen">
                <a:extLst>
                  <a:ext uri="{FF2B5EF4-FFF2-40B4-BE49-F238E27FC236}">
                    <a16:creationId xmlns:a16="http://schemas.microsoft.com/office/drawing/2014/main" id="{AEA4E14F-38A0-45F9-91CC-6C7954FD0B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" name="Freeform 852">
                <a:extLst>
                  <a:ext uri="{FF2B5EF4-FFF2-40B4-BE49-F238E27FC236}">
                    <a16:creationId xmlns:a16="http://schemas.microsoft.com/office/drawing/2014/main" id="{D7BDCDC8-0D33-496E-AE71-C10A5019D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853">
                <a:extLst>
                  <a:ext uri="{FF2B5EF4-FFF2-40B4-BE49-F238E27FC236}">
                    <a16:creationId xmlns:a16="http://schemas.microsoft.com/office/drawing/2014/main" id="{5AA65B0C-F69F-4B55-9608-C7254A6B2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854">
                <a:extLst>
                  <a:ext uri="{FF2B5EF4-FFF2-40B4-BE49-F238E27FC236}">
                    <a16:creationId xmlns:a16="http://schemas.microsoft.com/office/drawing/2014/main" id="{57F001CA-72C6-4B40-8E92-310BBC686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855">
                <a:extLst>
                  <a:ext uri="{FF2B5EF4-FFF2-40B4-BE49-F238E27FC236}">
                    <a16:creationId xmlns:a16="http://schemas.microsoft.com/office/drawing/2014/main" id="{FD688953-94F2-454D-9A5F-C390667E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856">
                <a:extLst>
                  <a:ext uri="{FF2B5EF4-FFF2-40B4-BE49-F238E27FC236}">
                    <a16:creationId xmlns:a16="http://schemas.microsoft.com/office/drawing/2014/main" id="{966D599E-3F39-4C48-9AAC-93EF6117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857">
                <a:extLst>
                  <a:ext uri="{FF2B5EF4-FFF2-40B4-BE49-F238E27FC236}">
                    <a16:creationId xmlns:a16="http://schemas.microsoft.com/office/drawing/2014/main" id="{45B68074-17A5-4711-9F6B-8D2D0E98C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858">
                <a:extLst>
                  <a:ext uri="{FF2B5EF4-FFF2-40B4-BE49-F238E27FC236}">
                    <a16:creationId xmlns:a16="http://schemas.microsoft.com/office/drawing/2014/main" id="{994F599E-11A6-43AD-B923-51547E656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7" name="Freeform 859">
                  <a:extLst>
                    <a:ext uri="{FF2B5EF4-FFF2-40B4-BE49-F238E27FC236}">
                      <a16:creationId xmlns:a16="http://schemas.microsoft.com/office/drawing/2014/main" id="{063C54C1-88C4-4DE8-BDC6-79E483405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860">
                  <a:extLst>
                    <a:ext uri="{FF2B5EF4-FFF2-40B4-BE49-F238E27FC236}">
                      <a16:creationId xmlns:a16="http://schemas.microsoft.com/office/drawing/2014/main" id="{FD7495CE-4CED-4097-8599-F2856FC1A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861">
                  <a:extLst>
                    <a:ext uri="{FF2B5EF4-FFF2-40B4-BE49-F238E27FC236}">
                      <a16:creationId xmlns:a16="http://schemas.microsoft.com/office/drawing/2014/main" id="{E90785A4-733F-4F25-90B6-62AFF87E9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862">
                  <a:extLst>
                    <a:ext uri="{FF2B5EF4-FFF2-40B4-BE49-F238E27FC236}">
                      <a16:creationId xmlns:a16="http://schemas.microsoft.com/office/drawing/2014/main" id="{0A2CD80B-7254-4F2E-83B7-3D7BC0385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863">
                  <a:extLst>
                    <a:ext uri="{FF2B5EF4-FFF2-40B4-BE49-F238E27FC236}">
                      <a16:creationId xmlns:a16="http://schemas.microsoft.com/office/drawing/2014/main" id="{DFD062EB-3290-47D0-AD06-2EF0CA41F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864">
                  <a:extLst>
                    <a:ext uri="{FF2B5EF4-FFF2-40B4-BE49-F238E27FC236}">
                      <a16:creationId xmlns:a16="http://schemas.microsoft.com/office/drawing/2014/main" id="{FAD0BCE5-CFCD-4DD9-B4B5-96FD84567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Freeform 865">
                <a:extLst>
                  <a:ext uri="{FF2B5EF4-FFF2-40B4-BE49-F238E27FC236}">
                    <a16:creationId xmlns:a16="http://schemas.microsoft.com/office/drawing/2014/main" id="{2E09E9E5-F8A9-4161-8BCC-4054B36AB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866">
                <a:extLst>
                  <a:ext uri="{FF2B5EF4-FFF2-40B4-BE49-F238E27FC236}">
                    <a16:creationId xmlns:a16="http://schemas.microsoft.com/office/drawing/2014/main" id="{E9D525A1-77BA-4881-A02E-135F5C1B2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867">
                <a:extLst>
                  <a:ext uri="{FF2B5EF4-FFF2-40B4-BE49-F238E27FC236}">
                    <a16:creationId xmlns:a16="http://schemas.microsoft.com/office/drawing/2014/main" id="{1E67F80B-F2E3-482A-ABC4-56CC7BAD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868">
                <a:extLst>
                  <a:ext uri="{FF2B5EF4-FFF2-40B4-BE49-F238E27FC236}">
                    <a16:creationId xmlns:a16="http://schemas.microsoft.com/office/drawing/2014/main" id="{0AA34150-9C4E-4940-B9A1-7B86DB45B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869">
                <a:extLst>
                  <a:ext uri="{FF2B5EF4-FFF2-40B4-BE49-F238E27FC236}">
                    <a16:creationId xmlns:a16="http://schemas.microsoft.com/office/drawing/2014/main" id="{C36A2DDC-22FC-4304-8CAE-A5D60ECB3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870">
                <a:extLst>
                  <a:ext uri="{FF2B5EF4-FFF2-40B4-BE49-F238E27FC236}">
                    <a16:creationId xmlns:a16="http://schemas.microsoft.com/office/drawing/2014/main" id="{8C45231A-8464-4E01-994C-CC6CB172499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871">
              <a:extLst>
                <a:ext uri="{FF2B5EF4-FFF2-40B4-BE49-F238E27FC236}">
                  <a16:creationId xmlns:a16="http://schemas.microsoft.com/office/drawing/2014/main" id="{38B733BA-5629-472C-B744-CC05470F6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17" name="Picture 872" descr="antenna_stylized">
                <a:extLst>
                  <a:ext uri="{FF2B5EF4-FFF2-40B4-BE49-F238E27FC236}">
                    <a16:creationId xmlns:a16="http://schemas.microsoft.com/office/drawing/2014/main" id="{0A9DBDE3-D35E-4B4D-A46A-D9B745DB5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Picture 873" descr="laptop_keyboard">
                <a:extLst>
                  <a:ext uri="{FF2B5EF4-FFF2-40B4-BE49-F238E27FC236}">
                    <a16:creationId xmlns:a16="http://schemas.microsoft.com/office/drawing/2014/main" id="{19F226C3-9ED1-4BF2-BAD6-273481B692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874">
                <a:extLst>
                  <a:ext uri="{FF2B5EF4-FFF2-40B4-BE49-F238E27FC236}">
                    <a16:creationId xmlns:a16="http://schemas.microsoft.com/office/drawing/2014/main" id="{B82A5BBD-0CC8-43AD-A592-08A70F7CF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20" name="Picture 875" descr="screen">
                <a:extLst>
                  <a:ext uri="{FF2B5EF4-FFF2-40B4-BE49-F238E27FC236}">
                    <a16:creationId xmlns:a16="http://schemas.microsoft.com/office/drawing/2014/main" id="{8FEAC969-E808-4D53-9A20-8D344FEBA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876">
                <a:extLst>
                  <a:ext uri="{FF2B5EF4-FFF2-40B4-BE49-F238E27FC236}">
                    <a16:creationId xmlns:a16="http://schemas.microsoft.com/office/drawing/2014/main" id="{BFB9B490-DA17-4F3F-A26B-05CB22DEB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77">
                <a:extLst>
                  <a:ext uri="{FF2B5EF4-FFF2-40B4-BE49-F238E27FC236}">
                    <a16:creationId xmlns:a16="http://schemas.microsoft.com/office/drawing/2014/main" id="{C9AD4CA2-AD56-4207-A5FB-634FA916D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78">
                <a:extLst>
                  <a:ext uri="{FF2B5EF4-FFF2-40B4-BE49-F238E27FC236}">
                    <a16:creationId xmlns:a16="http://schemas.microsoft.com/office/drawing/2014/main" id="{C2478B29-4AA4-4FE1-ABC4-CFAD9F69D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879">
                <a:extLst>
                  <a:ext uri="{FF2B5EF4-FFF2-40B4-BE49-F238E27FC236}">
                    <a16:creationId xmlns:a16="http://schemas.microsoft.com/office/drawing/2014/main" id="{FD9F669D-3ACB-4927-8201-06539E1C6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880">
                <a:extLst>
                  <a:ext uri="{FF2B5EF4-FFF2-40B4-BE49-F238E27FC236}">
                    <a16:creationId xmlns:a16="http://schemas.microsoft.com/office/drawing/2014/main" id="{001BEA36-45EC-4247-8E2F-5E0B43A48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881">
                <a:extLst>
                  <a:ext uri="{FF2B5EF4-FFF2-40B4-BE49-F238E27FC236}">
                    <a16:creationId xmlns:a16="http://schemas.microsoft.com/office/drawing/2014/main" id="{5F053A33-3A0A-423B-86A7-4A9BE6648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7" name="Group 882">
                <a:extLst>
                  <a:ext uri="{FF2B5EF4-FFF2-40B4-BE49-F238E27FC236}">
                    <a16:creationId xmlns:a16="http://schemas.microsoft.com/office/drawing/2014/main" id="{567B215B-9DA7-4F7B-B493-CD218298D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" name="Freeform 883">
                  <a:extLst>
                    <a:ext uri="{FF2B5EF4-FFF2-40B4-BE49-F238E27FC236}">
                      <a16:creationId xmlns:a16="http://schemas.microsoft.com/office/drawing/2014/main" id="{F7582379-0CE8-4EC9-8239-09A55D528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884">
                  <a:extLst>
                    <a:ext uri="{FF2B5EF4-FFF2-40B4-BE49-F238E27FC236}">
                      <a16:creationId xmlns:a16="http://schemas.microsoft.com/office/drawing/2014/main" id="{1E049808-D588-4D9B-B6CD-0AEC6638D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85">
                  <a:extLst>
                    <a:ext uri="{FF2B5EF4-FFF2-40B4-BE49-F238E27FC236}">
                      <a16:creationId xmlns:a16="http://schemas.microsoft.com/office/drawing/2014/main" id="{47168ADB-1174-49EC-A6EE-9B6368605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886">
                  <a:extLst>
                    <a:ext uri="{FF2B5EF4-FFF2-40B4-BE49-F238E27FC236}">
                      <a16:creationId xmlns:a16="http://schemas.microsoft.com/office/drawing/2014/main" id="{6B4022B3-A61C-48B3-BE0C-541F3B3953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887">
                  <a:extLst>
                    <a:ext uri="{FF2B5EF4-FFF2-40B4-BE49-F238E27FC236}">
                      <a16:creationId xmlns:a16="http://schemas.microsoft.com/office/drawing/2014/main" id="{9EF38B8F-CDC9-43DF-AC1B-0134C3BAE6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888">
                  <a:extLst>
                    <a:ext uri="{FF2B5EF4-FFF2-40B4-BE49-F238E27FC236}">
                      <a16:creationId xmlns:a16="http://schemas.microsoft.com/office/drawing/2014/main" id="{5AA0FD04-F725-4225-9487-F2EC80FFF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8" name="Freeform 889">
                <a:extLst>
                  <a:ext uri="{FF2B5EF4-FFF2-40B4-BE49-F238E27FC236}">
                    <a16:creationId xmlns:a16="http://schemas.microsoft.com/office/drawing/2014/main" id="{FAFC83E2-CBFE-4F7B-9624-2F0151E52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890">
                <a:extLst>
                  <a:ext uri="{FF2B5EF4-FFF2-40B4-BE49-F238E27FC236}">
                    <a16:creationId xmlns:a16="http://schemas.microsoft.com/office/drawing/2014/main" id="{AFA5187F-75B8-4A09-9485-84545C0EF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891">
                <a:extLst>
                  <a:ext uri="{FF2B5EF4-FFF2-40B4-BE49-F238E27FC236}">
                    <a16:creationId xmlns:a16="http://schemas.microsoft.com/office/drawing/2014/main" id="{64B75C0C-FEAC-49D4-8998-899F24936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892">
                <a:extLst>
                  <a:ext uri="{FF2B5EF4-FFF2-40B4-BE49-F238E27FC236}">
                    <a16:creationId xmlns:a16="http://schemas.microsoft.com/office/drawing/2014/main" id="{034ECF14-5A22-4DA5-A5E9-9CFE3766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893">
                <a:extLst>
                  <a:ext uri="{FF2B5EF4-FFF2-40B4-BE49-F238E27FC236}">
                    <a16:creationId xmlns:a16="http://schemas.microsoft.com/office/drawing/2014/main" id="{2CE7BB94-D636-40FB-8BFF-03DB61CA4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894">
                <a:extLst>
                  <a:ext uri="{FF2B5EF4-FFF2-40B4-BE49-F238E27FC236}">
                    <a16:creationId xmlns:a16="http://schemas.microsoft.com/office/drawing/2014/main" id="{6F0719FD-7C7F-4A7F-8725-3D4308F192A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" name="Group 895">
              <a:extLst>
                <a:ext uri="{FF2B5EF4-FFF2-40B4-BE49-F238E27FC236}">
                  <a16:creationId xmlns:a16="http://schemas.microsoft.com/office/drawing/2014/main" id="{EA472F66-22BA-4D45-B39A-C08497460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4" name="Picture 896" descr="antenna_stylized">
                <a:extLst>
                  <a:ext uri="{FF2B5EF4-FFF2-40B4-BE49-F238E27FC236}">
                    <a16:creationId xmlns:a16="http://schemas.microsoft.com/office/drawing/2014/main" id="{72942AF8-941B-4AFD-AA5F-518A873B2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897" descr="laptop_keyboard">
                <a:extLst>
                  <a:ext uri="{FF2B5EF4-FFF2-40B4-BE49-F238E27FC236}">
                    <a16:creationId xmlns:a16="http://schemas.microsoft.com/office/drawing/2014/main" id="{AFD7D04A-B897-4034-9FA8-ED57B06234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898">
                <a:extLst>
                  <a:ext uri="{FF2B5EF4-FFF2-40B4-BE49-F238E27FC236}">
                    <a16:creationId xmlns:a16="http://schemas.microsoft.com/office/drawing/2014/main" id="{78D9D343-42DB-4301-A79F-C84A80188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7" name="Picture 899" descr="screen">
                <a:extLst>
                  <a:ext uri="{FF2B5EF4-FFF2-40B4-BE49-F238E27FC236}">
                    <a16:creationId xmlns:a16="http://schemas.microsoft.com/office/drawing/2014/main" id="{74D1638B-6195-435B-896C-21E3874FDC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Freeform 900">
                <a:extLst>
                  <a:ext uri="{FF2B5EF4-FFF2-40B4-BE49-F238E27FC236}">
                    <a16:creationId xmlns:a16="http://schemas.microsoft.com/office/drawing/2014/main" id="{A98B5912-091D-4CD7-A6B1-0787D1E5D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01">
                <a:extLst>
                  <a:ext uri="{FF2B5EF4-FFF2-40B4-BE49-F238E27FC236}">
                    <a16:creationId xmlns:a16="http://schemas.microsoft.com/office/drawing/2014/main" id="{253CDB90-95C1-477B-8817-C37B03263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902">
                <a:extLst>
                  <a:ext uri="{FF2B5EF4-FFF2-40B4-BE49-F238E27FC236}">
                    <a16:creationId xmlns:a16="http://schemas.microsoft.com/office/drawing/2014/main" id="{EB53F194-7757-42B8-9DB9-78CF67860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903">
                <a:extLst>
                  <a:ext uri="{FF2B5EF4-FFF2-40B4-BE49-F238E27FC236}">
                    <a16:creationId xmlns:a16="http://schemas.microsoft.com/office/drawing/2014/main" id="{7A4E96BC-7FB8-4EF9-A283-892D6815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04">
                <a:extLst>
                  <a:ext uri="{FF2B5EF4-FFF2-40B4-BE49-F238E27FC236}">
                    <a16:creationId xmlns:a16="http://schemas.microsoft.com/office/drawing/2014/main" id="{0BFAA66E-2E42-4893-A4E4-88EAC233C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905">
                <a:extLst>
                  <a:ext uri="{FF2B5EF4-FFF2-40B4-BE49-F238E27FC236}">
                    <a16:creationId xmlns:a16="http://schemas.microsoft.com/office/drawing/2014/main" id="{0F7DB224-7E5D-41D5-AA2C-77C04452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" name="Group 906">
                <a:extLst>
                  <a:ext uri="{FF2B5EF4-FFF2-40B4-BE49-F238E27FC236}">
                    <a16:creationId xmlns:a16="http://schemas.microsoft.com/office/drawing/2014/main" id="{F1FBA5DB-5F7E-400D-85A6-C30645832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1" name="Freeform 907">
                  <a:extLst>
                    <a:ext uri="{FF2B5EF4-FFF2-40B4-BE49-F238E27FC236}">
                      <a16:creationId xmlns:a16="http://schemas.microsoft.com/office/drawing/2014/main" id="{F9709CAC-6BD4-421E-BA74-59F4477F4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908">
                  <a:extLst>
                    <a:ext uri="{FF2B5EF4-FFF2-40B4-BE49-F238E27FC236}">
                      <a16:creationId xmlns:a16="http://schemas.microsoft.com/office/drawing/2014/main" id="{395FB482-0177-4CDD-A44F-3B8DB5F0D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909">
                  <a:extLst>
                    <a:ext uri="{FF2B5EF4-FFF2-40B4-BE49-F238E27FC236}">
                      <a16:creationId xmlns:a16="http://schemas.microsoft.com/office/drawing/2014/main" id="{F3D8E65F-6098-4A3B-A23D-99F6A10DB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910">
                  <a:extLst>
                    <a:ext uri="{FF2B5EF4-FFF2-40B4-BE49-F238E27FC236}">
                      <a16:creationId xmlns:a16="http://schemas.microsoft.com/office/drawing/2014/main" id="{7D509F35-A659-4970-AD3E-35533241B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911">
                  <a:extLst>
                    <a:ext uri="{FF2B5EF4-FFF2-40B4-BE49-F238E27FC236}">
                      <a16:creationId xmlns:a16="http://schemas.microsoft.com/office/drawing/2014/main" id="{731D6B64-5438-4784-A226-3632571E7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912">
                  <a:extLst>
                    <a:ext uri="{FF2B5EF4-FFF2-40B4-BE49-F238E27FC236}">
                      <a16:creationId xmlns:a16="http://schemas.microsoft.com/office/drawing/2014/main" id="{C409FDEA-7D01-4C50-A747-950767A1B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5" name="Freeform 913">
                <a:extLst>
                  <a:ext uri="{FF2B5EF4-FFF2-40B4-BE49-F238E27FC236}">
                    <a16:creationId xmlns:a16="http://schemas.microsoft.com/office/drawing/2014/main" id="{3001C57C-4E06-4139-A2E0-EEF9DF0B0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14">
                <a:extLst>
                  <a:ext uri="{FF2B5EF4-FFF2-40B4-BE49-F238E27FC236}">
                    <a16:creationId xmlns:a16="http://schemas.microsoft.com/office/drawing/2014/main" id="{F0363A20-E8A6-42E2-8DBE-29A962A31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15">
                <a:extLst>
                  <a:ext uri="{FF2B5EF4-FFF2-40B4-BE49-F238E27FC236}">
                    <a16:creationId xmlns:a16="http://schemas.microsoft.com/office/drawing/2014/main" id="{9E475DAE-9EB7-4E51-BCB8-805860EE3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916">
                <a:extLst>
                  <a:ext uri="{FF2B5EF4-FFF2-40B4-BE49-F238E27FC236}">
                    <a16:creationId xmlns:a16="http://schemas.microsoft.com/office/drawing/2014/main" id="{A4672680-1267-49B4-A705-5FE47EAFB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917">
                <a:extLst>
                  <a:ext uri="{FF2B5EF4-FFF2-40B4-BE49-F238E27FC236}">
                    <a16:creationId xmlns:a16="http://schemas.microsoft.com/office/drawing/2014/main" id="{F6CA08BF-5202-4D4D-A41A-B33B2016E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918">
                <a:extLst>
                  <a:ext uri="{FF2B5EF4-FFF2-40B4-BE49-F238E27FC236}">
                    <a16:creationId xmlns:a16="http://schemas.microsoft.com/office/drawing/2014/main" id="{719E17A8-3EB4-442C-9DD9-7C0C70DE9D4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919">
              <a:extLst>
                <a:ext uri="{FF2B5EF4-FFF2-40B4-BE49-F238E27FC236}">
                  <a16:creationId xmlns:a16="http://schemas.microsoft.com/office/drawing/2014/main" id="{1537C5DE-DF96-4289-87A9-BDBC99C3BF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2" name="Picture 920" descr="desktop_computer_stylized_medium">
                <a:extLst>
                  <a:ext uri="{FF2B5EF4-FFF2-40B4-BE49-F238E27FC236}">
                    <a16:creationId xmlns:a16="http://schemas.microsoft.com/office/drawing/2014/main" id="{DF03E51C-DA4A-4522-9442-2F7DA81F0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921">
                <a:extLst>
                  <a:ext uri="{FF2B5EF4-FFF2-40B4-BE49-F238E27FC236}">
                    <a16:creationId xmlns:a16="http://schemas.microsoft.com/office/drawing/2014/main" id="{598763F2-D945-49FC-8AE3-1BFF21EFD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8" name="Group 922">
              <a:extLst>
                <a:ext uri="{FF2B5EF4-FFF2-40B4-BE49-F238E27FC236}">
                  <a16:creationId xmlns:a16="http://schemas.microsoft.com/office/drawing/2014/main" id="{D02F190C-C7F0-40F8-9B1B-9703DDE28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69" name="Picture 923" descr="antenna_stylized">
                <a:extLst>
                  <a:ext uri="{FF2B5EF4-FFF2-40B4-BE49-F238E27FC236}">
                    <a16:creationId xmlns:a16="http://schemas.microsoft.com/office/drawing/2014/main" id="{7C525B54-1C90-43D9-9E35-C6F62DC46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924" descr="laptop_keyboard">
                <a:extLst>
                  <a:ext uri="{FF2B5EF4-FFF2-40B4-BE49-F238E27FC236}">
                    <a16:creationId xmlns:a16="http://schemas.microsoft.com/office/drawing/2014/main" id="{FCAE1639-E30D-43AD-B0B0-68923A31CD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Freeform 925">
                <a:extLst>
                  <a:ext uri="{FF2B5EF4-FFF2-40B4-BE49-F238E27FC236}">
                    <a16:creationId xmlns:a16="http://schemas.microsoft.com/office/drawing/2014/main" id="{D2BDDEE8-2163-420D-B978-EFF1B163E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2" name="Picture 926" descr="screen">
                <a:extLst>
                  <a:ext uri="{FF2B5EF4-FFF2-40B4-BE49-F238E27FC236}">
                    <a16:creationId xmlns:a16="http://schemas.microsoft.com/office/drawing/2014/main" id="{6CBEA867-E525-4E85-83D9-BC4493B44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927">
                <a:extLst>
                  <a:ext uri="{FF2B5EF4-FFF2-40B4-BE49-F238E27FC236}">
                    <a16:creationId xmlns:a16="http://schemas.microsoft.com/office/drawing/2014/main" id="{7F7E2C65-C10D-436B-8D35-13102658C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928">
                <a:extLst>
                  <a:ext uri="{FF2B5EF4-FFF2-40B4-BE49-F238E27FC236}">
                    <a16:creationId xmlns:a16="http://schemas.microsoft.com/office/drawing/2014/main" id="{7F8AB96C-F6E9-477C-B5FD-B8172937F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929">
                <a:extLst>
                  <a:ext uri="{FF2B5EF4-FFF2-40B4-BE49-F238E27FC236}">
                    <a16:creationId xmlns:a16="http://schemas.microsoft.com/office/drawing/2014/main" id="{54268A33-AF7C-4498-8F14-8E6EA38EF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930">
                <a:extLst>
                  <a:ext uri="{FF2B5EF4-FFF2-40B4-BE49-F238E27FC236}">
                    <a16:creationId xmlns:a16="http://schemas.microsoft.com/office/drawing/2014/main" id="{606E7A10-C654-4EA2-B5D9-90966D23C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931">
                <a:extLst>
                  <a:ext uri="{FF2B5EF4-FFF2-40B4-BE49-F238E27FC236}">
                    <a16:creationId xmlns:a16="http://schemas.microsoft.com/office/drawing/2014/main" id="{A3E90CE3-74FE-4EF9-821D-1B47293F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932">
                <a:extLst>
                  <a:ext uri="{FF2B5EF4-FFF2-40B4-BE49-F238E27FC236}">
                    <a16:creationId xmlns:a16="http://schemas.microsoft.com/office/drawing/2014/main" id="{730988E4-B3C4-46D9-95DA-71C6E7DB4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33">
                <a:extLst>
                  <a:ext uri="{FF2B5EF4-FFF2-40B4-BE49-F238E27FC236}">
                    <a16:creationId xmlns:a16="http://schemas.microsoft.com/office/drawing/2014/main" id="{A6DEE83E-7742-4D8D-A781-F89DF21EC1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6" name="Freeform 934">
                  <a:extLst>
                    <a:ext uri="{FF2B5EF4-FFF2-40B4-BE49-F238E27FC236}">
                      <a16:creationId xmlns:a16="http://schemas.microsoft.com/office/drawing/2014/main" id="{1F61D76D-F98D-4C2D-BE48-AEEC6BA63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935">
                  <a:extLst>
                    <a:ext uri="{FF2B5EF4-FFF2-40B4-BE49-F238E27FC236}">
                      <a16:creationId xmlns:a16="http://schemas.microsoft.com/office/drawing/2014/main" id="{E7B3FD1D-BCF5-4D5C-AA3F-19018434A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936">
                  <a:extLst>
                    <a:ext uri="{FF2B5EF4-FFF2-40B4-BE49-F238E27FC236}">
                      <a16:creationId xmlns:a16="http://schemas.microsoft.com/office/drawing/2014/main" id="{6A03D77F-F630-44E4-888F-35F06A2609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937">
                  <a:extLst>
                    <a:ext uri="{FF2B5EF4-FFF2-40B4-BE49-F238E27FC236}">
                      <a16:creationId xmlns:a16="http://schemas.microsoft.com/office/drawing/2014/main" id="{92CEF254-94C3-415E-8485-66C70684C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938">
                  <a:extLst>
                    <a:ext uri="{FF2B5EF4-FFF2-40B4-BE49-F238E27FC236}">
                      <a16:creationId xmlns:a16="http://schemas.microsoft.com/office/drawing/2014/main" id="{9B551A00-7009-470C-B550-630983971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939">
                  <a:extLst>
                    <a:ext uri="{FF2B5EF4-FFF2-40B4-BE49-F238E27FC236}">
                      <a16:creationId xmlns:a16="http://schemas.microsoft.com/office/drawing/2014/main" id="{99FCD6E7-5E74-4BD8-8599-F991E6C6AD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0" name="Freeform 940">
                <a:extLst>
                  <a:ext uri="{FF2B5EF4-FFF2-40B4-BE49-F238E27FC236}">
                    <a16:creationId xmlns:a16="http://schemas.microsoft.com/office/drawing/2014/main" id="{91C20828-685F-492C-AA89-2864108A4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941">
                <a:extLst>
                  <a:ext uri="{FF2B5EF4-FFF2-40B4-BE49-F238E27FC236}">
                    <a16:creationId xmlns:a16="http://schemas.microsoft.com/office/drawing/2014/main" id="{5FB8CACC-3F43-4F2B-A02C-95EC3B77B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942">
                <a:extLst>
                  <a:ext uri="{FF2B5EF4-FFF2-40B4-BE49-F238E27FC236}">
                    <a16:creationId xmlns:a16="http://schemas.microsoft.com/office/drawing/2014/main" id="{3D1867A6-B9A8-4B83-822E-42722D487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943">
                <a:extLst>
                  <a:ext uri="{FF2B5EF4-FFF2-40B4-BE49-F238E27FC236}">
                    <a16:creationId xmlns:a16="http://schemas.microsoft.com/office/drawing/2014/main" id="{459D1FBC-9D2A-4C41-8A5E-A635ECD0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944">
                <a:extLst>
                  <a:ext uri="{FF2B5EF4-FFF2-40B4-BE49-F238E27FC236}">
                    <a16:creationId xmlns:a16="http://schemas.microsoft.com/office/drawing/2014/main" id="{A855E400-8C5C-4AD1-94CE-18FDC2C8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945">
                <a:extLst>
                  <a:ext uri="{FF2B5EF4-FFF2-40B4-BE49-F238E27FC236}">
                    <a16:creationId xmlns:a16="http://schemas.microsoft.com/office/drawing/2014/main" id="{0832547D-F0CD-475A-A772-08B0D3E7763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59" name="Line 1034">
            <a:extLst>
              <a:ext uri="{FF2B5EF4-FFF2-40B4-BE49-F238E27FC236}">
                <a16:creationId xmlns:a16="http://schemas.microsoft.com/office/drawing/2014/main" id="{616BDB2D-664F-4857-9A81-C6E457E6FE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585" y="1613402"/>
            <a:ext cx="901137" cy="136151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Line 1035">
            <a:extLst>
              <a:ext uri="{FF2B5EF4-FFF2-40B4-BE49-F238E27FC236}">
                <a16:creationId xmlns:a16="http://schemas.microsoft.com/office/drawing/2014/main" id="{F13EEA52-393F-448F-8BF8-A2BAC906A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7336" y="3087925"/>
            <a:ext cx="5167" cy="180310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1" name="Line 1036">
            <a:extLst>
              <a:ext uri="{FF2B5EF4-FFF2-40B4-BE49-F238E27FC236}">
                <a16:creationId xmlns:a16="http://schemas.microsoft.com/office/drawing/2014/main" id="{CA2A3160-1C13-4422-AD90-B869B4B3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558" y="3197897"/>
            <a:ext cx="1247416" cy="2120651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File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66801"/>
            <a:ext cx="9925518" cy="4724400"/>
          </a:xfrm>
        </p:spPr>
        <p:txBody>
          <a:bodyPr anchor="t"/>
          <a:lstStyle/>
          <a:p>
            <a:r>
              <a:rPr lang="en-US" dirty="0"/>
              <a:t>How much time is required to distribute a file (of size F) from one server to ‘N’ number of peers?</a:t>
            </a:r>
          </a:p>
          <a:p>
            <a:pPr lvl="1"/>
            <a:r>
              <a:rPr lang="en-US" dirty="0"/>
              <a:t>Peer (client) upload/download capacity is limited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82" name="Freeform 4">
            <a:extLst>
              <a:ext uri="{FF2B5EF4-FFF2-40B4-BE49-F238E27FC236}">
                <a16:creationId xmlns:a16="http://schemas.microsoft.com/office/drawing/2014/main" id="{C17928F2-99FC-402B-A274-8542EE3BBDA7}"/>
              </a:ext>
            </a:extLst>
          </p:cNvPr>
          <p:cNvSpPr>
            <a:spLocks/>
          </p:cNvSpPr>
          <p:nvPr/>
        </p:nvSpPr>
        <p:spPr bwMode="auto">
          <a:xfrm>
            <a:off x="4445914" y="3886107"/>
            <a:ext cx="3775075" cy="1755775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Line 14">
            <a:extLst>
              <a:ext uri="{FF2B5EF4-FFF2-40B4-BE49-F238E27FC236}">
                <a16:creationId xmlns:a16="http://schemas.microsoft.com/office/drawing/2014/main" id="{045FF5B6-F10B-45FA-81CA-D430E83F9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0776" y="3849594"/>
            <a:ext cx="8032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Text Box 15">
            <a:extLst>
              <a:ext uri="{FF2B5EF4-FFF2-40B4-BE49-F238E27FC236}">
                <a16:creationId xmlns:a16="http://schemas.microsoft.com/office/drawing/2014/main" id="{2389B6E6-8E70-4078-A4DB-D0FA4AC7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39" y="3647982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u</a:t>
            </a:r>
            <a:r>
              <a:rPr lang="en-US" altLang="en-US" sz="1800" i="1" baseline="-250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85" name="Line 39">
            <a:extLst>
              <a:ext uri="{FF2B5EF4-FFF2-40B4-BE49-F238E27FC236}">
                <a16:creationId xmlns:a16="http://schemas.microsoft.com/office/drawing/2014/main" id="{524EEC45-4264-4BA9-A7DB-2B02C388B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7864" y="4760819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40">
            <a:extLst>
              <a:ext uri="{FF2B5EF4-FFF2-40B4-BE49-F238E27FC236}">
                <a16:creationId xmlns:a16="http://schemas.microsoft.com/office/drawing/2014/main" id="{12CD97C1-27D0-4969-BF0F-C6A2C35376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3426" y="4908457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Text Box 41">
            <a:extLst>
              <a:ext uri="{FF2B5EF4-FFF2-40B4-BE49-F238E27FC236}">
                <a16:creationId xmlns:a16="http://schemas.microsoft.com/office/drawing/2014/main" id="{B46512DF-898B-40CD-A5C7-A147BBD38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789" y="4371882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u</a:t>
            </a:r>
            <a:r>
              <a:rPr lang="en-US" altLang="en-US" sz="1800" i="1" baseline="-25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88" name="Text Box 42">
            <a:extLst>
              <a:ext uri="{FF2B5EF4-FFF2-40B4-BE49-F238E27FC236}">
                <a16:creationId xmlns:a16="http://schemas.microsoft.com/office/drawing/2014/main" id="{C45A4FB0-22DC-464B-B6B7-D5A5BC32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739" y="4886232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err="1">
                <a:latin typeface="Arial" panose="020B0604020202020204" pitchFamily="34" charset="0"/>
              </a:rPr>
              <a:t>d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N</a:t>
            </a:r>
            <a:endParaRPr lang="en-US" altLang="en-US" sz="1800" i="1" baseline="-25000" dirty="0">
              <a:latin typeface="Arial" panose="020B0604020202020204" pitchFamily="34" charset="0"/>
            </a:endParaRPr>
          </a:p>
        </p:txBody>
      </p:sp>
      <p:sp>
        <p:nvSpPr>
          <p:cNvPr id="389" name="Text Box 43">
            <a:extLst>
              <a:ext uri="{FF2B5EF4-FFF2-40B4-BE49-F238E27FC236}">
                <a16:creationId xmlns:a16="http://schemas.microsoft.com/office/drawing/2014/main" id="{E2B82B98-FB3D-480F-9E4C-00FFD79C5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676" y="3870232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390" name="Text Box 44">
            <a:extLst>
              <a:ext uri="{FF2B5EF4-FFF2-40B4-BE49-F238E27FC236}">
                <a16:creationId xmlns:a16="http://schemas.microsoft.com/office/drawing/2014/main" id="{B34265DC-68E7-4855-B275-C377501E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51" y="4397282"/>
            <a:ext cx="254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network (with abundant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bandwidth)</a:t>
            </a:r>
          </a:p>
        </p:txBody>
      </p:sp>
      <p:sp>
        <p:nvSpPr>
          <p:cNvPr id="391" name="Text Box 47">
            <a:extLst>
              <a:ext uri="{FF2B5EF4-FFF2-40B4-BE49-F238E27FC236}">
                <a16:creationId xmlns:a16="http://schemas.microsoft.com/office/drawing/2014/main" id="{B70BBA19-8636-45E0-B514-74322B1D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501" y="3622582"/>
            <a:ext cx="1397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file (size F)</a:t>
            </a:r>
            <a:endParaRPr lang="en-US" altLang="en-US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392" name="Text Box 49">
            <a:extLst>
              <a:ext uri="{FF2B5EF4-FFF2-40B4-BE49-F238E27FC236}">
                <a16:creationId xmlns:a16="http://schemas.microsoft.com/office/drawing/2014/main" id="{ECD8040B-DE28-4BEB-AFBE-2F772F51E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751" y="2524032"/>
            <a:ext cx="20145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u</a:t>
            </a:r>
            <a:r>
              <a:rPr lang="en-US" altLang="en-US" sz="1800" b="1" i="1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800" dirty="0">
                <a:latin typeface="Arial" panose="020B0604020202020204" pitchFamily="34" charset="0"/>
              </a:rPr>
              <a:t> server upload capacity</a:t>
            </a:r>
          </a:p>
        </p:txBody>
      </p:sp>
      <p:sp>
        <p:nvSpPr>
          <p:cNvPr id="393" name="Text Box 50">
            <a:extLst>
              <a:ext uri="{FF2B5EF4-FFF2-40B4-BE49-F238E27FC236}">
                <a16:creationId xmlns:a16="http://schemas.microsoft.com/office/drawing/2014/main" id="{C9D1B62E-C2CC-4FD7-9175-6252ACA5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8476" y="5289457"/>
            <a:ext cx="25908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  <a:latin typeface="Arial" panose="020B0604020202020204" pitchFamily="34" charset="0"/>
              </a:rPr>
              <a:t>u</a:t>
            </a:r>
            <a:r>
              <a:rPr lang="en-US" altLang="en-US" sz="1800" b="1" i="1" baseline="-25000">
                <a:solidFill>
                  <a:srgbClr val="CC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1" i="1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800">
                <a:latin typeface="Arial" panose="020B0604020202020204" pitchFamily="34" charset="0"/>
              </a:rPr>
              <a:t> peer i upload capacity</a:t>
            </a:r>
          </a:p>
        </p:txBody>
      </p:sp>
      <p:sp>
        <p:nvSpPr>
          <p:cNvPr id="394" name="Text Box 51">
            <a:extLst>
              <a:ext uri="{FF2B5EF4-FFF2-40B4-BE49-F238E27FC236}">
                <a16:creationId xmlns:a16="http://schemas.microsoft.com/office/drawing/2014/main" id="{2C70EA4F-7CFB-4A55-AB6C-A31953FA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9439" y="3420969"/>
            <a:ext cx="21224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b="1" i="1" baseline="-25000">
                <a:solidFill>
                  <a:srgbClr val="CC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1" i="1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800">
                <a:latin typeface="Arial" panose="020B0604020202020204" pitchFamily="34" charset="0"/>
              </a:rPr>
              <a:t> peer i download capacity</a:t>
            </a:r>
          </a:p>
        </p:txBody>
      </p:sp>
      <p:sp>
        <p:nvSpPr>
          <p:cNvPr id="395" name="AutoShape 327">
            <a:extLst>
              <a:ext uri="{FF2B5EF4-FFF2-40B4-BE49-F238E27FC236}">
                <a16:creationId xmlns:a16="http://schemas.microsoft.com/office/drawing/2014/main" id="{C4F47B8A-364C-4C88-852E-66D07915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089" y="3068544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7" name="Text Box 19">
            <a:extLst>
              <a:ext uri="{FF2B5EF4-FFF2-40B4-BE49-F238E27FC236}">
                <a16:creationId xmlns:a16="http://schemas.microsoft.com/office/drawing/2014/main" id="{2D6F1A5C-AEE4-4E4C-A724-BBE148ED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401" y="3627613"/>
            <a:ext cx="609600" cy="36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u</a:t>
            </a:r>
            <a:r>
              <a:rPr lang="en-US" altLang="en-US" sz="1800" i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8" name="Line 22">
            <a:extLst>
              <a:ext uri="{FF2B5EF4-FFF2-40B4-BE49-F238E27FC236}">
                <a16:creationId xmlns:a16="http://schemas.microsoft.com/office/drawing/2014/main" id="{39441753-9B77-4756-84C9-59C98DFEC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9239" y="3466562"/>
            <a:ext cx="317500" cy="766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" name="Line 23">
            <a:extLst>
              <a:ext uri="{FF2B5EF4-FFF2-40B4-BE49-F238E27FC236}">
                <a16:creationId xmlns:a16="http://schemas.microsoft.com/office/drawing/2014/main" id="{724CAB7F-1081-4A55-95A5-F61066E67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176" y="3475898"/>
            <a:ext cx="330200" cy="773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Text Box 24">
            <a:extLst>
              <a:ext uri="{FF2B5EF4-FFF2-40B4-BE49-F238E27FC236}">
                <a16:creationId xmlns:a16="http://schemas.microsoft.com/office/drawing/2014/main" id="{FAC1D906-C8F3-46C9-95DF-2D67A3FB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114" y="3698802"/>
            <a:ext cx="609600" cy="36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d</a:t>
            </a:r>
            <a:r>
              <a:rPr lang="en-US" altLang="en-US" sz="1800" i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1" name="Text Box 19">
            <a:extLst>
              <a:ext uri="{FF2B5EF4-FFF2-40B4-BE49-F238E27FC236}">
                <a16:creationId xmlns:a16="http://schemas.microsoft.com/office/drawing/2014/main" id="{262027F7-1F2B-46E2-8664-B7F4A2A1E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351" y="3506241"/>
            <a:ext cx="609600" cy="36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u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2" name="Line 22">
            <a:extLst>
              <a:ext uri="{FF2B5EF4-FFF2-40B4-BE49-F238E27FC236}">
                <a16:creationId xmlns:a16="http://schemas.microsoft.com/office/drawing/2014/main" id="{EF1126CB-4EBE-4F3F-A5FF-A013C44B4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189" y="3346357"/>
            <a:ext cx="317500" cy="766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23">
            <a:extLst>
              <a:ext uri="{FF2B5EF4-FFF2-40B4-BE49-F238E27FC236}">
                <a16:creationId xmlns:a16="http://schemas.microsoft.com/office/drawing/2014/main" id="{40498CC1-937C-41F1-A219-6EED34FF54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126" y="3355693"/>
            <a:ext cx="330200" cy="773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Text Box 24">
            <a:extLst>
              <a:ext uri="{FF2B5EF4-FFF2-40B4-BE49-F238E27FC236}">
                <a16:creationId xmlns:a16="http://schemas.microsoft.com/office/drawing/2014/main" id="{48649F32-8046-47A3-8206-858A8D48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64" y="3578597"/>
            <a:ext cx="609600" cy="36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d</a:t>
            </a:r>
            <a:r>
              <a:rPr lang="en-US" altLang="en-US" sz="1800" i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5" name="Line 72">
            <a:extLst>
              <a:ext uri="{FF2B5EF4-FFF2-40B4-BE49-F238E27FC236}">
                <a16:creationId xmlns:a16="http://schemas.microsoft.com/office/drawing/2014/main" id="{644B8EDF-4E42-4086-8523-1854FB36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414" y="4565557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Line 73">
            <a:extLst>
              <a:ext uri="{FF2B5EF4-FFF2-40B4-BE49-F238E27FC236}">
                <a16:creationId xmlns:a16="http://schemas.microsoft.com/office/drawing/2014/main" id="{5117604C-1FA2-42F4-8315-5BF8C53C1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351" y="4717957"/>
            <a:ext cx="116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Text Box 41">
            <a:extLst>
              <a:ext uri="{FF2B5EF4-FFF2-40B4-BE49-F238E27FC236}">
                <a16:creationId xmlns:a16="http://schemas.microsoft.com/office/drawing/2014/main" id="{0D660E6A-9F32-4128-B7CB-35E2D658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751" y="415439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d</a:t>
            </a:r>
            <a:r>
              <a:rPr lang="en-US" altLang="en-US" sz="1800" i="1" baseline="-250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408" name="Text Box 41">
            <a:extLst>
              <a:ext uri="{FF2B5EF4-FFF2-40B4-BE49-F238E27FC236}">
                <a16:creationId xmlns:a16="http://schemas.microsoft.com/office/drawing/2014/main" id="{80503CF7-2A26-4F2C-8F88-64C4988E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564" y="468779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u</a:t>
            </a:r>
            <a:r>
              <a:rPr lang="en-US" altLang="en-US" sz="1800" i="1" baseline="-250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409" name="Line 77">
            <a:extLst>
              <a:ext uri="{FF2B5EF4-FFF2-40B4-BE49-F238E27FC236}">
                <a16:creationId xmlns:a16="http://schemas.microsoft.com/office/drawing/2014/main" id="{F41AE695-1C13-454A-8D13-06E031164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864" y="3030444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78">
            <a:extLst>
              <a:ext uri="{FF2B5EF4-FFF2-40B4-BE49-F238E27FC236}">
                <a16:creationId xmlns:a16="http://schemas.microsoft.com/office/drawing/2014/main" id="{27575ABA-4B99-4148-A1F1-E12FE23F8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0089" y="3944844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79">
            <a:extLst>
              <a:ext uri="{FF2B5EF4-FFF2-40B4-BE49-F238E27FC236}">
                <a16:creationId xmlns:a16="http://schemas.microsoft.com/office/drawing/2014/main" id="{230D2F2F-E6ED-4367-9402-F02F3A321E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70251" y="4890994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" name="Group 81">
            <a:extLst>
              <a:ext uri="{FF2B5EF4-FFF2-40B4-BE49-F238E27FC236}">
                <a16:creationId xmlns:a16="http://schemas.microsoft.com/office/drawing/2014/main" id="{3CE83622-1FE0-4366-87A1-B1EC3C2FCA22}"/>
              </a:ext>
            </a:extLst>
          </p:cNvPr>
          <p:cNvGrpSpPr>
            <a:grpSpLocks/>
          </p:cNvGrpSpPr>
          <p:nvPr/>
        </p:nvGrpSpPr>
        <p:grpSpPr bwMode="auto">
          <a:xfrm>
            <a:off x="3696614" y="3130457"/>
            <a:ext cx="465137" cy="803275"/>
            <a:chOff x="4140" y="429"/>
            <a:chExt cx="1425" cy="2396"/>
          </a:xfrm>
        </p:grpSpPr>
        <p:sp>
          <p:nvSpPr>
            <p:cNvPr id="413" name="Freeform 82">
              <a:extLst>
                <a:ext uri="{FF2B5EF4-FFF2-40B4-BE49-F238E27FC236}">
                  <a16:creationId xmlns:a16="http://schemas.microsoft.com/office/drawing/2014/main" id="{3492423E-3E6F-4E1E-AD76-5F98455AB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Rectangle 83">
              <a:extLst>
                <a:ext uri="{FF2B5EF4-FFF2-40B4-BE49-F238E27FC236}">
                  <a16:creationId xmlns:a16="http://schemas.microsoft.com/office/drawing/2014/main" id="{2307D2D0-ED13-4CA1-B2E4-FEC012D5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15" name="Freeform 84">
              <a:extLst>
                <a:ext uri="{FF2B5EF4-FFF2-40B4-BE49-F238E27FC236}">
                  <a16:creationId xmlns:a16="http://schemas.microsoft.com/office/drawing/2014/main" id="{BC3B43DB-3EF1-4066-98F6-7974E233F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Freeform 85">
              <a:extLst>
                <a:ext uri="{FF2B5EF4-FFF2-40B4-BE49-F238E27FC236}">
                  <a16:creationId xmlns:a16="http://schemas.microsoft.com/office/drawing/2014/main" id="{A3674D00-1EE5-41EC-8358-07E331A9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Rectangle 86">
              <a:extLst>
                <a:ext uri="{FF2B5EF4-FFF2-40B4-BE49-F238E27FC236}">
                  <a16:creationId xmlns:a16="http://schemas.microsoft.com/office/drawing/2014/main" id="{583D7755-11A9-465D-B75F-6EF13E779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418" name="Group 87">
              <a:extLst>
                <a:ext uri="{FF2B5EF4-FFF2-40B4-BE49-F238E27FC236}">
                  <a16:creationId xmlns:a16="http://schemas.microsoft.com/office/drawing/2014/main" id="{2A6AEC61-755C-44E6-ADB0-489AA2D11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3" name="AutoShape 88">
                <a:extLst>
                  <a:ext uri="{FF2B5EF4-FFF2-40B4-BE49-F238E27FC236}">
                    <a16:creationId xmlns:a16="http://schemas.microsoft.com/office/drawing/2014/main" id="{581BA0A1-51BE-448E-9195-6E90B1C23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AutoShape 89">
                <a:extLst>
                  <a:ext uri="{FF2B5EF4-FFF2-40B4-BE49-F238E27FC236}">
                    <a16:creationId xmlns:a16="http://schemas.microsoft.com/office/drawing/2014/main" id="{CE22EFB1-EDC1-4E88-A21A-405217E2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9" name="Rectangle 90">
              <a:extLst>
                <a:ext uri="{FF2B5EF4-FFF2-40B4-BE49-F238E27FC236}">
                  <a16:creationId xmlns:a16="http://schemas.microsoft.com/office/drawing/2014/main" id="{BB410955-BDAB-4DB9-892A-2B94E57E8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420" name="Group 91">
              <a:extLst>
                <a:ext uri="{FF2B5EF4-FFF2-40B4-BE49-F238E27FC236}">
                  <a16:creationId xmlns:a16="http://schemas.microsoft.com/office/drawing/2014/main" id="{5000E1BF-6073-4AF1-BB0B-214C0A10A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1" name="AutoShape 92">
                <a:extLst>
                  <a:ext uri="{FF2B5EF4-FFF2-40B4-BE49-F238E27FC236}">
                    <a16:creationId xmlns:a16="http://schemas.microsoft.com/office/drawing/2014/main" id="{5AE3C3D5-7752-4F8A-A35E-C7F85BE0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AutoShape 93">
                <a:extLst>
                  <a:ext uri="{FF2B5EF4-FFF2-40B4-BE49-F238E27FC236}">
                    <a16:creationId xmlns:a16="http://schemas.microsoft.com/office/drawing/2014/main" id="{18DA6B27-0435-4581-9C70-7EB11745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1" name="Rectangle 94">
              <a:extLst>
                <a:ext uri="{FF2B5EF4-FFF2-40B4-BE49-F238E27FC236}">
                  <a16:creationId xmlns:a16="http://schemas.microsoft.com/office/drawing/2014/main" id="{9277841D-D201-4AD3-8373-C53977DF4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22" name="Rectangle 95">
              <a:extLst>
                <a:ext uri="{FF2B5EF4-FFF2-40B4-BE49-F238E27FC236}">
                  <a16:creationId xmlns:a16="http://schemas.microsoft.com/office/drawing/2014/main" id="{D3052FC9-2479-4CBB-BD23-36328508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423" name="Group 96">
              <a:extLst>
                <a:ext uri="{FF2B5EF4-FFF2-40B4-BE49-F238E27FC236}">
                  <a16:creationId xmlns:a16="http://schemas.microsoft.com/office/drawing/2014/main" id="{B2242478-A76B-48BC-85E4-EB01B41AD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9" name="AutoShape 97">
                <a:extLst>
                  <a:ext uri="{FF2B5EF4-FFF2-40B4-BE49-F238E27FC236}">
                    <a16:creationId xmlns:a16="http://schemas.microsoft.com/office/drawing/2014/main" id="{6187F847-01C5-4DEB-ADC5-A41539520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40" name="AutoShape 98">
                <a:extLst>
                  <a:ext uri="{FF2B5EF4-FFF2-40B4-BE49-F238E27FC236}">
                    <a16:creationId xmlns:a16="http://schemas.microsoft.com/office/drawing/2014/main" id="{952EF832-0111-495D-BA94-EA64AE02D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4" name="Freeform 99">
              <a:extLst>
                <a:ext uri="{FF2B5EF4-FFF2-40B4-BE49-F238E27FC236}">
                  <a16:creationId xmlns:a16="http://schemas.microsoft.com/office/drawing/2014/main" id="{798A951F-53AD-4690-BE83-B12F9A89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5" name="Group 100">
              <a:extLst>
                <a:ext uri="{FF2B5EF4-FFF2-40B4-BE49-F238E27FC236}">
                  <a16:creationId xmlns:a16="http://schemas.microsoft.com/office/drawing/2014/main" id="{F0155D3A-972E-4BA2-A450-9B9E2D7C4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7" name="AutoShape 101">
                <a:extLst>
                  <a:ext uri="{FF2B5EF4-FFF2-40B4-BE49-F238E27FC236}">
                    <a16:creationId xmlns:a16="http://schemas.microsoft.com/office/drawing/2014/main" id="{A8B08D67-9E06-4D49-BD64-249C80F33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8" name="AutoShape 102">
                <a:extLst>
                  <a:ext uri="{FF2B5EF4-FFF2-40B4-BE49-F238E27FC236}">
                    <a16:creationId xmlns:a16="http://schemas.microsoft.com/office/drawing/2014/main" id="{21C76C64-D567-4517-BDE2-EE1AA4757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6" name="Rectangle 103">
              <a:extLst>
                <a:ext uri="{FF2B5EF4-FFF2-40B4-BE49-F238E27FC236}">
                  <a16:creationId xmlns:a16="http://schemas.microsoft.com/office/drawing/2014/main" id="{FA81694D-55F2-4117-9460-02607647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27" name="Freeform 104">
              <a:extLst>
                <a:ext uri="{FF2B5EF4-FFF2-40B4-BE49-F238E27FC236}">
                  <a16:creationId xmlns:a16="http://schemas.microsoft.com/office/drawing/2014/main" id="{867A439D-8BE8-4839-BEED-1225BD9CD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105">
              <a:extLst>
                <a:ext uri="{FF2B5EF4-FFF2-40B4-BE49-F238E27FC236}">
                  <a16:creationId xmlns:a16="http://schemas.microsoft.com/office/drawing/2014/main" id="{746BBF15-D96D-4B7F-83A3-40C078CD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Oval 106">
              <a:extLst>
                <a:ext uri="{FF2B5EF4-FFF2-40B4-BE49-F238E27FC236}">
                  <a16:creationId xmlns:a16="http://schemas.microsoft.com/office/drawing/2014/main" id="{982C8032-87F2-454B-8604-6F2CAC61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" name="Freeform 107">
              <a:extLst>
                <a:ext uri="{FF2B5EF4-FFF2-40B4-BE49-F238E27FC236}">
                  <a16:creationId xmlns:a16="http://schemas.microsoft.com/office/drawing/2014/main" id="{AEDDCD95-04AC-4E0D-8B05-328D27F57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AutoShape 108">
              <a:extLst>
                <a:ext uri="{FF2B5EF4-FFF2-40B4-BE49-F238E27FC236}">
                  <a16:creationId xmlns:a16="http://schemas.microsoft.com/office/drawing/2014/main" id="{848677BA-4199-473C-988A-B20FA51E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2" name="AutoShape 109">
              <a:extLst>
                <a:ext uri="{FF2B5EF4-FFF2-40B4-BE49-F238E27FC236}">
                  <a16:creationId xmlns:a16="http://schemas.microsoft.com/office/drawing/2014/main" id="{975DF18E-0C11-48E2-B843-F17586CB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3" name="Oval 110">
              <a:extLst>
                <a:ext uri="{FF2B5EF4-FFF2-40B4-BE49-F238E27FC236}">
                  <a16:creationId xmlns:a16="http://schemas.microsoft.com/office/drawing/2014/main" id="{BF6D376B-AEA3-4D97-9060-42405262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4" name="Oval 111">
              <a:extLst>
                <a:ext uri="{FF2B5EF4-FFF2-40B4-BE49-F238E27FC236}">
                  <a16:creationId xmlns:a16="http://schemas.microsoft.com/office/drawing/2014/main" id="{74D18896-4B7C-4B09-BCB3-65107801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Oval 112">
              <a:extLst>
                <a:ext uri="{FF2B5EF4-FFF2-40B4-BE49-F238E27FC236}">
                  <a16:creationId xmlns:a16="http://schemas.microsoft.com/office/drawing/2014/main" id="{0C6C051C-5B5D-4817-BAC7-AF1146B4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6" name="Rectangle 113">
              <a:extLst>
                <a:ext uri="{FF2B5EF4-FFF2-40B4-BE49-F238E27FC236}">
                  <a16:creationId xmlns:a16="http://schemas.microsoft.com/office/drawing/2014/main" id="{06385311-1D93-4037-B693-E4330454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445" name="Group 114">
            <a:extLst>
              <a:ext uri="{FF2B5EF4-FFF2-40B4-BE49-F238E27FC236}">
                <a16:creationId xmlns:a16="http://schemas.microsoft.com/office/drawing/2014/main" id="{D71FEDAF-01AC-46D4-B61D-20A796CA4C70}"/>
              </a:ext>
            </a:extLst>
          </p:cNvPr>
          <p:cNvGrpSpPr>
            <a:grpSpLocks/>
          </p:cNvGrpSpPr>
          <p:nvPr/>
        </p:nvGrpSpPr>
        <p:grpSpPr bwMode="auto">
          <a:xfrm>
            <a:off x="2606001" y="4433794"/>
            <a:ext cx="925513" cy="795338"/>
            <a:chOff x="-44" y="1473"/>
            <a:chExt cx="981" cy="1105"/>
          </a:xfrm>
        </p:grpSpPr>
        <p:pic>
          <p:nvPicPr>
            <p:cNvPr id="446" name="Picture 115" descr="desktop_computer_stylized_medium">
              <a:extLst>
                <a:ext uri="{FF2B5EF4-FFF2-40B4-BE49-F238E27FC236}">
                  <a16:creationId xmlns:a16="http://schemas.microsoft.com/office/drawing/2014/main" id="{0B14C159-CADE-447C-8A13-734FD3252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7" name="Freeform 116">
              <a:extLst>
                <a:ext uri="{FF2B5EF4-FFF2-40B4-BE49-F238E27FC236}">
                  <a16:creationId xmlns:a16="http://schemas.microsoft.com/office/drawing/2014/main" id="{A888B66B-077C-49C0-ADAE-5DDA82037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8" name="Group 117">
            <a:extLst>
              <a:ext uri="{FF2B5EF4-FFF2-40B4-BE49-F238E27FC236}">
                <a16:creationId xmlns:a16="http://schemas.microsoft.com/office/drawing/2014/main" id="{79A1EDFB-A60E-4197-BBE4-29A4B93FAB1C}"/>
              </a:ext>
            </a:extLst>
          </p:cNvPr>
          <p:cNvGrpSpPr>
            <a:grpSpLocks/>
          </p:cNvGrpSpPr>
          <p:nvPr/>
        </p:nvGrpSpPr>
        <p:grpSpPr bwMode="auto">
          <a:xfrm>
            <a:off x="5827039" y="2614519"/>
            <a:ext cx="925512" cy="795338"/>
            <a:chOff x="-44" y="1473"/>
            <a:chExt cx="981" cy="1105"/>
          </a:xfrm>
        </p:grpSpPr>
        <p:pic>
          <p:nvPicPr>
            <p:cNvPr id="449" name="Picture 118" descr="desktop_computer_stylized_medium">
              <a:extLst>
                <a:ext uri="{FF2B5EF4-FFF2-40B4-BE49-F238E27FC236}">
                  <a16:creationId xmlns:a16="http://schemas.microsoft.com/office/drawing/2014/main" id="{FB14EEA1-72EB-49C2-B2C6-9AC4D0152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119">
              <a:extLst>
                <a:ext uri="{FF2B5EF4-FFF2-40B4-BE49-F238E27FC236}">
                  <a16:creationId xmlns:a16="http://schemas.microsoft.com/office/drawing/2014/main" id="{BCE33D9C-4839-49BB-800B-3D8B754B49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1" name="Group 120">
            <a:extLst>
              <a:ext uri="{FF2B5EF4-FFF2-40B4-BE49-F238E27FC236}">
                <a16:creationId xmlns:a16="http://schemas.microsoft.com/office/drawing/2014/main" id="{939E1336-5F55-4ADB-80C1-87BFD044E72E}"/>
              </a:ext>
            </a:extLst>
          </p:cNvPr>
          <p:cNvGrpSpPr>
            <a:grpSpLocks/>
          </p:cNvGrpSpPr>
          <p:nvPr/>
        </p:nvGrpSpPr>
        <p:grpSpPr bwMode="auto">
          <a:xfrm>
            <a:off x="6871614" y="2755807"/>
            <a:ext cx="925512" cy="795337"/>
            <a:chOff x="-44" y="1473"/>
            <a:chExt cx="981" cy="1105"/>
          </a:xfrm>
        </p:grpSpPr>
        <p:pic>
          <p:nvPicPr>
            <p:cNvPr id="452" name="Picture 121" descr="desktop_computer_stylized_medium">
              <a:extLst>
                <a:ext uri="{FF2B5EF4-FFF2-40B4-BE49-F238E27FC236}">
                  <a16:creationId xmlns:a16="http://schemas.microsoft.com/office/drawing/2014/main" id="{D68BB60E-61A1-4541-9A7C-30BABD0A3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122">
              <a:extLst>
                <a:ext uri="{FF2B5EF4-FFF2-40B4-BE49-F238E27FC236}">
                  <a16:creationId xmlns:a16="http://schemas.microsoft.com/office/drawing/2014/main" id="{7630FC7D-E14B-4111-841C-38F5E92980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4" name="Group 123">
            <a:extLst>
              <a:ext uri="{FF2B5EF4-FFF2-40B4-BE49-F238E27FC236}">
                <a16:creationId xmlns:a16="http://schemas.microsoft.com/office/drawing/2014/main" id="{4569883A-F96E-4D1F-B532-0955AF77B4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41764" y="4203607"/>
            <a:ext cx="925512" cy="795337"/>
            <a:chOff x="-44" y="1473"/>
            <a:chExt cx="981" cy="1105"/>
          </a:xfrm>
        </p:grpSpPr>
        <p:pic>
          <p:nvPicPr>
            <p:cNvPr id="455" name="Picture 124" descr="desktop_computer_stylized_medium">
              <a:extLst>
                <a:ext uri="{FF2B5EF4-FFF2-40B4-BE49-F238E27FC236}">
                  <a16:creationId xmlns:a16="http://schemas.microsoft.com/office/drawing/2014/main" id="{0462B20A-3697-4B49-A214-1C7FDA79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125">
              <a:extLst>
                <a:ext uri="{FF2B5EF4-FFF2-40B4-BE49-F238E27FC236}">
                  <a16:creationId xmlns:a16="http://schemas.microsoft.com/office/drawing/2014/main" id="{62D3ECF1-9BE6-4E23-A3D8-1496323D3A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3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384" grpId="0"/>
      <p:bldP spid="385" grpId="0" animBg="1"/>
      <p:bldP spid="386" grpId="0" animBg="1"/>
      <p:bldP spid="387" grpId="0"/>
      <p:bldP spid="388" grpId="0"/>
      <p:bldP spid="391" grpId="0"/>
      <p:bldP spid="392" grpId="0"/>
      <p:bldP spid="393" grpId="0"/>
      <p:bldP spid="394" grpId="0"/>
      <p:bldP spid="395" grpId="0" animBg="1"/>
      <p:bldP spid="397" grpId="0"/>
      <p:bldP spid="398" grpId="0" animBg="1"/>
      <p:bldP spid="399" grpId="0" animBg="1"/>
      <p:bldP spid="400" grpId="0"/>
      <p:bldP spid="401" grpId="0"/>
      <p:bldP spid="402" grpId="0" animBg="1"/>
      <p:bldP spid="403" grpId="0" animBg="1"/>
      <p:bldP spid="404" grpId="0"/>
      <p:bldP spid="405" grpId="0" animBg="1"/>
      <p:bldP spid="406" grpId="0" animBg="1"/>
      <p:bldP spid="407" grpId="0"/>
      <p:bldP spid="408" grpId="0"/>
      <p:bldP spid="409" grpId="0" animBg="1"/>
      <p:bldP spid="410" grpId="0" animBg="1"/>
      <p:bldP spid="4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Terms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/>
          </a:bodyPr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File size = </a:t>
            </a:r>
            <a:r>
              <a:rPr lang="en-US" b="1" dirty="0"/>
              <a:t>f</a:t>
            </a:r>
          </a:p>
          <a:p>
            <a:pPr lvl="1"/>
            <a:r>
              <a:rPr lang="en-US" dirty="0"/>
              <a:t>Number of clients = </a:t>
            </a:r>
            <a:r>
              <a:rPr lang="en-US" b="1" dirty="0"/>
              <a:t>n</a:t>
            </a:r>
          </a:p>
          <a:p>
            <a:pPr lvl="1"/>
            <a:r>
              <a:rPr lang="en-US" dirty="0"/>
              <a:t>Server upload speed = </a:t>
            </a:r>
            <a:r>
              <a:rPr lang="en-US" b="1" dirty="0"/>
              <a:t>u</a:t>
            </a:r>
            <a:r>
              <a:rPr lang="en-US" b="1" baseline="-25000" dirty="0"/>
              <a:t>s</a:t>
            </a:r>
          </a:p>
          <a:p>
            <a:pPr lvl="1"/>
            <a:r>
              <a:rPr lang="en-US" dirty="0"/>
              <a:t>Download speed of peer ‘</a:t>
            </a:r>
            <a:r>
              <a:rPr lang="en-US" dirty="0" err="1"/>
              <a:t>i</a:t>
            </a:r>
            <a:r>
              <a:rPr lang="en-US" dirty="0"/>
              <a:t>’ = </a:t>
            </a:r>
            <a:r>
              <a:rPr lang="en-US" b="1" dirty="0"/>
              <a:t>d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Upload speed of peer ‘</a:t>
            </a:r>
            <a:r>
              <a:rPr lang="en-US" dirty="0" err="1"/>
              <a:t>i</a:t>
            </a:r>
            <a:r>
              <a:rPr lang="en-US" dirty="0"/>
              <a:t>’ = </a:t>
            </a:r>
            <a:r>
              <a:rPr lang="en-US" b="1" dirty="0" err="1"/>
              <a:t>u</a:t>
            </a:r>
            <a:r>
              <a:rPr lang="en-US" b="1" baseline="-25000" dirty="0" err="1"/>
              <a:t>i</a:t>
            </a:r>
            <a:endParaRPr lang="en-US" b="1" baseline="-25000" dirty="0"/>
          </a:p>
          <a:p>
            <a:pPr lvl="1"/>
            <a:r>
              <a:rPr lang="en-US" dirty="0"/>
              <a:t>Time to distribute files using client-server approach = </a:t>
            </a:r>
            <a:r>
              <a:rPr lang="en-US" b="1" dirty="0"/>
              <a:t>T</a:t>
            </a:r>
            <a:r>
              <a:rPr lang="en-US" b="1" baseline="-25000" dirty="0"/>
              <a:t>c-s</a:t>
            </a:r>
          </a:p>
          <a:p>
            <a:pPr lvl="1"/>
            <a:r>
              <a:rPr lang="en-US" dirty="0"/>
              <a:t>Time to distribute files using peer-to-peer approach = </a:t>
            </a:r>
            <a:r>
              <a:rPr lang="en-US" b="1" dirty="0"/>
              <a:t>T</a:t>
            </a:r>
            <a:r>
              <a:rPr lang="en-US" b="1" baseline="-25000" dirty="0"/>
              <a:t>P2P</a:t>
            </a:r>
            <a:endParaRPr lang="en-US" b="1" dirty="0"/>
          </a:p>
          <a:p>
            <a:pPr lvl="1"/>
            <a:r>
              <a:rPr lang="en-US" dirty="0"/>
              <a:t>The peer with the slowest download speed = </a:t>
            </a:r>
            <a:r>
              <a:rPr lang="en-US" b="1" dirty="0" err="1"/>
              <a:t>d</a:t>
            </a:r>
            <a:r>
              <a:rPr lang="en-US" b="1" baseline="-25000" dirty="0" err="1"/>
              <a:t>min</a:t>
            </a:r>
            <a:endParaRPr lang="en-US" b="1" baseline="-25000" dirty="0"/>
          </a:p>
          <a:p>
            <a:pPr lvl="1"/>
            <a:r>
              <a:rPr lang="en-US" altLang="en-US" dirty="0"/>
              <a:t>Summation of upload speed of all peers = </a:t>
            </a:r>
            <a:r>
              <a:rPr lang="en-US" altLang="en-US" b="1" i="1" dirty="0">
                <a:latin typeface="Symbol" panose="05050102010706020507" pitchFamily="18" charset="2"/>
              </a:rPr>
              <a:t>S</a:t>
            </a:r>
            <a:r>
              <a:rPr lang="en-US" b="1" dirty="0"/>
              <a:t>u</a:t>
            </a:r>
            <a:r>
              <a:rPr lang="en-US" b="1" baseline="-25000" dirty="0"/>
              <a:t>i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File Distribution: Client-Server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Server:</a:t>
            </a:r>
          </a:p>
          <a:p>
            <a:r>
              <a:rPr lang="en-US" sz="1800" dirty="0"/>
              <a:t>Time to send one copy of file from the server =  </a:t>
            </a:r>
            <a:r>
              <a:rPr lang="en-US" sz="1800" b="1" dirty="0"/>
              <a:t>f/u</a:t>
            </a:r>
            <a:r>
              <a:rPr lang="en-US" sz="1800" b="1" baseline="-25000" dirty="0"/>
              <a:t>s</a:t>
            </a:r>
          </a:p>
          <a:p>
            <a:r>
              <a:rPr lang="en-US" sz="1800" dirty="0"/>
              <a:t>Hence, time to send this one file to n number of clients = </a:t>
            </a:r>
            <a:r>
              <a:rPr lang="en-US" sz="1800" b="1" dirty="0"/>
              <a:t>n * f/u</a:t>
            </a:r>
            <a:r>
              <a:rPr lang="en-US" sz="1800" b="1" baseline="-25000" dirty="0"/>
              <a:t>s</a:t>
            </a:r>
            <a:r>
              <a:rPr lang="en-US" sz="1800" b="1" dirty="0"/>
              <a:t> </a:t>
            </a:r>
            <a:r>
              <a:rPr lang="en-US" sz="1800" dirty="0"/>
              <a:t>= </a:t>
            </a:r>
            <a:r>
              <a:rPr lang="en-US" sz="1800" b="1" dirty="0" err="1"/>
              <a:t>nf</a:t>
            </a:r>
            <a:r>
              <a:rPr lang="en-US" sz="1800" b="1" dirty="0"/>
              <a:t>/u</a:t>
            </a:r>
            <a:r>
              <a:rPr lang="en-US" sz="1800" b="1" baseline="-25000" dirty="0"/>
              <a:t>s</a:t>
            </a:r>
          </a:p>
          <a:p>
            <a:pPr marL="0" indent="0">
              <a:buNone/>
            </a:pPr>
            <a:r>
              <a:rPr lang="en-US" sz="1800" dirty="0"/>
              <a:t>Client:</a:t>
            </a:r>
          </a:p>
          <a:p>
            <a:r>
              <a:rPr lang="en-US" sz="1800" dirty="0"/>
              <a:t>Downloading time of the slowest client = </a:t>
            </a:r>
            <a:r>
              <a:rPr lang="en-US" sz="1800" b="1" dirty="0"/>
              <a:t>f/</a:t>
            </a:r>
            <a:r>
              <a:rPr lang="en-US" sz="1800" b="1" dirty="0" err="1"/>
              <a:t>d</a:t>
            </a:r>
            <a:r>
              <a:rPr lang="en-US" sz="1800" b="1" baseline="-25000" dirty="0" err="1"/>
              <a:t>min</a:t>
            </a:r>
            <a:endParaRPr lang="en-US" sz="1800" b="1" baseline="-25000" dirty="0"/>
          </a:p>
          <a:p>
            <a:pPr marL="0" indent="0">
              <a:buNone/>
            </a:pPr>
            <a:r>
              <a:rPr lang="en-US" sz="1800" dirty="0"/>
              <a:t>Time to distribute file ‘f’ to ‘n’ clients using client-server approach</a:t>
            </a:r>
          </a:p>
          <a:p>
            <a:r>
              <a:rPr lang="en-US" sz="1800" b="1" dirty="0"/>
              <a:t>T</a:t>
            </a:r>
            <a:r>
              <a:rPr lang="en-US" sz="1800" b="1" baseline="-25000" dirty="0"/>
              <a:t>c-s</a:t>
            </a:r>
            <a:r>
              <a:rPr lang="en-US" sz="1800" b="1" dirty="0"/>
              <a:t> ≥ max {</a:t>
            </a:r>
            <a:r>
              <a:rPr lang="en-US" sz="1800" b="1" dirty="0" err="1"/>
              <a:t>nf</a:t>
            </a:r>
            <a:r>
              <a:rPr lang="en-US" sz="1800" b="1" dirty="0"/>
              <a:t>/u</a:t>
            </a:r>
            <a:r>
              <a:rPr lang="en-US" sz="1800" b="1" baseline="-25000" dirty="0"/>
              <a:t>s</a:t>
            </a:r>
            <a:r>
              <a:rPr lang="en-US" sz="1800" b="1" dirty="0"/>
              <a:t>, f/</a:t>
            </a:r>
            <a:r>
              <a:rPr lang="en-US" sz="1800" b="1" dirty="0" err="1"/>
              <a:t>d</a:t>
            </a:r>
            <a:r>
              <a:rPr lang="en-US" sz="1800" b="1" baseline="-25000" dirty="0" err="1"/>
              <a:t>min</a:t>
            </a:r>
            <a:r>
              <a:rPr lang="en-US" sz="1800" b="1" dirty="0"/>
              <a:t>}</a:t>
            </a:r>
          </a:p>
          <a:p>
            <a:pPr lvl="1"/>
            <a:r>
              <a:rPr lang="en-US" sz="1400" dirty="0"/>
              <a:t>So, why the max value of the above two?</a:t>
            </a:r>
          </a:p>
          <a:p>
            <a:pPr lvl="2"/>
            <a:r>
              <a:rPr lang="en-US" sz="1200" dirty="0"/>
              <a:t>It’s because, if the server needs 10minutes to upload a file, a client can never download it before 10 minutes.</a:t>
            </a:r>
          </a:p>
          <a:p>
            <a:pPr lvl="2"/>
            <a:r>
              <a:rPr lang="en-US" sz="1200" dirty="0"/>
              <a:t>If the slowest client needs 15 minutes to download the file, even though server needs 10 minutes to upload, there’s no point. The transfer won’t finish before 15 minutes.</a:t>
            </a:r>
          </a:p>
          <a:p>
            <a:pPr lvl="1"/>
            <a:r>
              <a:rPr lang="en-US" sz="1400" dirty="0"/>
              <a:t>Lastly, </a:t>
            </a:r>
            <a:r>
              <a:rPr lang="en-US" sz="1400" b="1" dirty="0"/>
              <a:t>T</a:t>
            </a:r>
            <a:r>
              <a:rPr lang="en-US" sz="1400" b="1" baseline="-25000" dirty="0"/>
              <a:t>c-s</a:t>
            </a:r>
            <a:r>
              <a:rPr lang="en-US" sz="1400" dirty="0"/>
              <a:t> will take a equal or greater value because, this is the minimum time possible (does not consider any delays). In real world, speed is always not at its maximum, speed varies.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1B6964-5D0C-4C21-98C3-21A8793BCAE9}"/>
              </a:ext>
            </a:extLst>
          </p:cNvPr>
          <p:cNvCxnSpPr>
            <a:cxnSpLocks/>
          </p:cNvCxnSpPr>
          <p:nvPr/>
        </p:nvCxnSpPr>
        <p:spPr>
          <a:xfrm flipH="1">
            <a:off x="3126441" y="1902759"/>
            <a:ext cx="4787152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2D9C22-9686-468C-82CC-AA369C6D1D79}"/>
              </a:ext>
            </a:extLst>
          </p:cNvPr>
          <p:cNvCxnSpPr>
            <a:cxnSpLocks/>
          </p:cNvCxnSpPr>
          <p:nvPr/>
        </p:nvCxnSpPr>
        <p:spPr>
          <a:xfrm flipH="1">
            <a:off x="3966883" y="3039035"/>
            <a:ext cx="1633818" cy="584947"/>
          </a:xfrm>
          <a:prstGeom prst="straightConnector1">
            <a:avLst/>
          </a:prstGeom>
          <a:ln w="38100">
            <a:solidFill>
              <a:srgbClr val="13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708AE4-2F9F-4F31-AE5B-1A4D52AB4C91}"/>
              </a:ext>
            </a:extLst>
          </p:cNvPr>
          <p:cNvCxnSpPr/>
          <p:nvPr/>
        </p:nvCxnSpPr>
        <p:spPr>
          <a:xfrm>
            <a:off x="2306171" y="3785347"/>
            <a:ext cx="564776" cy="1210235"/>
          </a:xfrm>
          <a:prstGeom prst="straightConnector1">
            <a:avLst/>
          </a:prstGeom>
          <a:ln w="38100">
            <a:solidFill>
              <a:srgbClr val="13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9DDEC-8606-412C-AD4F-B1259B9E456B}"/>
              </a:ext>
            </a:extLst>
          </p:cNvPr>
          <p:cNvSpPr/>
          <p:nvPr/>
        </p:nvSpPr>
        <p:spPr>
          <a:xfrm>
            <a:off x="7913593" y="1902759"/>
            <a:ext cx="699247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400C0-05C6-4F28-9591-7F17B0DDB711}"/>
              </a:ext>
            </a:extLst>
          </p:cNvPr>
          <p:cNvSpPr/>
          <p:nvPr/>
        </p:nvSpPr>
        <p:spPr>
          <a:xfrm>
            <a:off x="5600701" y="2702859"/>
            <a:ext cx="833717" cy="336176"/>
          </a:xfrm>
          <a:prstGeom prst="rect">
            <a:avLst/>
          </a:prstGeom>
          <a:noFill/>
          <a:ln w="38100">
            <a:solidFill>
              <a:srgbClr val="13F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File Distribution: P2P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Server transmission: </a:t>
            </a:r>
            <a:r>
              <a:rPr lang="en-US" sz="1800" dirty="0"/>
              <a:t>must upload at least one copy</a:t>
            </a:r>
          </a:p>
          <a:p>
            <a:r>
              <a:rPr lang="en-US" sz="1800" dirty="0"/>
              <a:t>Time to upload file f from the server =  </a:t>
            </a:r>
            <a:r>
              <a:rPr lang="en-US" sz="1800" b="1" dirty="0"/>
              <a:t>f/u</a:t>
            </a:r>
            <a:r>
              <a:rPr lang="en-US" sz="1800" b="1" baseline="-25000" dirty="0"/>
              <a:t>s</a:t>
            </a:r>
          </a:p>
          <a:p>
            <a:r>
              <a:rPr lang="en-US" sz="1800" dirty="0"/>
              <a:t>Downloading time of the slowest client </a:t>
            </a:r>
            <a:r>
              <a:rPr lang="en-US" sz="1800" b="1" dirty="0"/>
              <a:t>= f/</a:t>
            </a:r>
            <a:r>
              <a:rPr lang="en-US" sz="1800" b="1" dirty="0" err="1"/>
              <a:t>d</a:t>
            </a:r>
            <a:r>
              <a:rPr lang="en-US" sz="1800" b="1" baseline="-25000" dirty="0" err="1"/>
              <a:t>min</a:t>
            </a:r>
            <a:endParaRPr lang="en-US" sz="1800" b="1" baseline="-25000" dirty="0"/>
          </a:p>
          <a:p>
            <a:r>
              <a:rPr lang="en-US" sz="1800" dirty="0"/>
              <a:t>Total downloaded file size by n clients = </a:t>
            </a:r>
            <a:r>
              <a:rPr lang="en-US" sz="1800" b="1" dirty="0"/>
              <a:t>n * f</a:t>
            </a:r>
            <a:r>
              <a:rPr lang="en-US" sz="1800" dirty="0"/>
              <a:t> = </a:t>
            </a:r>
            <a:r>
              <a:rPr lang="en-US" sz="1800" b="1" dirty="0" err="1"/>
              <a:t>nf</a:t>
            </a:r>
            <a:endParaRPr lang="en-US" sz="1800" dirty="0"/>
          </a:p>
          <a:p>
            <a:r>
              <a:rPr lang="en-US" sz="1800" dirty="0"/>
              <a:t>The more clients participate in the file sharing.. the more upload speed</a:t>
            </a:r>
          </a:p>
          <a:p>
            <a:r>
              <a:rPr lang="en-US" sz="1800" dirty="0"/>
              <a:t>Total upload speed of n clients </a:t>
            </a:r>
            <a:r>
              <a:rPr lang="en-US" sz="1800" b="1" dirty="0"/>
              <a:t>= u</a:t>
            </a:r>
            <a:r>
              <a:rPr lang="en-US" sz="1800" b="1" baseline="-25000" dirty="0"/>
              <a:t>1</a:t>
            </a:r>
            <a:r>
              <a:rPr lang="en-US" sz="1800" b="1" dirty="0"/>
              <a:t> + u</a:t>
            </a:r>
            <a:r>
              <a:rPr lang="en-US" sz="1800" b="1" baseline="-25000" dirty="0"/>
              <a:t>2</a:t>
            </a:r>
            <a:r>
              <a:rPr lang="en-US" sz="1800" b="1" dirty="0"/>
              <a:t> + u</a:t>
            </a:r>
            <a:r>
              <a:rPr lang="en-US" sz="1800" b="1" baseline="-25000" dirty="0"/>
              <a:t>3</a:t>
            </a:r>
            <a:r>
              <a:rPr lang="en-US" sz="1800" b="1" dirty="0"/>
              <a:t> + …. + u</a:t>
            </a:r>
            <a:r>
              <a:rPr lang="en-US" sz="1800" b="1" baseline="-25000" dirty="0"/>
              <a:t>n</a:t>
            </a:r>
            <a:r>
              <a:rPr lang="en-US" sz="1800" b="1" dirty="0"/>
              <a:t> = </a:t>
            </a:r>
            <a:r>
              <a:rPr lang="en-US" altLang="en-US" sz="1800" b="1" i="1" dirty="0">
                <a:latin typeface="Symbol" panose="05050102010706020507" pitchFamily="18" charset="2"/>
              </a:rPr>
              <a:t>S</a:t>
            </a:r>
            <a:r>
              <a:rPr lang="en-US" sz="1800" b="1" dirty="0"/>
              <a:t>u</a:t>
            </a:r>
            <a:r>
              <a:rPr lang="en-US" sz="1800" b="1" baseline="-25000" dirty="0"/>
              <a:t>n</a:t>
            </a:r>
            <a:endParaRPr lang="en-US" sz="1800" b="1" dirty="0"/>
          </a:p>
          <a:p>
            <a:r>
              <a:rPr lang="en-US" sz="1800" dirty="0"/>
              <a:t>Max upload rate (limiting max download rate) = </a:t>
            </a:r>
            <a:r>
              <a:rPr lang="en-US" sz="1800" b="1" dirty="0"/>
              <a:t>u</a:t>
            </a:r>
            <a:r>
              <a:rPr lang="en-US" sz="1800" b="1" baseline="-25000" dirty="0"/>
              <a:t>s</a:t>
            </a:r>
            <a:r>
              <a:rPr lang="en-US" sz="1800" b="1" dirty="0"/>
              <a:t> + </a:t>
            </a:r>
            <a:r>
              <a:rPr lang="en-US" altLang="en-US" sz="1800" b="1" i="1" dirty="0">
                <a:latin typeface="Symbol" panose="05050102010706020507" pitchFamily="18" charset="2"/>
              </a:rPr>
              <a:t>S</a:t>
            </a:r>
            <a:r>
              <a:rPr lang="en-US" sz="1800" b="1" dirty="0"/>
              <a:t>u</a:t>
            </a:r>
            <a:r>
              <a:rPr lang="en-US" sz="1800" b="1" baseline="-25000" dirty="0"/>
              <a:t>n</a:t>
            </a:r>
          </a:p>
          <a:p>
            <a:r>
              <a:rPr lang="en-US" sz="1800" dirty="0"/>
              <a:t>Time to download the files n times by using the upload speed of all clients = </a:t>
            </a:r>
            <a:r>
              <a:rPr lang="en-US" sz="1800" b="1" dirty="0" err="1"/>
              <a:t>nf</a:t>
            </a:r>
            <a:r>
              <a:rPr lang="en-US" sz="1800" b="1" dirty="0"/>
              <a:t>/(u</a:t>
            </a:r>
            <a:r>
              <a:rPr lang="en-US" sz="1800" b="1" baseline="-25000" dirty="0"/>
              <a:t>s</a:t>
            </a:r>
            <a:r>
              <a:rPr lang="en-US" sz="1800" b="1" dirty="0"/>
              <a:t> + </a:t>
            </a:r>
            <a:r>
              <a:rPr lang="en-US" altLang="en-US" sz="1800" b="1" i="1" dirty="0">
                <a:latin typeface="Symbol" panose="05050102010706020507" pitchFamily="18" charset="2"/>
              </a:rPr>
              <a:t>S</a:t>
            </a:r>
            <a:r>
              <a:rPr lang="en-US" sz="1800" b="1" dirty="0"/>
              <a:t>u</a:t>
            </a:r>
            <a:r>
              <a:rPr lang="en-US" sz="1800" b="1" baseline="-25000" dirty="0"/>
              <a:t>n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Time to distribute file ‘f’ to ‘n’ clients using peer-to-peer approach</a:t>
            </a:r>
          </a:p>
          <a:p>
            <a:r>
              <a:rPr lang="en-US" sz="1800" b="1" dirty="0"/>
              <a:t>T</a:t>
            </a:r>
            <a:r>
              <a:rPr lang="en-US" sz="1800" b="1" baseline="-25000" dirty="0"/>
              <a:t>c-s</a:t>
            </a:r>
            <a:r>
              <a:rPr lang="en-US" sz="1800" b="1" dirty="0"/>
              <a:t> ≥ max {f/u</a:t>
            </a:r>
            <a:r>
              <a:rPr lang="en-US" sz="1800" b="1" baseline="-25000" dirty="0"/>
              <a:t>s</a:t>
            </a:r>
            <a:r>
              <a:rPr lang="en-US" sz="1800" b="1" dirty="0"/>
              <a:t>, f/</a:t>
            </a:r>
            <a:r>
              <a:rPr lang="en-US" sz="1800" b="1" dirty="0" err="1"/>
              <a:t>d</a:t>
            </a:r>
            <a:r>
              <a:rPr lang="en-US" sz="1800" b="1" baseline="-25000" dirty="0" err="1"/>
              <a:t>min</a:t>
            </a:r>
            <a:r>
              <a:rPr lang="en-US" sz="1800" b="1" dirty="0"/>
              <a:t>, </a:t>
            </a:r>
            <a:r>
              <a:rPr lang="en-US" sz="1800" b="1" dirty="0" err="1"/>
              <a:t>nf</a:t>
            </a:r>
            <a:r>
              <a:rPr lang="en-US" sz="1800" b="1" dirty="0"/>
              <a:t>/(u</a:t>
            </a:r>
            <a:r>
              <a:rPr lang="en-US" sz="1800" b="1" baseline="-25000" dirty="0"/>
              <a:t>s</a:t>
            </a:r>
            <a:r>
              <a:rPr lang="en-US" sz="1800" b="1" dirty="0"/>
              <a:t> + </a:t>
            </a:r>
            <a:r>
              <a:rPr lang="en-US" altLang="en-US" sz="1800" b="1" i="1" dirty="0">
                <a:latin typeface="Symbol" panose="05050102010706020507" pitchFamily="18" charset="2"/>
              </a:rPr>
              <a:t>S</a:t>
            </a:r>
            <a:r>
              <a:rPr lang="en-US" sz="1800" b="1" dirty="0"/>
              <a:t>u</a:t>
            </a:r>
            <a:r>
              <a:rPr lang="en-US" sz="1800" b="1" baseline="-25000" dirty="0"/>
              <a:t>n</a:t>
            </a:r>
            <a:r>
              <a:rPr lang="en-US" sz="1800" b="1" dirty="0"/>
              <a:t>)}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BC982-D8E9-461E-8AF2-E15014B36D40}"/>
              </a:ext>
            </a:extLst>
          </p:cNvPr>
          <p:cNvSpPr/>
          <p:nvPr/>
        </p:nvSpPr>
        <p:spPr>
          <a:xfrm>
            <a:off x="5435973" y="1499346"/>
            <a:ext cx="517712" cy="3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CF47D-7937-42EE-8BC5-13F5994FDBBF}"/>
              </a:ext>
            </a:extLst>
          </p:cNvPr>
          <p:cNvSpPr/>
          <p:nvPr/>
        </p:nvSpPr>
        <p:spPr>
          <a:xfrm>
            <a:off x="5694829" y="1893793"/>
            <a:ext cx="665629" cy="387722"/>
          </a:xfrm>
          <a:prstGeom prst="rect">
            <a:avLst/>
          </a:prstGeom>
          <a:noFill/>
          <a:ln w="38100">
            <a:solidFill>
              <a:srgbClr val="13F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D0177-12BF-48A3-A2C1-277E441B4B25}"/>
              </a:ext>
            </a:extLst>
          </p:cNvPr>
          <p:cNvSpPr/>
          <p:nvPr/>
        </p:nvSpPr>
        <p:spPr>
          <a:xfrm>
            <a:off x="8792132" y="3895164"/>
            <a:ext cx="1373842" cy="3877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ED1FD-9ECD-49C2-AA58-1C2B5A2C0B50}"/>
              </a:ext>
            </a:extLst>
          </p:cNvPr>
          <p:cNvCxnSpPr/>
          <p:nvPr/>
        </p:nvCxnSpPr>
        <p:spPr>
          <a:xfrm flipH="1">
            <a:off x="3771900" y="1893793"/>
            <a:ext cx="1922929" cy="2866466"/>
          </a:xfrm>
          <a:prstGeom prst="straightConnector1">
            <a:avLst/>
          </a:prstGeom>
          <a:ln w="38100">
            <a:solidFill>
              <a:srgbClr val="13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33276-DC71-4610-86BD-13C3F88C3D0D}"/>
              </a:ext>
            </a:extLst>
          </p:cNvPr>
          <p:cNvCxnSpPr>
            <a:cxnSpLocks/>
          </p:cNvCxnSpPr>
          <p:nvPr/>
        </p:nvCxnSpPr>
        <p:spPr>
          <a:xfrm flipH="1">
            <a:off x="3082923" y="1499345"/>
            <a:ext cx="2353051" cy="3260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E8953-570B-4C16-AEB7-4D4870690F33}"/>
              </a:ext>
            </a:extLst>
          </p:cNvPr>
          <p:cNvCxnSpPr>
            <a:cxnSpLocks/>
          </p:cNvCxnSpPr>
          <p:nvPr/>
        </p:nvCxnSpPr>
        <p:spPr>
          <a:xfrm flipH="1">
            <a:off x="4992221" y="3895164"/>
            <a:ext cx="3799911" cy="8650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Client-Server vs P2P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59E5B13-9939-4142-8F4B-48D65BC32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36437"/>
              </p:ext>
            </p:extLst>
          </p:nvPr>
        </p:nvGraphicFramePr>
        <p:xfrm>
          <a:off x="3221828" y="1392195"/>
          <a:ext cx="65436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hart" r:id="rId4" imgW="7724851" imgH="5286451" progId="Excel.Chart.8">
                  <p:embed/>
                </p:oleObj>
              </mc:Choice>
              <mc:Fallback>
                <p:oleObj name="Chart" r:id="rId4" imgW="7724851" imgH="5286451" progId="Excel.Chart.8">
                  <p:embed/>
                  <p:pic>
                    <p:nvPicPr>
                      <p:cNvPr id="183299" name="Object 2">
                        <a:extLst>
                          <a:ext uri="{FF2B5EF4-FFF2-40B4-BE49-F238E27FC236}">
                            <a16:creationId xmlns:a16="http://schemas.microsoft.com/office/drawing/2014/main" id="{0181504D-5968-47B5-89B5-F83B7C1D3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828" y="1392195"/>
                        <a:ext cx="65436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36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P2P File Distribution: BitTorrent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/>
          </a:bodyPr>
          <a:lstStyle/>
          <a:p>
            <a:r>
              <a:rPr lang="en-US" sz="2000" dirty="0"/>
              <a:t>File divided into 256Kb (it can be any size!) chunks</a:t>
            </a:r>
          </a:p>
          <a:p>
            <a:r>
              <a:rPr lang="en-US" sz="2000" dirty="0"/>
              <a:t>Peers in torrent send/receive file chunks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Text Box 37">
            <a:extLst>
              <a:ext uri="{FF2B5EF4-FFF2-40B4-BE49-F238E27FC236}">
                <a16:creationId xmlns:a16="http://schemas.microsoft.com/office/drawing/2014/main" id="{10FFF468-E68D-498E-8355-BA4A766E6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776" y="2035829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0"/>
              </a:rPr>
              <a:t>tracker:</a:t>
            </a:r>
            <a:r>
              <a:rPr lang="en-US" altLang="en-US">
                <a:latin typeface="Gill Sans MT" panose="020B0502020104020203" pitchFamily="34" charset="0"/>
              </a:rPr>
              <a:t> 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Gill Sans MT" panose="020B0502020104020203" pitchFamily="34" charset="0"/>
              </a:rPr>
              <a:t>participating in torrent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E4219F2C-49B1-49F1-A8A3-F0383655D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76" y="1985029"/>
            <a:ext cx="3543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400" i="1">
                <a:solidFill>
                  <a:srgbClr val="CC0000"/>
                </a:solidFill>
                <a:latin typeface="Gill Sans MT" panose="020B0502020104020203" pitchFamily="34" charset="0"/>
              </a:rPr>
              <a:t>torrent:</a:t>
            </a:r>
            <a:r>
              <a:rPr lang="en-US" altLang="en-US" sz="2400">
                <a:latin typeface="Gill Sans MT" panose="020B0502020104020203" pitchFamily="34" charset="0"/>
              </a:rPr>
              <a:t> group of peers exchanging  chunks of a file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5B080C83-4AB3-4B11-8642-A582A6163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001" y="336456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C4E57665-B8D8-4790-B168-6B13EE89D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201" y="309310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EBFE6263-02B9-48F5-A2CD-EA13279E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001" y="324391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>
            <a:extLst>
              <a:ext uri="{FF2B5EF4-FFF2-40B4-BE49-F238E27FC236}">
                <a16:creationId xmlns:a16="http://schemas.microsoft.com/office/drawing/2014/main" id="{CFC815ED-78DC-49AE-9B33-2C60A0E7BE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3888" y="300420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8">
            <a:extLst>
              <a:ext uri="{FF2B5EF4-FFF2-40B4-BE49-F238E27FC236}">
                <a16:creationId xmlns:a16="http://schemas.microsoft.com/office/drawing/2014/main" id="{00743DCF-53F3-4DED-9A26-401022259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913" y="354077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52A85DBB-7629-4A60-A856-2CCD743719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5226" y="550610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7AB23467-C688-4C93-BA01-F0CA6D0A4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213" y="320264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B8C4455A-4ED8-4C6F-80B2-CD185939D3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9313" y="458852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696AC271-72BE-44E9-9CB5-CE69F46A7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9438" y="314707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5A926D77-C0E0-43AE-8E87-605FDA327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351" y="552832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0379393E-F2D1-4137-8C97-9FDEF57A9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7926" y="582360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0806D3C5-2164-4A50-BCAB-12A44629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526" y="4366279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Alice arrives  …</a:t>
            </a:r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EB35DCA3-E23F-40B9-B24F-C15C82723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3213" y="476315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39" descr="Alice">
            <a:extLst>
              <a:ext uri="{FF2B5EF4-FFF2-40B4-BE49-F238E27FC236}">
                <a16:creationId xmlns:a16="http://schemas.microsoft.com/office/drawing/2014/main" id="{7E479686-DDD2-4E87-80AD-D3FFCEC9A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26" y="388367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42">
            <a:extLst>
              <a:ext uri="{FF2B5EF4-FFF2-40B4-BE49-F238E27FC236}">
                <a16:creationId xmlns:a16="http://schemas.microsoft.com/office/drawing/2014/main" id="{8261E99A-7118-4336-A7C9-A317B7DA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776" y="272162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06300CB6-7EC3-4FCE-A7F0-31BF73EE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813" y="4626629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 peers from tracker</a:t>
            </a:r>
          </a:p>
        </p:txBody>
      </p:sp>
      <p:grpSp>
        <p:nvGrpSpPr>
          <p:cNvPr id="23" name="Group 68">
            <a:extLst>
              <a:ext uri="{FF2B5EF4-FFF2-40B4-BE49-F238E27FC236}">
                <a16:creationId xmlns:a16="http://schemas.microsoft.com/office/drawing/2014/main" id="{58003742-C03E-4C92-ADA9-C8665A7DFC68}"/>
              </a:ext>
            </a:extLst>
          </p:cNvPr>
          <p:cNvGrpSpPr>
            <a:grpSpLocks/>
          </p:cNvGrpSpPr>
          <p:nvPr/>
        </p:nvGrpSpPr>
        <p:grpSpPr bwMode="auto">
          <a:xfrm>
            <a:off x="4890413" y="3170891"/>
            <a:ext cx="3492500" cy="2163763"/>
            <a:chOff x="1752" y="2166"/>
            <a:chExt cx="2200" cy="1363"/>
          </a:xfrm>
        </p:grpSpPr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0077BF44-AC70-481F-B17C-205CC99C6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B7330D50-0B77-44EC-80CD-B01AC73E8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2DD081EC-FCF1-4EA2-AE04-CB314F2B2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35">
            <a:extLst>
              <a:ext uri="{FF2B5EF4-FFF2-40B4-BE49-F238E27FC236}">
                <a16:creationId xmlns:a16="http://schemas.microsoft.com/office/drawing/2014/main" id="{73885B68-3183-4DF2-B9A7-B950BAAA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126" y="5167966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 chunks with peers in torrent</a:t>
            </a:r>
          </a:p>
        </p:txBody>
      </p:sp>
      <p:grpSp>
        <p:nvGrpSpPr>
          <p:cNvPr id="28" name="Group 71">
            <a:extLst>
              <a:ext uri="{FF2B5EF4-FFF2-40B4-BE49-F238E27FC236}">
                <a16:creationId xmlns:a16="http://schemas.microsoft.com/office/drawing/2014/main" id="{3A99F1E0-6ACF-4A54-A164-C2DC416500CF}"/>
              </a:ext>
            </a:extLst>
          </p:cNvPr>
          <p:cNvGrpSpPr>
            <a:grpSpLocks/>
          </p:cNvGrpSpPr>
          <p:nvPr/>
        </p:nvGrpSpPr>
        <p:grpSpPr bwMode="auto">
          <a:xfrm>
            <a:off x="4293513" y="2680354"/>
            <a:ext cx="379413" cy="604837"/>
            <a:chOff x="4140" y="429"/>
            <a:chExt cx="1425" cy="2396"/>
          </a:xfrm>
        </p:grpSpPr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547226E7-217F-4AFE-9405-11DA08B87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3">
              <a:extLst>
                <a:ext uri="{FF2B5EF4-FFF2-40B4-BE49-F238E27FC236}">
                  <a16:creationId xmlns:a16="http://schemas.microsoft.com/office/drawing/2014/main" id="{5A12286B-0378-4B2B-A24B-C2FB67A9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Freeform 74">
              <a:extLst>
                <a:ext uri="{FF2B5EF4-FFF2-40B4-BE49-F238E27FC236}">
                  <a16:creationId xmlns:a16="http://schemas.microsoft.com/office/drawing/2014/main" id="{3C49E374-6093-4FC1-9419-C60D0088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9E856644-27B0-43C9-BACA-68C9F84A8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76">
              <a:extLst>
                <a:ext uri="{FF2B5EF4-FFF2-40B4-BE49-F238E27FC236}">
                  <a16:creationId xmlns:a16="http://schemas.microsoft.com/office/drawing/2014/main" id="{503AA9EE-DC9C-45F9-A207-74F77D2AA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4" name="Group 77">
              <a:extLst>
                <a:ext uri="{FF2B5EF4-FFF2-40B4-BE49-F238E27FC236}">
                  <a16:creationId xmlns:a16="http://schemas.microsoft.com/office/drawing/2014/main" id="{175DA7E7-AB65-435C-AE65-67FE24A4C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" name="AutoShape 78">
                <a:extLst>
                  <a:ext uri="{FF2B5EF4-FFF2-40B4-BE49-F238E27FC236}">
                    <a16:creationId xmlns:a16="http://schemas.microsoft.com/office/drawing/2014/main" id="{EB9DF893-37D9-4D5A-B21E-CF84EF52B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AutoShape 79">
                <a:extLst>
                  <a:ext uri="{FF2B5EF4-FFF2-40B4-BE49-F238E27FC236}">
                    <a16:creationId xmlns:a16="http://schemas.microsoft.com/office/drawing/2014/main" id="{63D2D3E0-A544-4217-BC4E-4F1629C01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5" name="Rectangle 80">
              <a:extLst>
                <a:ext uri="{FF2B5EF4-FFF2-40B4-BE49-F238E27FC236}">
                  <a16:creationId xmlns:a16="http://schemas.microsoft.com/office/drawing/2014/main" id="{64D1F33D-D300-4BA4-B6A3-5F1CD7B5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6" name="Group 81">
              <a:extLst>
                <a:ext uri="{FF2B5EF4-FFF2-40B4-BE49-F238E27FC236}">
                  <a16:creationId xmlns:a16="http://schemas.microsoft.com/office/drawing/2014/main" id="{7818EDAC-AD04-47C7-A00B-A9B52F1BA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" name="AutoShape 82">
                <a:extLst>
                  <a:ext uri="{FF2B5EF4-FFF2-40B4-BE49-F238E27FC236}">
                    <a16:creationId xmlns:a16="http://schemas.microsoft.com/office/drawing/2014/main" id="{AA13BF52-CD7C-49AE-B017-76E9DEAF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AutoShape 83">
                <a:extLst>
                  <a:ext uri="{FF2B5EF4-FFF2-40B4-BE49-F238E27FC236}">
                    <a16:creationId xmlns:a16="http://schemas.microsoft.com/office/drawing/2014/main" id="{65698C1B-4249-4DDF-BD88-C065A3564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FB8253C3-C25C-415E-B1BF-00293BFE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Rectangle 85">
              <a:extLst>
                <a:ext uri="{FF2B5EF4-FFF2-40B4-BE49-F238E27FC236}">
                  <a16:creationId xmlns:a16="http://schemas.microsoft.com/office/drawing/2014/main" id="{9739CB85-EDD1-40D7-BBEC-5A361AD51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9" name="Group 86">
              <a:extLst>
                <a:ext uri="{FF2B5EF4-FFF2-40B4-BE49-F238E27FC236}">
                  <a16:creationId xmlns:a16="http://schemas.microsoft.com/office/drawing/2014/main" id="{F3EDB1FF-8DB2-4DBC-871C-91ED74DB3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" name="AutoShape 87">
                <a:extLst>
                  <a:ext uri="{FF2B5EF4-FFF2-40B4-BE49-F238E27FC236}">
                    <a16:creationId xmlns:a16="http://schemas.microsoft.com/office/drawing/2014/main" id="{D39DB8D4-290D-42A6-B56A-9DEDCB52C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AutoShape 88">
                <a:extLst>
                  <a:ext uri="{FF2B5EF4-FFF2-40B4-BE49-F238E27FC236}">
                    <a16:creationId xmlns:a16="http://schemas.microsoft.com/office/drawing/2014/main" id="{3130D824-7566-4348-A81F-89CC81C2E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D0E14ECE-69EC-43FE-8313-7C147988A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90">
              <a:extLst>
                <a:ext uri="{FF2B5EF4-FFF2-40B4-BE49-F238E27FC236}">
                  <a16:creationId xmlns:a16="http://schemas.microsoft.com/office/drawing/2014/main" id="{2B00A997-CBC0-4CF0-B6A6-5FE75E5B2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" name="AutoShape 91">
                <a:extLst>
                  <a:ext uri="{FF2B5EF4-FFF2-40B4-BE49-F238E27FC236}">
                    <a16:creationId xmlns:a16="http://schemas.microsoft.com/office/drawing/2014/main" id="{C75B5D44-BBDB-4F5B-BECE-DD26CF93C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AutoShape 92">
                <a:extLst>
                  <a:ext uri="{FF2B5EF4-FFF2-40B4-BE49-F238E27FC236}">
                    <a16:creationId xmlns:a16="http://schemas.microsoft.com/office/drawing/2014/main" id="{46C6BD93-C5ED-4D7B-A8E0-00F1605D4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2" name="Rectangle 93">
              <a:extLst>
                <a:ext uri="{FF2B5EF4-FFF2-40B4-BE49-F238E27FC236}">
                  <a16:creationId xmlns:a16="http://schemas.microsoft.com/office/drawing/2014/main" id="{C611C9A4-298B-4A90-A69E-F542EF879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3C65E197-CF31-4D72-B305-EE1D689A2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5">
              <a:extLst>
                <a:ext uri="{FF2B5EF4-FFF2-40B4-BE49-F238E27FC236}">
                  <a16:creationId xmlns:a16="http://schemas.microsoft.com/office/drawing/2014/main" id="{C5FC9325-87B8-4ED8-9442-1010F503D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96">
              <a:extLst>
                <a:ext uri="{FF2B5EF4-FFF2-40B4-BE49-F238E27FC236}">
                  <a16:creationId xmlns:a16="http://schemas.microsoft.com/office/drawing/2014/main" id="{0DA00506-39E3-4618-B22A-B39966667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9FDC301-92A6-4816-9216-8D4F3E1D4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AutoShape 98">
              <a:extLst>
                <a:ext uri="{FF2B5EF4-FFF2-40B4-BE49-F238E27FC236}">
                  <a16:creationId xmlns:a16="http://schemas.microsoft.com/office/drawing/2014/main" id="{849760F5-310A-4575-9F01-357C4EEE7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AutoShape 99">
              <a:extLst>
                <a:ext uri="{FF2B5EF4-FFF2-40B4-BE49-F238E27FC236}">
                  <a16:creationId xmlns:a16="http://schemas.microsoft.com/office/drawing/2014/main" id="{6AEA1D1D-63E6-4D3E-8063-7D1240143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100">
              <a:extLst>
                <a:ext uri="{FF2B5EF4-FFF2-40B4-BE49-F238E27FC236}">
                  <a16:creationId xmlns:a16="http://schemas.microsoft.com/office/drawing/2014/main" id="{D66CC1D1-39C2-4FB6-AFAC-6907BA11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Oval 101">
              <a:extLst>
                <a:ext uri="{FF2B5EF4-FFF2-40B4-BE49-F238E27FC236}">
                  <a16:creationId xmlns:a16="http://schemas.microsoft.com/office/drawing/2014/main" id="{2F918C28-0153-4D11-A369-220C7AD0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Oval 102">
              <a:extLst>
                <a:ext uri="{FF2B5EF4-FFF2-40B4-BE49-F238E27FC236}">
                  <a16:creationId xmlns:a16="http://schemas.microsoft.com/office/drawing/2014/main" id="{24B346F4-121E-4706-8CA2-9077CE54C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103">
              <a:extLst>
                <a:ext uri="{FF2B5EF4-FFF2-40B4-BE49-F238E27FC236}">
                  <a16:creationId xmlns:a16="http://schemas.microsoft.com/office/drawing/2014/main" id="{E8AA4086-DE3E-46DF-978D-89FD1F7E4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1" name="Group 104">
            <a:extLst>
              <a:ext uri="{FF2B5EF4-FFF2-40B4-BE49-F238E27FC236}">
                <a16:creationId xmlns:a16="http://schemas.microsoft.com/office/drawing/2014/main" id="{BE0B3F6C-8BF2-4544-9EC3-5A49D73314DA}"/>
              </a:ext>
            </a:extLst>
          </p:cNvPr>
          <p:cNvGrpSpPr>
            <a:grpSpLocks/>
          </p:cNvGrpSpPr>
          <p:nvPr/>
        </p:nvGrpSpPr>
        <p:grpSpPr bwMode="auto">
          <a:xfrm>
            <a:off x="4187151" y="3920191"/>
            <a:ext cx="685800" cy="588963"/>
            <a:chOff x="-44" y="1473"/>
            <a:chExt cx="981" cy="1105"/>
          </a:xfrm>
        </p:grpSpPr>
        <p:pic>
          <p:nvPicPr>
            <p:cNvPr id="62" name="Picture 105" descr="desktop_computer_stylized_medium">
              <a:extLst>
                <a:ext uri="{FF2B5EF4-FFF2-40B4-BE49-F238E27FC236}">
                  <a16:creationId xmlns:a16="http://schemas.microsoft.com/office/drawing/2014/main" id="{403CEFA5-05ED-4504-A44A-29AC74D46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106">
              <a:extLst>
                <a:ext uri="{FF2B5EF4-FFF2-40B4-BE49-F238E27FC236}">
                  <a16:creationId xmlns:a16="http://schemas.microsoft.com/office/drawing/2014/main" id="{DEFB8725-23A2-4958-B4AF-6B2A9B7A6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107">
            <a:extLst>
              <a:ext uri="{FF2B5EF4-FFF2-40B4-BE49-F238E27FC236}">
                <a16:creationId xmlns:a16="http://schemas.microsoft.com/office/drawing/2014/main" id="{B1D30701-55DE-47C4-B952-BB0FD8AF27EE}"/>
              </a:ext>
            </a:extLst>
          </p:cNvPr>
          <p:cNvGrpSpPr>
            <a:grpSpLocks/>
          </p:cNvGrpSpPr>
          <p:nvPr/>
        </p:nvGrpSpPr>
        <p:grpSpPr bwMode="auto">
          <a:xfrm>
            <a:off x="5557163" y="4933016"/>
            <a:ext cx="728663" cy="620713"/>
            <a:chOff x="-44" y="1473"/>
            <a:chExt cx="981" cy="1105"/>
          </a:xfrm>
        </p:grpSpPr>
        <p:pic>
          <p:nvPicPr>
            <p:cNvPr id="65" name="Picture 108" descr="desktop_computer_stylized_medium">
              <a:extLst>
                <a:ext uri="{FF2B5EF4-FFF2-40B4-BE49-F238E27FC236}">
                  <a16:creationId xmlns:a16="http://schemas.microsoft.com/office/drawing/2014/main" id="{2FE42F00-9167-4E76-A36E-511C2FC96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109">
              <a:extLst>
                <a:ext uri="{FF2B5EF4-FFF2-40B4-BE49-F238E27FC236}">
                  <a16:creationId xmlns:a16="http://schemas.microsoft.com/office/drawing/2014/main" id="{16400DFF-63F3-440F-9EBB-BA72427D17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" name="Group 110">
            <a:extLst>
              <a:ext uri="{FF2B5EF4-FFF2-40B4-BE49-F238E27FC236}">
                <a16:creationId xmlns:a16="http://schemas.microsoft.com/office/drawing/2014/main" id="{4CDB4850-C15A-4216-9952-7BC5C1EDC023}"/>
              </a:ext>
            </a:extLst>
          </p:cNvPr>
          <p:cNvGrpSpPr>
            <a:grpSpLocks/>
          </p:cNvGrpSpPr>
          <p:nvPr/>
        </p:nvGrpSpPr>
        <p:grpSpPr bwMode="auto">
          <a:xfrm>
            <a:off x="5839738" y="5510866"/>
            <a:ext cx="728663" cy="620713"/>
            <a:chOff x="-44" y="1473"/>
            <a:chExt cx="981" cy="1105"/>
          </a:xfrm>
        </p:grpSpPr>
        <p:pic>
          <p:nvPicPr>
            <p:cNvPr id="68" name="Picture 111" descr="desktop_computer_stylized_medium">
              <a:extLst>
                <a:ext uri="{FF2B5EF4-FFF2-40B4-BE49-F238E27FC236}">
                  <a16:creationId xmlns:a16="http://schemas.microsoft.com/office/drawing/2014/main" id="{90DECECC-8C5C-4FEE-8AC5-15DFF4579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Freeform 112">
              <a:extLst>
                <a:ext uri="{FF2B5EF4-FFF2-40B4-BE49-F238E27FC236}">
                  <a16:creationId xmlns:a16="http://schemas.microsoft.com/office/drawing/2014/main" id="{ACA53322-785E-4EC3-A735-936ABDA803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" name="Group 113">
            <a:extLst>
              <a:ext uri="{FF2B5EF4-FFF2-40B4-BE49-F238E27FC236}">
                <a16:creationId xmlns:a16="http://schemas.microsoft.com/office/drawing/2014/main" id="{004C274F-B35E-46F5-9F0A-96CF98AF98C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73401" y="4356754"/>
            <a:ext cx="728662" cy="620712"/>
            <a:chOff x="-44" y="1473"/>
            <a:chExt cx="981" cy="1105"/>
          </a:xfrm>
        </p:grpSpPr>
        <p:pic>
          <p:nvPicPr>
            <p:cNvPr id="71" name="Picture 114" descr="desktop_computer_stylized_medium">
              <a:extLst>
                <a:ext uri="{FF2B5EF4-FFF2-40B4-BE49-F238E27FC236}">
                  <a16:creationId xmlns:a16="http://schemas.microsoft.com/office/drawing/2014/main" id="{97042C4A-5AB6-4A20-B2F7-7F33E16EE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Freeform 115">
              <a:extLst>
                <a:ext uri="{FF2B5EF4-FFF2-40B4-BE49-F238E27FC236}">
                  <a16:creationId xmlns:a16="http://schemas.microsoft.com/office/drawing/2014/main" id="{335F72B4-0A70-4354-B7E8-7398B6AE7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3" name="Group 116">
            <a:extLst>
              <a:ext uri="{FF2B5EF4-FFF2-40B4-BE49-F238E27FC236}">
                <a16:creationId xmlns:a16="http://schemas.microsoft.com/office/drawing/2014/main" id="{E9BB3FF6-750F-449B-A398-E76B658E857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25738" y="5695016"/>
            <a:ext cx="728663" cy="620713"/>
            <a:chOff x="-44" y="1473"/>
            <a:chExt cx="981" cy="1105"/>
          </a:xfrm>
        </p:grpSpPr>
        <p:pic>
          <p:nvPicPr>
            <p:cNvPr id="74" name="Picture 117" descr="desktop_computer_stylized_medium">
              <a:extLst>
                <a:ext uri="{FF2B5EF4-FFF2-40B4-BE49-F238E27FC236}">
                  <a16:creationId xmlns:a16="http://schemas.microsoft.com/office/drawing/2014/main" id="{06F4B18B-941A-43FC-BB61-5894D9B3C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18">
              <a:extLst>
                <a:ext uri="{FF2B5EF4-FFF2-40B4-BE49-F238E27FC236}">
                  <a16:creationId xmlns:a16="http://schemas.microsoft.com/office/drawing/2014/main" id="{4F1F4A79-7D82-4047-BBE5-7A664D060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119">
            <a:extLst>
              <a:ext uri="{FF2B5EF4-FFF2-40B4-BE49-F238E27FC236}">
                <a16:creationId xmlns:a16="http://schemas.microsoft.com/office/drawing/2014/main" id="{D3ECC54A-AC05-4DAE-A7DE-029F365635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27376" y="3169304"/>
            <a:ext cx="728662" cy="620712"/>
            <a:chOff x="-44" y="1473"/>
            <a:chExt cx="981" cy="1105"/>
          </a:xfrm>
        </p:grpSpPr>
        <p:pic>
          <p:nvPicPr>
            <p:cNvPr id="77" name="Picture 120" descr="desktop_computer_stylized_medium">
              <a:extLst>
                <a:ext uri="{FF2B5EF4-FFF2-40B4-BE49-F238E27FC236}">
                  <a16:creationId xmlns:a16="http://schemas.microsoft.com/office/drawing/2014/main" id="{373290C9-9193-4020-91B3-32A4579E9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121">
              <a:extLst>
                <a:ext uri="{FF2B5EF4-FFF2-40B4-BE49-F238E27FC236}">
                  <a16:creationId xmlns:a16="http://schemas.microsoft.com/office/drawing/2014/main" id="{45A83B6F-8ABF-42CA-9F86-F0A3FE132C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" name="Group 122">
            <a:extLst>
              <a:ext uri="{FF2B5EF4-FFF2-40B4-BE49-F238E27FC236}">
                <a16:creationId xmlns:a16="http://schemas.microsoft.com/office/drawing/2014/main" id="{389E72F2-3426-47A2-9099-14105E2A8B1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30326" y="2635904"/>
            <a:ext cx="641350" cy="620712"/>
            <a:chOff x="-44" y="1473"/>
            <a:chExt cx="981" cy="1105"/>
          </a:xfrm>
        </p:grpSpPr>
        <p:pic>
          <p:nvPicPr>
            <p:cNvPr id="80" name="Picture 123" descr="desktop_computer_stylized_medium">
              <a:extLst>
                <a:ext uri="{FF2B5EF4-FFF2-40B4-BE49-F238E27FC236}">
                  <a16:creationId xmlns:a16="http://schemas.microsoft.com/office/drawing/2014/main" id="{AB9D1551-5C4F-47D5-838C-BF4D69737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124">
              <a:extLst>
                <a:ext uri="{FF2B5EF4-FFF2-40B4-BE49-F238E27FC236}">
                  <a16:creationId xmlns:a16="http://schemas.microsoft.com/office/drawing/2014/main" id="{3985AF34-F2D6-419E-A2AC-8056EEB35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" name="Group 125">
            <a:extLst>
              <a:ext uri="{FF2B5EF4-FFF2-40B4-BE49-F238E27FC236}">
                <a16:creationId xmlns:a16="http://schemas.microsoft.com/office/drawing/2014/main" id="{54D9990E-2982-4593-8FBC-5072B1928A93}"/>
              </a:ext>
            </a:extLst>
          </p:cNvPr>
          <p:cNvGrpSpPr>
            <a:grpSpLocks/>
          </p:cNvGrpSpPr>
          <p:nvPr/>
        </p:nvGrpSpPr>
        <p:grpSpPr bwMode="auto">
          <a:xfrm>
            <a:off x="5120601" y="2626379"/>
            <a:ext cx="728662" cy="620712"/>
            <a:chOff x="-44" y="1473"/>
            <a:chExt cx="981" cy="1105"/>
          </a:xfrm>
        </p:grpSpPr>
        <p:pic>
          <p:nvPicPr>
            <p:cNvPr id="83" name="Picture 126" descr="desktop_computer_stylized_medium">
              <a:extLst>
                <a:ext uri="{FF2B5EF4-FFF2-40B4-BE49-F238E27FC236}">
                  <a16:creationId xmlns:a16="http://schemas.microsoft.com/office/drawing/2014/main" id="{D3C368E9-A1F8-4F53-8DB3-8CEB09D7A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27">
              <a:extLst>
                <a:ext uri="{FF2B5EF4-FFF2-40B4-BE49-F238E27FC236}">
                  <a16:creationId xmlns:a16="http://schemas.microsoft.com/office/drawing/2014/main" id="{DE639A56-D3F9-4E3A-83C2-3FE4468A0E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" name="Group 129">
            <a:extLst>
              <a:ext uri="{FF2B5EF4-FFF2-40B4-BE49-F238E27FC236}">
                <a16:creationId xmlns:a16="http://schemas.microsoft.com/office/drawing/2014/main" id="{52998EF5-5CDD-411A-AAD8-DECD7658D8FE}"/>
              </a:ext>
            </a:extLst>
          </p:cNvPr>
          <p:cNvGrpSpPr>
            <a:grpSpLocks/>
          </p:cNvGrpSpPr>
          <p:nvPr/>
        </p:nvGrpSpPr>
        <p:grpSpPr bwMode="auto">
          <a:xfrm>
            <a:off x="7220863" y="5239404"/>
            <a:ext cx="490538" cy="412750"/>
            <a:chOff x="-44" y="1473"/>
            <a:chExt cx="981" cy="1105"/>
          </a:xfrm>
        </p:grpSpPr>
        <p:pic>
          <p:nvPicPr>
            <p:cNvPr id="86" name="Picture 130" descr="desktop_computer_stylized_medium">
              <a:extLst>
                <a:ext uri="{FF2B5EF4-FFF2-40B4-BE49-F238E27FC236}">
                  <a16:creationId xmlns:a16="http://schemas.microsoft.com/office/drawing/2014/main" id="{F074C6B1-643F-457B-A3E9-7356EB701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31">
              <a:extLst>
                <a:ext uri="{FF2B5EF4-FFF2-40B4-BE49-F238E27FC236}">
                  <a16:creationId xmlns:a16="http://schemas.microsoft.com/office/drawing/2014/main" id="{6DED399F-6E92-40E0-A124-26470B0B87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5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P2P File Distribution: BitTorrent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4553419" cy="4724400"/>
          </a:xfrm>
        </p:spPr>
        <p:txBody>
          <a:bodyPr anchor="t"/>
          <a:lstStyle/>
          <a:p>
            <a:r>
              <a:rPr lang="en-US" dirty="0"/>
              <a:t>A new peer joining torrent: </a:t>
            </a:r>
          </a:p>
          <a:p>
            <a:pPr lvl="1"/>
            <a:r>
              <a:rPr lang="en-US" dirty="0"/>
              <a:t>has no chunks, but will accumulate them over time from other peers</a:t>
            </a:r>
          </a:p>
          <a:p>
            <a:pPr lvl="1"/>
            <a:r>
              <a:rPr lang="en-US" dirty="0"/>
              <a:t>registers with tracker to get list of peers and connects to a subset of peers (“neighbors”) found on the tracker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5277AB-023F-4EBB-B077-A66CF92D5D66}"/>
              </a:ext>
            </a:extLst>
          </p:cNvPr>
          <p:cNvSpPr txBox="1">
            <a:spLocks/>
          </p:cNvSpPr>
          <p:nvPr/>
        </p:nvSpPr>
        <p:spPr>
          <a:xfrm>
            <a:off x="1484310" y="3650892"/>
            <a:ext cx="10018713" cy="310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downloading, a peer also uploads chunks to other peers</a:t>
            </a:r>
          </a:p>
          <a:p>
            <a:r>
              <a:rPr lang="en-US" dirty="0"/>
              <a:t>A peer may change its connected peers with whom it exchanges chunks</a:t>
            </a:r>
          </a:p>
          <a:p>
            <a:r>
              <a:rPr lang="en-US" b="1" dirty="0"/>
              <a:t>Churn: </a:t>
            </a:r>
            <a:r>
              <a:rPr lang="en-US" dirty="0"/>
              <a:t>connected peers may come and go</a:t>
            </a:r>
          </a:p>
          <a:p>
            <a:r>
              <a:rPr lang="en-US" dirty="0"/>
              <a:t>Once a peer has the entire file, it may (selfishly; </a:t>
            </a:r>
            <a:r>
              <a:rPr lang="en-US" b="1" dirty="0"/>
              <a:t>a leacher</a:t>
            </a:r>
            <a:r>
              <a:rPr lang="en-US" dirty="0"/>
              <a:t>) leave or (altruistically; </a:t>
            </a:r>
            <a:r>
              <a:rPr lang="en-US" b="1" dirty="0"/>
              <a:t>a seeder</a:t>
            </a:r>
            <a:r>
              <a:rPr lang="en-US" dirty="0"/>
              <a:t>) remain in the torrent (sharing its chunks with others)</a:t>
            </a: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A9501085-9FD4-4D86-97D9-2BEC3772F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0320" y="1473199"/>
            <a:ext cx="1736725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2CDE67DD-49C2-4BDE-9F66-5EDA572AA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208" y="1566861"/>
            <a:ext cx="168275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71AED31C-4205-499F-88EE-FEB225073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98220" y="1417636"/>
            <a:ext cx="795338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id="{273CC49C-72F8-4B0E-B1D7-0A93845A78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42595" y="1752599"/>
            <a:ext cx="1389063" cy="1239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DCF1906A-F3D7-475F-8A9A-F4C68077A6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01333" y="2979736"/>
            <a:ext cx="504825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0B38EB4C-7A62-4208-93DF-9D60FBA02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4308" y="1541461"/>
            <a:ext cx="612775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6129EC1F-9595-4A3D-85C8-E1DF8F37E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020" y="2406649"/>
            <a:ext cx="14430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2">
            <a:extLst>
              <a:ext uri="{FF2B5EF4-FFF2-40B4-BE49-F238E27FC236}">
                <a16:creationId xmlns:a16="http://schemas.microsoft.com/office/drawing/2014/main" id="{6D657A0F-ADD5-4471-95CA-20F65C6DA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8058" y="1506536"/>
            <a:ext cx="8048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39000750-A44C-4E30-B4A3-C519AF2CC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683" y="2992436"/>
            <a:ext cx="255587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4">
            <a:extLst>
              <a:ext uri="{FF2B5EF4-FFF2-40B4-BE49-F238E27FC236}">
                <a16:creationId xmlns:a16="http://schemas.microsoft.com/office/drawing/2014/main" id="{5264D4D4-2862-4876-8B2C-EB61D8FA7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858" y="3178174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D72CDDB-4847-4787-8FB1-ED3000C27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44333" y="2516186"/>
            <a:ext cx="1793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39" descr="Alice">
            <a:extLst>
              <a:ext uri="{FF2B5EF4-FFF2-40B4-BE49-F238E27FC236}">
                <a16:creationId xmlns:a16="http://schemas.microsoft.com/office/drawing/2014/main" id="{CC659FEF-A9ED-467C-8D9A-3CC2216D3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20" y="1966911"/>
            <a:ext cx="323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0">
            <a:extLst>
              <a:ext uri="{FF2B5EF4-FFF2-40B4-BE49-F238E27FC236}">
                <a16:creationId xmlns:a16="http://schemas.microsoft.com/office/drawing/2014/main" id="{E1C49D00-A192-49E4-A146-B416066A44CA}"/>
              </a:ext>
            </a:extLst>
          </p:cNvPr>
          <p:cNvGrpSpPr>
            <a:grpSpLocks/>
          </p:cNvGrpSpPr>
          <p:nvPr/>
        </p:nvGrpSpPr>
        <p:grpSpPr bwMode="auto">
          <a:xfrm>
            <a:off x="7661508" y="1520824"/>
            <a:ext cx="2378075" cy="1350962"/>
            <a:chOff x="1752" y="2166"/>
            <a:chExt cx="2200" cy="1363"/>
          </a:xfrm>
        </p:grpSpPr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25BA1F3B-E3EF-4593-B864-BA8ED292F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22E90D0B-98EE-462E-A166-1B832F7A1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D6ADEAA6-153D-4912-88F3-2E7115345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74">
            <a:extLst>
              <a:ext uri="{FF2B5EF4-FFF2-40B4-BE49-F238E27FC236}">
                <a16:creationId xmlns:a16="http://schemas.microsoft.com/office/drawing/2014/main" id="{CFFA7C86-28F7-48BF-9C65-E8462721DD48}"/>
              </a:ext>
            </a:extLst>
          </p:cNvPr>
          <p:cNvGrpSpPr>
            <a:grpSpLocks/>
          </p:cNvGrpSpPr>
          <p:nvPr/>
        </p:nvGrpSpPr>
        <p:grpSpPr bwMode="auto">
          <a:xfrm>
            <a:off x="7320195" y="1201736"/>
            <a:ext cx="292100" cy="517525"/>
            <a:chOff x="4140" y="429"/>
            <a:chExt cx="1425" cy="2396"/>
          </a:xfrm>
        </p:grpSpPr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1D158B3F-A15F-4955-94F2-915F8A9A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76">
              <a:extLst>
                <a:ext uri="{FF2B5EF4-FFF2-40B4-BE49-F238E27FC236}">
                  <a16:creationId xmlns:a16="http://schemas.microsoft.com/office/drawing/2014/main" id="{A5AD7089-B667-4DBB-8E82-3D2A5E67D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7B7B561D-E373-48F7-B79C-F0F820EA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E531EA3F-8DBF-47AB-AD43-DC003086E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B094C610-C59C-4636-8614-6A009D60D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8" name="Group 80">
              <a:extLst>
                <a:ext uri="{FF2B5EF4-FFF2-40B4-BE49-F238E27FC236}">
                  <a16:creationId xmlns:a16="http://schemas.microsoft.com/office/drawing/2014/main" id="{8C022C27-17E3-4AB7-B7EC-0B050B816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" name="AutoShape 81">
                <a:extLst>
                  <a:ext uri="{FF2B5EF4-FFF2-40B4-BE49-F238E27FC236}">
                    <a16:creationId xmlns:a16="http://schemas.microsoft.com/office/drawing/2014/main" id="{A1C1A6DF-9A59-4AF0-8340-861192613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AutoShape 82">
                <a:extLst>
                  <a:ext uri="{FF2B5EF4-FFF2-40B4-BE49-F238E27FC236}">
                    <a16:creationId xmlns:a16="http://schemas.microsoft.com/office/drawing/2014/main" id="{B8533A6A-3873-4646-9275-0780039AC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9" name="Rectangle 83">
              <a:extLst>
                <a:ext uri="{FF2B5EF4-FFF2-40B4-BE49-F238E27FC236}">
                  <a16:creationId xmlns:a16="http://schemas.microsoft.com/office/drawing/2014/main" id="{258E1C20-C277-458E-AD05-6797B8F7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0" name="Group 84">
              <a:extLst>
                <a:ext uri="{FF2B5EF4-FFF2-40B4-BE49-F238E27FC236}">
                  <a16:creationId xmlns:a16="http://schemas.microsoft.com/office/drawing/2014/main" id="{8DC7E6BE-73A5-432B-BB70-A45085951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" name="AutoShape 85">
                <a:extLst>
                  <a:ext uri="{FF2B5EF4-FFF2-40B4-BE49-F238E27FC236}">
                    <a16:creationId xmlns:a16="http://schemas.microsoft.com/office/drawing/2014/main" id="{4A59E56E-FF10-40F6-8B62-27C42C3F9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AutoShape 86">
                <a:extLst>
                  <a:ext uri="{FF2B5EF4-FFF2-40B4-BE49-F238E27FC236}">
                    <a16:creationId xmlns:a16="http://schemas.microsoft.com/office/drawing/2014/main" id="{1664DB20-D6AC-49AC-8580-F7DDE90BC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1" name="Rectangle 87">
              <a:extLst>
                <a:ext uri="{FF2B5EF4-FFF2-40B4-BE49-F238E27FC236}">
                  <a16:creationId xmlns:a16="http://schemas.microsoft.com/office/drawing/2014/main" id="{A3EB2202-D3AB-48AD-8B96-7E78D766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Rectangle 88">
              <a:extLst>
                <a:ext uri="{FF2B5EF4-FFF2-40B4-BE49-F238E27FC236}">
                  <a16:creationId xmlns:a16="http://schemas.microsoft.com/office/drawing/2014/main" id="{0FE80174-1948-46D7-818C-2AE28D17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3" name="Group 89">
              <a:extLst>
                <a:ext uri="{FF2B5EF4-FFF2-40B4-BE49-F238E27FC236}">
                  <a16:creationId xmlns:a16="http://schemas.microsoft.com/office/drawing/2014/main" id="{6EC854F5-0F33-4868-A199-DCFE655DE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" name="AutoShape 90">
                <a:extLst>
                  <a:ext uri="{FF2B5EF4-FFF2-40B4-BE49-F238E27FC236}">
                    <a16:creationId xmlns:a16="http://schemas.microsoft.com/office/drawing/2014/main" id="{D49D016E-EFC6-4DAA-967D-9AFB3C49C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AutoShape 91">
                <a:extLst>
                  <a:ext uri="{FF2B5EF4-FFF2-40B4-BE49-F238E27FC236}">
                    <a16:creationId xmlns:a16="http://schemas.microsoft.com/office/drawing/2014/main" id="{83A66B44-DB4D-4DE1-A9FD-012DA4231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89561111-6B22-4250-BAA9-030E4CBC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93">
              <a:extLst>
                <a:ext uri="{FF2B5EF4-FFF2-40B4-BE49-F238E27FC236}">
                  <a16:creationId xmlns:a16="http://schemas.microsoft.com/office/drawing/2014/main" id="{6651ECA0-E1DC-4874-B606-D807DC76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" name="AutoShape 94">
                <a:extLst>
                  <a:ext uri="{FF2B5EF4-FFF2-40B4-BE49-F238E27FC236}">
                    <a16:creationId xmlns:a16="http://schemas.microsoft.com/office/drawing/2014/main" id="{AAEF73D3-50D0-4625-9219-E783379D7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AutoShape 95">
                <a:extLst>
                  <a:ext uri="{FF2B5EF4-FFF2-40B4-BE49-F238E27FC236}">
                    <a16:creationId xmlns:a16="http://schemas.microsoft.com/office/drawing/2014/main" id="{DF4774BD-8658-460E-86B4-647A08226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6" name="Rectangle 96">
              <a:extLst>
                <a:ext uri="{FF2B5EF4-FFF2-40B4-BE49-F238E27FC236}">
                  <a16:creationId xmlns:a16="http://schemas.microsoft.com/office/drawing/2014/main" id="{5104F4F1-4422-4EFE-9C75-2C227A9B1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9D0405D1-41FD-428E-A401-9018A7D0D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A75C64C8-C298-4235-BB32-7E675E5C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99">
              <a:extLst>
                <a:ext uri="{FF2B5EF4-FFF2-40B4-BE49-F238E27FC236}">
                  <a16:creationId xmlns:a16="http://schemas.microsoft.com/office/drawing/2014/main" id="{D6F20179-7D85-45FC-BA51-C3C07CF9F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0AD561DD-CA6B-4B2A-85BC-DD8691CD1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101">
              <a:extLst>
                <a:ext uri="{FF2B5EF4-FFF2-40B4-BE49-F238E27FC236}">
                  <a16:creationId xmlns:a16="http://schemas.microsoft.com/office/drawing/2014/main" id="{8E17BDFE-1874-411F-927E-9E793C31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AutoShape 102">
              <a:extLst>
                <a:ext uri="{FF2B5EF4-FFF2-40B4-BE49-F238E27FC236}">
                  <a16:creationId xmlns:a16="http://schemas.microsoft.com/office/drawing/2014/main" id="{CBCC285B-1EA9-4B14-8BFF-81E7A3DF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103">
              <a:extLst>
                <a:ext uri="{FF2B5EF4-FFF2-40B4-BE49-F238E27FC236}">
                  <a16:creationId xmlns:a16="http://schemas.microsoft.com/office/drawing/2014/main" id="{9DE568D4-28D3-4F7B-9976-A097F3C02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104">
              <a:extLst>
                <a:ext uri="{FF2B5EF4-FFF2-40B4-BE49-F238E27FC236}">
                  <a16:creationId xmlns:a16="http://schemas.microsoft.com/office/drawing/2014/main" id="{E18ED726-E44C-4FF1-9015-56A8CC506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Oval 105">
              <a:extLst>
                <a:ext uri="{FF2B5EF4-FFF2-40B4-BE49-F238E27FC236}">
                  <a16:creationId xmlns:a16="http://schemas.microsoft.com/office/drawing/2014/main" id="{C237B775-52E0-4400-8591-AD92DF86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Rectangle 106">
              <a:extLst>
                <a:ext uri="{FF2B5EF4-FFF2-40B4-BE49-F238E27FC236}">
                  <a16:creationId xmlns:a16="http://schemas.microsoft.com/office/drawing/2014/main" id="{4542ACAC-2067-4F11-97B8-435F9C6B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5" name="Group 107">
            <a:extLst>
              <a:ext uri="{FF2B5EF4-FFF2-40B4-BE49-F238E27FC236}">
                <a16:creationId xmlns:a16="http://schemas.microsoft.com/office/drawing/2014/main" id="{817E6698-0E04-423E-BA3A-2E9D8332DEFB}"/>
              </a:ext>
            </a:extLst>
          </p:cNvPr>
          <p:cNvGrpSpPr>
            <a:grpSpLocks/>
          </p:cNvGrpSpPr>
          <p:nvPr/>
        </p:nvGrpSpPr>
        <p:grpSpPr bwMode="auto">
          <a:xfrm>
            <a:off x="8386995" y="3003549"/>
            <a:ext cx="434975" cy="349250"/>
            <a:chOff x="-44" y="1473"/>
            <a:chExt cx="981" cy="1105"/>
          </a:xfrm>
        </p:grpSpPr>
        <p:pic>
          <p:nvPicPr>
            <p:cNvPr id="56" name="Picture 108" descr="desktop_computer_stylized_medium">
              <a:extLst>
                <a:ext uri="{FF2B5EF4-FFF2-40B4-BE49-F238E27FC236}">
                  <a16:creationId xmlns:a16="http://schemas.microsoft.com/office/drawing/2014/main" id="{087A8643-E416-42D9-B848-9C860F7D3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109">
              <a:extLst>
                <a:ext uri="{FF2B5EF4-FFF2-40B4-BE49-F238E27FC236}">
                  <a16:creationId xmlns:a16="http://schemas.microsoft.com/office/drawing/2014/main" id="{67F240B7-16CA-4817-B2A4-C4851C667C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" name="Group 110">
            <a:extLst>
              <a:ext uri="{FF2B5EF4-FFF2-40B4-BE49-F238E27FC236}">
                <a16:creationId xmlns:a16="http://schemas.microsoft.com/office/drawing/2014/main" id="{87D81357-01D5-48CB-A37E-63E94EC17C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91933" y="3079749"/>
            <a:ext cx="434975" cy="349250"/>
            <a:chOff x="-44" y="1473"/>
            <a:chExt cx="981" cy="1105"/>
          </a:xfrm>
        </p:grpSpPr>
        <p:pic>
          <p:nvPicPr>
            <p:cNvPr id="59" name="Picture 111" descr="desktop_computer_stylized_medium">
              <a:extLst>
                <a:ext uri="{FF2B5EF4-FFF2-40B4-BE49-F238E27FC236}">
                  <a16:creationId xmlns:a16="http://schemas.microsoft.com/office/drawing/2014/main" id="{749CD3A6-A858-457F-82BF-7D97615F9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112">
              <a:extLst>
                <a:ext uri="{FF2B5EF4-FFF2-40B4-BE49-F238E27FC236}">
                  <a16:creationId xmlns:a16="http://schemas.microsoft.com/office/drawing/2014/main" id="{9723B483-5DB1-4688-90D9-A922ED3243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" name="Group 113">
            <a:extLst>
              <a:ext uri="{FF2B5EF4-FFF2-40B4-BE49-F238E27FC236}">
                <a16:creationId xmlns:a16="http://schemas.microsoft.com/office/drawing/2014/main" id="{6437B70B-7C94-47A8-988F-FA3906CD89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063395" y="2284411"/>
            <a:ext cx="434975" cy="349250"/>
            <a:chOff x="-44" y="1473"/>
            <a:chExt cx="981" cy="1105"/>
          </a:xfrm>
        </p:grpSpPr>
        <p:pic>
          <p:nvPicPr>
            <p:cNvPr id="62" name="Picture 114" descr="desktop_computer_stylized_medium">
              <a:extLst>
                <a:ext uri="{FF2B5EF4-FFF2-40B4-BE49-F238E27FC236}">
                  <a16:creationId xmlns:a16="http://schemas.microsoft.com/office/drawing/2014/main" id="{8F63B501-A605-4010-ACF9-5A16FCC6D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115">
              <a:extLst>
                <a:ext uri="{FF2B5EF4-FFF2-40B4-BE49-F238E27FC236}">
                  <a16:creationId xmlns:a16="http://schemas.microsoft.com/office/drawing/2014/main" id="{20D04A5B-754B-4930-A9B9-902C976EA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116">
            <a:extLst>
              <a:ext uri="{FF2B5EF4-FFF2-40B4-BE49-F238E27FC236}">
                <a16:creationId xmlns:a16="http://schemas.microsoft.com/office/drawing/2014/main" id="{83051F75-987A-40D4-AE8E-A84812991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18958" y="1533524"/>
            <a:ext cx="434975" cy="349250"/>
            <a:chOff x="-44" y="1473"/>
            <a:chExt cx="981" cy="1105"/>
          </a:xfrm>
        </p:grpSpPr>
        <p:pic>
          <p:nvPicPr>
            <p:cNvPr id="65" name="Picture 117" descr="desktop_computer_stylized_medium">
              <a:extLst>
                <a:ext uri="{FF2B5EF4-FFF2-40B4-BE49-F238E27FC236}">
                  <a16:creationId xmlns:a16="http://schemas.microsoft.com/office/drawing/2014/main" id="{44C9C8F3-1DE8-4D73-86E9-04719ED9D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118">
              <a:extLst>
                <a:ext uri="{FF2B5EF4-FFF2-40B4-BE49-F238E27FC236}">
                  <a16:creationId xmlns:a16="http://schemas.microsoft.com/office/drawing/2014/main" id="{9A084423-BC30-47A2-B6CA-6A3E3233B2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" name="Group 119">
            <a:extLst>
              <a:ext uri="{FF2B5EF4-FFF2-40B4-BE49-F238E27FC236}">
                <a16:creationId xmlns:a16="http://schemas.microsoft.com/office/drawing/2014/main" id="{30DA47D4-A0B0-40B4-A22A-EA402DB69B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87070" y="1195386"/>
            <a:ext cx="434975" cy="349250"/>
            <a:chOff x="-44" y="1473"/>
            <a:chExt cx="981" cy="1105"/>
          </a:xfrm>
        </p:grpSpPr>
        <p:pic>
          <p:nvPicPr>
            <p:cNvPr id="68" name="Picture 120" descr="desktop_computer_stylized_medium">
              <a:extLst>
                <a:ext uri="{FF2B5EF4-FFF2-40B4-BE49-F238E27FC236}">
                  <a16:creationId xmlns:a16="http://schemas.microsoft.com/office/drawing/2014/main" id="{E3FB6C8D-896D-45E7-B171-655DF841A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Freeform 121">
              <a:extLst>
                <a:ext uri="{FF2B5EF4-FFF2-40B4-BE49-F238E27FC236}">
                  <a16:creationId xmlns:a16="http://schemas.microsoft.com/office/drawing/2014/main" id="{7A63BEEF-4A25-477E-B049-5A5FDD68F4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" name="Group 123">
            <a:extLst>
              <a:ext uri="{FF2B5EF4-FFF2-40B4-BE49-F238E27FC236}">
                <a16:creationId xmlns:a16="http://schemas.microsoft.com/office/drawing/2014/main" id="{D1DABE29-535A-4E05-BB58-30AF7EBF015C}"/>
              </a:ext>
            </a:extLst>
          </p:cNvPr>
          <p:cNvGrpSpPr>
            <a:grpSpLocks/>
          </p:cNvGrpSpPr>
          <p:nvPr/>
        </p:nvGrpSpPr>
        <p:grpSpPr bwMode="auto">
          <a:xfrm>
            <a:off x="7899633" y="1238249"/>
            <a:ext cx="434975" cy="349250"/>
            <a:chOff x="-44" y="1473"/>
            <a:chExt cx="981" cy="1105"/>
          </a:xfrm>
        </p:grpSpPr>
        <p:pic>
          <p:nvPicPr>
            <p:cNvPr id="71" name="Picture 124" descr="desktop_computer_stylized_medium">
              <a:extLst>
                <a:ext uri="{FF2B5EF4-FFF2-40B4-BE49-F238E27FC236}">
                  <a16:creationId xmlns:a16="http://schemas.microsoft.com/office/drawing/2014/main" id="{78EB7879-2641-4E90-9AA6-6A69FA63D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416E16A2-50B5-442D-AAAE-80FD772593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3" name="Group 126">
            <a:extLst>
              <a:ext uri="{FF2B5EF4-FFF2-40B4-BE49-F238E27FC236}">
                <a16:creationId xmlns:a16="http://schemas.microsoft.com/office/drawing/2014/main" id="{7F9EFE07-6595-47DB-8B99-8D02228E2833}"/>
              </a:ext>
            </a:extLst>
          </p:cNvPr>
          <p:cNvGrpSpPr>
            <a:grpSpLocks/>
          </p:cNvGrpSpPr>
          <p:nvPr/>
        </p:nvGrpSpPr>
        <p:grpSpPr bwMode="auto">
          <a:xfrm>
            <a:off x="7234470" y="1989136"/>
            <a:ext cx="434975" cy="349250"/>
            <a:chOff x="-44" y="1473"/>
            <a:chExt cx="981" cy="1105"/>
          </a:xfrm>
        </p:grpSpPr>
        <p:pic>
          <p:nvPicPr>
            <p:cNvPr id="74" name="Picture 127" descr="desktop_computer_stylized_medium">
              <a:extLst>
                <a:ext uri="{FF2B5EF4-FFF2-40B4-BE49-F238E27FC236}">
                  <a16:creationId xmlns:a16="http://schemas.microsoft.com/office/drawing/2014/main" id="{E92AF9CB-61B0-4CE1-B3C4-E84DA0A96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9767C080-CCD7-41C6-BA1A-E7D7C96B91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129">
            <a:extLst>
              <a:ext uri="{FF2B5EF4-FFF2-40B4-BE49-F238E27FC236}">
                <a16:creationId xmlns:a16="http://schemas.microsoft.com/office/drawing/2014/main" id="{19CAB2DA-A02B-4C04-ABD3-89D5B8022665}"/>
              </a:ext>
            </a:extLst>
          </p:cNvPr>
          <p:cNvGrpSpPr>
            <a:grpSpLocks/>
          </p:cNvGrpSpPr>
          <p:nvPr/>
        </p:nvGrpSpPr>
        <p:grpSpPr bwMode="auto">
          <a:xfrm>
            <a:off x="8204433" y="2576511"/>
            <a:ext cx="434975" cy="349250"/>
            <a:chOff x="-44" y="1473"/>
            <a:chExt cx="981" cy="1105"/>
          </a:xfrm>
        </p:grpSpPr>
        <p:pic>
          <p:nvPicPr>
            <p:cNvPr id="77" name="Picture 130" descr="desktop_computer_stylized_medium">
              <a:extLst>
                <a:ext uri="{FF2B5EF4-FFF2-40B4-BE49-F238E27FC236}">
                  <a16:creationId xmlns:a16="http://schemas.microsoft.com/office/drawing/2014/main" id="{E64AA91D-8184-4816-9344-0CB029E17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9356CF8-E9AF-4E24-BD26-09932628C4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" name="Group 132">
            <a:extLst>
              <a:ext uri="{FF2B5EF4-FFF2-40B4-BE49-F238E27FC236}">
                <a16:creationId xmlns:a16="http://schemas.microsoft.com/office/drawing/2014/main" id="{1E645199-679A-429D-B2DC-59C4511E88D3}"/>
              </a:ext>
            </a:extLst>
          </p:cNvPr>
          <p:cNvGrpSpPr>
            <a:grpSpLocks/>
          </p:cNvGrpSpPr>
          <p:nvPr/>
        </p:nvGrpSpPr>
        <p:grpSpPr bwMode="auto">
          <a:xfrm>
            <a:off x="9260120" y="2816224"/>
            <a:ext cx="325438" cy="261937"/>
            <a:chOff x="-44" y="1473"/>
            <a:chExt cx="981" cy="1105"/>
          </a:xfrm>
        </p:grpSpPr>
        <p:pic>
          <p:nvPicPr>
            <p:cNvPr id="80" name="Picture 133" descr="desktop_computer_stylized_medium">
              <a:extLst>
                <a:ext uri="{FF2B5EF4-FFF2-40B4-BE49-F238E27FC236}">
                  <a16:creationId xmlns:a16="http://schemas.microsoft.com/office/drawing/2014/main" id="{71719D90-835D-4975-84BE-BDD465D42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39B7A25D-7672-44EB-97D1-A486A50C7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5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/>
          <a:lstStyle/>
          <a:p>
            <a:r>
              <a:rPr lang="en-US" dirty="0"/>
              <a:t>File Distribution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Client-Server Architecture</a:t>
            </a:r>
          </a:p>
          <a:p>
            <a:r>
              <a:rPr lang="en-US" dirty="0"/>
              <a:t>P2P Architecture</a:t>
            </a:r>
          </a:p>
          <a:p>
            <a:r>
              <a:rPr lang="en-US" dirty="0"/>
              <a:t>CDN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P2P File Distribution: BitTorrent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32138E2-EE06-4226-A675-F415C40B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51" y="475293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B8807A1A-52C2-4F9B-83BB-08A70C1DCD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238" y="3759162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2E1F46D1-6B9A-4A6A-B919-27782D4D8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2251" y="4584662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6028F4DA-9EB0-482C-A678-B822FF0AD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6938" y="4698962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45CFCC58-5686-454D-B583-82D567BBB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9838" y="2882862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CBC6B5C-665C-4F9E-B14D-B8D2EFC781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1438" y="3467062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E46A6C89-5DDB-4F49-84A2-BB20A0968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1438" y="3936962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CE569A67-3417-4A65-94DE-D53E9B39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026" y="41814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907F4EEC-EAED-43C1-B321-BC3B4E5525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8638" y="3733762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7DD2221B-7DB5-45CA-98CC-9229D35ED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1338" y="3822662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6E25AE93-8AB5-4F1A-A1AF-E5E4871F6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9438" y="3924262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1FCE9EE-52C4-4C36-B9CB-1EC8C973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0" y="1128106"/>
            <a:ext cx="406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(1) Alice </a:t>
            </a:r>
            <a:r>
              <a:rPr lang="ja-JP" altLang="en-US" dirty="0">
                <a:latin typeface="+mn-lt"/>
              </a:rPr>
              <a:t>“</a:t>
            </a:r>
            <a:r>
              <a:rPr lang="en-US" altLang="ja-JP" dirty="0">
                <a:latin typeface="+mn-lt"/>
              </a:rPr>
              <a:t>optimistically unchokes</a:t>
            </a:r>
            <a:r>
              <a:rPr lang="ja-JP" altLang="en-US" dirty="0">
                <a:latin typeface="+mn-lt"/>
              </a:rPr>
              <a:t>”</a:t>
            </a:r>
            <a:r>
              <a:rPr lang="en-US" altLang="ja-JP" dirty="0">
                <a:latin typeface="+mn-lt"/>
              </a:rPr>
              <a:t> Bob</a:t>
            </a:r>
            <a:endParaRPr lang="en-US" altLang="en-US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3E142CE3-B4F5-422E-86F7-74124147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0" y="1482214"/>
            <a:ext cx="7173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(2) Alice becomes one of Bob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s top-four providers; Bob reciprocates</a:t>
            </a:r>
            <a:endParaRPr lang="en-US" altLang="en-US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0FFF1CF5-5354-4008-B600-D38A00EA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0" y="1833884"/>
            <a:ext cx="5214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(3) Bob becomes one of Alice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s top-four providers</a:t>
            </a:r>
            <a:endParaRPr lang="en-US" altLang="en-US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A20D5B77-9C48-4742-8A01-75F06460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8351" y="5126000"/>
            <a:ext cx="3590925" cy="7207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Gill Sans MT" panose="020B0502020104020203" pitchFamily="34" charset="0"/>
              </a:rPr>
              <a:t>higher upload rate:</a:t>
            </a:r>
            <a:r>
              <a:rPr lang="en-US" altLang="en-US">
                <a:latin typeface="Gill Sans MT" panose="020B0502020104020203" pitchFamily="34" charset="0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29CFD194-7042-48A6-9503-5F73730257D9}"/>
              </a:ext>
            </a:extLst>
          </p:cNvPr>
          <p:cNvGrpSpPr>
            <a:grpSpLocks/>
          </p:cNvGrpSpPr>
          <p:nvPr/>
        </p:nvGrpSpPr>
        <p:grpSpPr bwMode="auto">
          <a:xfrm>
            <a:off x="3612476" y="4589425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ED573F5F-2910-4EE0-AB85-E6B21F252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303386E7-B598-43E9-88A0-8E0BE9E39A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59561027-55EA-4263-9471-13F01866A46A}"/>
              </a:ext>
            </a:extLst>
          </p:cNvPr>
          <p:cNvGrpSpPr>
            <a:grpSpLocks/>
          </p:cNvGrpSpPr>
          <p:nvPr/>
        </p:nvGrpSpPr>
        <p:grpSpPr bwMode="auto">
          <a:xfrm>
            <a:off x="4307801" y="5351425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30BDFB03-F386-4D97-9A9B-4D1C78A2E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EE53066A-0C4A-4DFC-9A26-1D1D7BBB7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D32D00C2-F93E-4F69-9654-1B9F7298323D}"/>
              </a:ext>
            </a:extLst>
          </p:cNvPr>
          <p:cNvGrpSpPr>
            <a:grpSpLocks/>
          </p:cNvGrpSpPr>
          <p:nvPr/>
        </p:nvGrpSpPr>
        <p:grpSpPr bwMode="auto">
          <a:xfrm>
            <a:off x="3126701" y="3468650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6388663A-D6D9-4381-828D-1BFF0D86F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24C23996-1155-4C27-BE58-57F2C322A8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501E196F-3284-40C3-9EA8-4648BA20F4CC}"/>
              </a:ext>
            </a:extLst>
          </p:cNvPr>
          <p:cNvGrpSpPr>
            <a:grpSpLocks/>
          </p:cNvGrpSpPr>
          <p:nvPr/>
        </p:nvGrpSpPr>
        <p:grpSpPr bwMode="auto">
          <a:xfrm>
            <a:off x="5090438" y="4002050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5FB1845C-CA6C-4864-AD15-D0B36D1A1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F70F887F-50DC-4F15-8D5B-511A8D7545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B91FD325-2D0C-4CE0-AFAE-7CFEB839D3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17863" y="3925850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82671B58-381B-4452-A0DD-530A36815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9A316BB7-7F37-4C41-8A32-5BC50DBF41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732FACC1-CE8E-4408-AC8C-4CB3961114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68676" y="3087650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CF0AFA48-3883-4195-82D3-80C4EEFAA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7CF5D5BE-460D-4CF2-A776-2B0E28E901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B82CD523-B7D4-48EA-A64C-AB2DD5C61B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76563" y="2466937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FE5F334D-2486-49CF-B3BD-9EEDD040D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798DA6CB-235D-4F30-A2E3-DD2CF7EB6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BC05E5B5-2984-43AB-86CD-48171E693B2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54226" y="3457537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9B4226A6-4DFF-4CA9-9F5E-7164E2D2E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72F76FD9-3CD6-49A6-936B-11750986C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C563E0E-2499-4C54-971E-CB31CF6CDB69}"/>
              </a:ext>
            </a:extLst>
          </p:cNvPr>
          <p:cNvGrpSpPr>
            <a:grpSpLocks/>
          </p:cNvGrpSpPr>
          <p:nvPr/>
        </p:nvGrpSpPr>
        <p:grpSpPr bwMode="auto">
          <a:xfrm>
            <a:off x="7233563" y="2292312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5FBE44B1-3776-47A9-8C67-65668662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737D2A44-6595-4476-B2F6-EE77A177B0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3F235CF-A5BF-4637-8673-15E1DF1B2B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18535581-F522-4B60-85C6-97ECE281F75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A1285CF-C844-4E28-941C-DF0CCB73DD17}"/>
              </a:ext>
            </a:extLst>
          </p:cNvPr>
          <p:cNvGrpSpPr>
            <a:grpSpLocks/>
          </p:cNvGrpSpPr>
          <p:nvPr/>
        </p:nvGrpSpPr>
        <p:grpSpPr bwMode="auto">
          <a:xfrm>
            <a:off x="4323676" y="2781262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5D30F225-A657-4FCB-903B-0AB66678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0F1572F-6837-477A-876C-4A0A904B5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BB1DD041-A4BB-4C71-A1E5-E60970A05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DA2128B6-F318-4AFE-9ABB-5BDD80CA3B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72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P2P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2634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Say, a torrent has 100 pieces/chunks.</a:t>
            </a:r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lvl="1"/>
            <a:r>
              <a:rPr lang="en-US" dirty="0"/>
              <a:t>Client 1 has chunks 1 to 30 – Peer</a:t>
            </a:r>
          </a:p>
          <a:p>
            <a:pPr lvl="1"/>
            <a:r>
              <a:rPr lang="en-US" dirty="0"/>
              <a:t>Client 2 has chunks 25 to 60 – Peer</a:t>
            </a:r>
          </a:p>
          <a:p>
            <a:pPr lvl="1"/>
            <a:r>
              <a:rPr lang="en-US" dirty="0"/>
              <a:t>Client 3 has chunks 1 to 100 – Seeder</a:t>
            </a:r>
          </a:p>
          <a:p>
            <a:pPr lvl="1"/>
            <a:r>
              <a:rPr lang="en-US" dirty="0"/>
              <a:t>Client 4 joins the torrent… Will this client be able to download the whole torrent?</a:t>
            </a:r>
          </a:p>
          <a:p>
            <a:pPr marL="0" indent="0">
              <a:buNone/>
            </a:pPr>
            <a:r>
              <a:rPr lang="en-US" dirty="0"/>
              <a:t>Example 2:</a:t>
            </a:r>
          </a:p>
          <a:p>
            <a:pPr lvl="1"/>
            <a:r>
              <a:rPr lang="en-US" dirty="0"/>
              <a:t>Client 1 has chunks 1 to 30 – Peer</a:t>
            </a:r>
          </a:p>
          <a:p>
            <a:pPr lvl="1"/>
            <a:r>
              <a:rPr lang="en-US" dirty="0"/>
              <a:t>Client 2 has chunks 25 to 60 – Peer</a:t>
            </a:r>
          </a:p>
          <a:p>
            <a:pPr lvl="1"/>
            <a:r>
              <a:rPr lang="en-US" dirty="0"/>
              <a:t>Client 3 has chunks 60 to 99 – Seeder</a:t>
            </a:r>
          </a:p>
          <a:p>
            <a:pPr lvl="1"/>
            <a:r>
              <a:rPr lang="en-US" dirty="0"/>
              <a:t>Client 4 joins the torrent… Will this client be able to download the whole torrent?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AutoShape 2" descr="Computer Network FTP">
            <a:extLst>
              <a:ext uri="{FF2B5EF4-FFF2-40B4-BE49-F238E27FC236}">
                <a16:creationId xmlns:a16="http://schemas.microsoft.com/office/drawing/2014/main" id="{469197A2-9E41-4232-B488-424B423D1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Layer:</a:t>
            </a:r>
            <a:br>
              <a:rPr lang="en-US" dirty="0"/>
            </a:br>
            <a:r>
              <a:rPr lang="en-US" dirty="0"/>
              <a:t>FTP, P2P and CDN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 | Part 3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Content Distribution Networks (CDN)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3074" name="Picture 2" descr="Using a CDN to Speed Up Static Content Delivery | DigitalOcean">
            <a:extLst>
              <a:ext uri="{FF2B5EF4-FFF2-40B4-BE49-F238E27FC236}">
                <a16:creationId xmlns:a16="http://schemas.microsoft.com/office/drawing/2014/main" id="{6C645AF1-EB71-4C52-A6E2-73F02C8D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66" y="3227014"/>
            <a:ext cx="4876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Video Streaming and CDNs: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b="1" dirty="0"/>
              <a:t>Video traffic:</a:t>
            </a:r>
            <a:r>
              <a:rPr lang="en-US" dirty="0"/>
              <a:t> major consumer of Internet bandwidth</a:t>
            </a:r>
          </a:p>
          <a:p>
            <a:pPr lvl="1"/>
            <a:r>
              <a:rPr lang="en-US" dirty="0"/>
              <a:t>Netflix, YouTube: 37%, 16% of downstream residential ISP traffic</a:t>
            </a:r>
          </a:p>
          <a:p>
            <a:pPr lvl="1"/>
            <a:r>
              <a:rPr lang="en-US" dirty="0"/>
              <a:t>~1B YouTube users, ~75M Netflix users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b="1" dirty="0"/>
              <a:t>Scale: </a:t>
            </a:r>
            <a:r>
              <a:rPr lang="en-US" dirty="0"/>
              <a:t>how to reach ~1B users? single mega-video server won’t work (why?)</a:t>
            </a:r>
          </a:p>
          <a:p>
            <a:pPr lvl="1"/>
            <a:r>
              <a:rPr lang="en-US" b="1" dirty="0"/>
              <a:t>Heterogeneity: </a:t>
            </a:r>
            <a:r>
              <a:rPr lang="en-US" dirty="0"/>
              <a:t>different users have different capabilities (e.g., wired versus mobile; bandwidth rich versus bandwidth poor)</a:t>
            </a:r>
          </a:p>
          <a:p>
            <a:r>
              <a:rPr lang="en-US" b="1" dirty="0"/>
              <a:t>Solution:</a:t>
            </a:r>
            <a:r>
              <a:rPr lang="en-US" dirty="0"/>
              <a:t> distributed, application-level infrastructure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5C47C82-3C7D-4687-BD1C-A6B0EADB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02" y="4791729"/>
            <a:ext cx="267176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56B2DAE-8BE1-4BF4-9AC4-E2F191EBC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31" y="4986992"/>
            <a:ext cx="17795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A634D02-B151-4C16-B638-AB7BC8742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934" y="5216712"/>
            <a:ext cx="12271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7572139-2B55-4405-9356-2923BE764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74" y="5015007"/>
            <a:ext cx="12112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14631FE-1D17-44B4-8DCA-062EDB77E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49" y="5786625"/>
            <a:ext cx="1501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5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Multimedia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66801"/>
            <a:ext cx="4889596" cy="4724400"/>
          </a:xfrm>
        </p:spPr>
        <p:txBody>
          <a:bodyPr anchor="t"/>
          <a:lstStyle/>
          <a:p>
            <a:r>
              <a:rPr lang="en-US" altLang="en-US" b="1" dirty="0"/>
              <a:t>Video: </a:t>
            </a:r>
            <a:r>
              <a:rPr lang="en-US" altLang="en-US" dirty="0"/>
              <a:t>sequence of images displayed at constant rate</a:t>
            </a:r>
          </a:p>
          <a:p>
            <a:pPr lvl="1"/>
            <a:r>
              <a:rPr lang="en-US" altLang="en-US" dirty="0"/>
              <a:t>e.g., 24 images/sec</a:t>
            </a:r>
          </a:p>
          <a:p>
            <a:r>
              <a:rPr lang="en-US" altLang="en-US" b="1" dirty="0"/>
              <a:t>Digital image:</a:t>
            </a:r>
            <a:r>
              <a:rPr lang="en-US" altLang="en-US" dirty="0"/>
              <a:t> array of pixels</a:t>
            </a:r>
          </a:p>
          <a:p>
            <a:pPr lvl="1"/>
            <a:r>
              <a:rPr lang="en-US" altLang="en-US" dirty="0"/>
              <a:t>each pixel represented by bits</a:t>
            </a:r>
          </a:p>
          <a:p>
            <a:r>
              <a:rPr lang="en-US" altLang="en-US" b="1" dirty="0"/>
              <a:t>Coding:</a:t>
            </a:r>
            <a:r>
              <a:rPr lang="en-US" altLang="en-US" dirty="0"/>
              <a:t> use redundancy </a:t>
            </a:r>
            <a:r>
              <a:rPr lang="en-US" altLang="en-US" b="1" dirty="0"/>
              <a:t>within</a:t>
            </a:r>
            <a:r>
              <a:rPr lang="en-US" altLang="en-US" dirty="0"/>
              <a:t> and </a:t>
            </a:r>
            <a:r>
              <a:rPr lang="en-US" altLang="en-US" b="1" dirty="0"/>
              <a:t>between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images to decrease number of bits used to encode image</a:t>
            </a:r>
          </a:p>
          <a:p>
            <a:pPr lvl="1"/>
            <a:r>
              <a:rPr lang="en-US" altLang="en-US" dirty="0"/>
              <a:t>spatial (within image)</a:t>
            </a:r>
          </a:p>
          <a:p>
            <a:pPr lvl="1"/>
            <a:r>
              <a:rPr lang="en-US" altLang="en-US" dirty="0"/>
              <a:t>temporal (from one image to next)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5" name="Group 18">
            <a:extLst>
              <a:ext uri="{FF2B5EF4-FFF2-40B4-BE49-F238E27FC236}">
                <a16:creationId xmlns:a16="http://schemas.microsoft.com/office/drawing/2014/main" id="{47C138F6-3D9F-4C92-B0D0-0120A820CB79}"/>
              </a:ext>
            </a:extLst>
          </p:cNvPr>
          <p:cNvGrpSpPr>
            <a:grpSpLocks/>
          </p:cNvGrpSpPr>
          <p:nvPr/>
        </p:nvGrpSpPr>
        <p:grpSpPr bwMode="auto">
          <a:xfrm>
            <a:off x="6609229" y="847208"/>
            <a:ext cx="4253510" cy="5593934"/>
            <a:chOff x="4338638" y="295275"/>
            <a:chExt cx="4417210" cy="5732463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0DCC4E1-F608-432C-958F-B416B5109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59E00F47-37F3-4DA4-B16B-553EF5532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DA7910D7-DDA7-482E-AB54-50D8E4F61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  <a:latin typeface="Arial Narrow" panose="020B0606020202030204" pitchFamily="34" charset="0"/>
                  </a:rPr>
                  <a:t>……………………..</a:t>
                </a:r>
              </a:p>
            </p:txBody>
          </p:sp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B8156BD-8973-4F72-BFE1-37AE41048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 i="1" dirty="0">
                    <a:solidFill>
                      <a:srgbClr val="CC0000"/>
                    </a:solidFill>
                    <a:cs typeface="Arial" panose="020B0604020202020204" pitchFamily="34" charset="0"/>
                  </a:rPr>
                  <a:t>spatial coding example: </a:t>
                </a:r>
                <a:r>
                  <a:rPr lang="en-US" altLang="en-US" sz="1400" dirty="0">
                    <a:cs typeface="Arial" panose="020B0604020202020204" pitchFamily="34" charset="0"/>
                  </a:rPr>
                  <a:t>instead of sending</a:t>
                </a:r>
                <a:r>
                  <a:rPr lang="en-US" altLang="en-US" sz="1400" i="1" dirty="0">
                    <a:cs typeface="Arial" panose="020B0604020202020204" pitchFamily="34" charset="0"/>
                  </a:rPr>
                  <a:t> N </a:t>
                </a:r>
                <a:r>
                  <a:rPr lang="en-US" altLang="en-US" sz="1400" dirty="0">
                    <a:cs typeface="Arial" panose="020B0604020202020204" pitchFamily="34" charset="0"/>
                  </a:rPr>
                  <a:t>values of same color (all purple), send only two values: color  value (</a:t>
                </a:r>
                <a:r>
                  <a:rPr lang="en-US" altLang="en-US" sz="1400" i="1" dirty="0">
                    <a:cs typeface="Arial" panose="020B0604020202020204" pitchFamily="34" charset="0"/>
                  </a:rPr>
                  <a:t>purple)  and number of repeated values (</a:t>
                </a:r>
                <a:r>
                  <a:rPr lang="en-US" altLang="en-US" sz="1400" dirty="0">
                    <a:cs typeface="Arial" panose="020B0604020202020204" pitchFamily="34" charset="0"/>
                  </a:rPr>
                  <a:t>N)</a:t>
                </a:r>
              </a:p>
            </p:txBody>
          </p:sp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673F9B47-B5DE-422F-B3C5-A63A39E9A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CC0000"/>
                    </a:solidFill>
                    <a:latin typeface="Arial Narrow" panose="020B0606020202030204" pitchFamily="34" charset="0"/>
                  </a:rPr>
                  <a:t>……………….…….</a:t>
                </a:r>
              </a:p>
            </p:txBody>
          </p:sp>
          <p:cxnSp>
            <p:nvCxnSpPr>
              <p:cNvPr id="16" name="Straight Connector 10">
                <a:extLst>
                  <a:ext uri="{FF2B5EF4-FFF2-40B4-BE49-F238E27FC236}">
                    <a16:creationId xmlns:a16="http://schemas.microsoft.com/office/drawing/2014/main" id="{DCBA90C2-9CA1-4F5E-AC3C-B69AF26CFE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565603" y="756253"/>
                <a:ext cx="313958" cy="115578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99D18F66-3E19-44DE-A495-4456C41EC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  <a:cs typeface="Arial" panose="020B0604020202020204" pitchFamily="34" charset="0"/>
                </a:rPr>
                <a:t>frame</a:t>
              </a:r>
              <a:r>
                <a:rPr lang="en-US" altLang="en-US" sz="1800" i="1">
                  <a:solidFill>
                    <a:srgbClr val="CC0000"/>
                  </a:solidFill>
                  <a:cs typeface="Arial" panose="020B0604020202020204" pitchFamily="34" charset="0"/>
                </a:rPr>
                <a:t> i</a:t>
              </a:r>
            </a:p>
          </p:txBody>
        </p:sp>
        <p:sp>
          <p:nvSpPr>
            <p:cNvPr id="9" name="TextBox 23">
              <a:extLst>
                <a:ext uri="{FF2B5EF4-FFF2-40B4-BE49-F238E27FC236}">
                  <a16:creationId xmlns:a16="http://schemas.microsoft.com/office/drawing/2014/main" id="{24FAB817-32AB-4190-960C-24B5B058C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  <a:cs typeface="Arial" panose="020B0604020202020204" pitchFamily="34" charset="0"/>
                </a:rPr>
                <a:t>frame</a:t>
              </a:r>
              <a:r>
                <a:rPr lang="en-US" altLang="en-US" sz="1800" i="1">
                  <a:solidFill>
                    <a:srgbClr val="CC0000"/>
                  </a:solidFill>
                  <a:cs typeface="Arial" panose="020B0604020202020204" pitchFamily="34" charset="0"/>
                </a:rPr>
                <a:t> i+1</a:t>
              </a: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0A4F9A9D-6D71-4994-823E-DB4FA8DB3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 i="1">
                  <a:solidFill>
                    <a:srgbClr val="CC0000"/>
                  </a:solidFill>
                  <a:cs typeface="Arial" panose="020B0604020202020204" pitchFamily="34" charset="0"/>
                </a:rPr>
                <a:t>temporal coding example: </a:t>
              </a:r>
              <a:r>
                <a:rPr lang="en-US" altLang="en-US" sz="1400"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1" name="Straight Connector 28">
              <a:extLst>
                <a:ext uri="{FF2B5EF4-FFF2-40B4-BE49-F238E27FC236}">
                  <a16:creationId xmlns:a16="http://schemas.microsoft.com/office/drawing/2014/main" id="{CCB04C14-F547-4DC0-AF10-EB83F7AC71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72518" y="4021445"/>
              <a:ext cx="101306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E076E2DB-1016-452C-9787-762A10E4E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06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Multimedia: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b="1" dirty="0"/>
              <a:t>CBR (constant bit rate): </a:t>
            </a:r>
            <a:r>
              <a:rPr lang="en-US" dirty="0"/>
              <a:t>video encoding rate fixed</a:t>
            </a:r>
          </a:p>
          <a:p>
            <a:r>
              <a:rPr lang="en-US" b="1" dirty="0"/>
              <a:t>VBR (variable bit rate): </a:t>
            </a:r>
            <a:r>
              <a:rPr lang="en-US" dirty="0"/>
              <a:t>video encoding rate changes as amount of spatial, temporal coding changes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MPEG 1 (CD-ROM) 1.5 Mbps</a:t>
            </a:r>
          </a:p>
          <a:p>
            <a:pPr lvl="1"/>
            <a:r>
              <a:rPr lang="en-US" dirty="0"/>
              <a:t>MPEG2 (DVD) 3-6 Mbps</a:t>
            </a:r>
          </a:p>
          <a:p>
            <a:pPr lvl="1"/>
            <a:r>
              <a:rPr lang="en-US" dirty="0"/>
              <a:t>MPEG4 (often used in Internet, &lt; 1 Mbps)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Streaming Stored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Simple 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5" name="Group 2">
            <a:extLst>
              <a:ext uri="{FF2B5EF4-FFF2-40B4-BE49-F238E27FC236}">
                <a16:creationId xmlns:a16="http://schemas.microsoft.com/office/drawing/2014/main" id="{60F8F51F-0678-4922-B35A-11935D28BFB8}"/>
              </a:ext>
            </a:extLst>
          </p:cNvPr>
          <p:cNvGrpSpPr>
            <a:grpSpLocks/>
          </p:cNvGrpSpPr>
          <p:nvPr/>
        </p:nvGrpSpPr>
        <p:grpSpPr bwMode="auto">
          <a:xfrm>
            <a:off x="7590212" y="2213069"/>
            <a:ext cx="2109787" cy="1582737"/>
            <a:chOff x="1842724" y="2867233"/>
            <a:chExt cx="5649912" cy="3416300"/>
          </a:xfrm>
        </p:grpSpPr>
        <p:sp>
          <p:nvSpPr>
            <p:cNvPr id="6" name="AutoShape 99">
              <a:extLst>
                <a:ext uri="{FF2B5EF4-FFF2-40B4-BE49-F238E27FC236}">
                  <a16:creationId xmlns:a16="http://schemas.microsoft.com/office/drawing/2014/main" id="{D091CDC6-6B2C-449D-85AF-27295A240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87">
              <a:extLst>
                <a:ext uri="{FF2B5EF4-FFF2-40B4-BE49-F238E27FC236}">
                  <a16:creationId xmlns:a16="http://schemas.microsoft.com/office/drawing/2014/main" id="{DFC7FEF8-E1BD-4B57-A524-BF290A9E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49">
            <a:extLst>
              <a:ext uri="{FF2B5EF4-FFF2-40B4-BE49-F238E27FC236}">
                <a16:creationId xmlns:a16="http://schemas.microsoft.com/office/drawing/2014/main" id="{6C2B3B91-EB31-471E-997C-CAD572D0006A}"/>
              </a:ext>
            </a:extLst>
          </p:cNvPr>
          <p:cNvGrpSpPr>
            <a:grpSpLocks/>
          </p:cNvGrpSpPr>
          <p:nvPr/>
        </p:nvGrpSpPr>
        <p:grpSpPr bwMode="auto">
          <a:xfrm>
            <a:off x="3850062" y="2773456"/>
            <a:ext cx="427037" cy="785813"/>
            <a:chOff x="4140" y="429"/>
            <a:chExt cx="1425" cy="2396"/>
          </a:xfrm>
        </p:grpSpPr>
        <p:sp>
          <p:nvSpPr>
            <p:cNvPr id="9" name="Freeform 250">
              <a:extLst>
                <a:ext uri="{FF2B5EF4-FFF2-40B4-BE49-F238E27FC236}">
                  <a16:creationId xmlns:a16="http://schemas.microsoft.com/office/drawing/2014/main" id="{0A8914D8-6375-49BE-A5B3-BB94A5D3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51">
              <a:extLst>
                <a:ext uri="{FF2B5EF4-FFF2-40B4-BE49-F238E27FC236}">
                  <a16:creationId xmlns:a16="http://schemas.microsoft.com/office/drawing/2014/main" id="{D22C7BF9-E1E9-4179-AF2B-0577666A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Freeform 252">
              <a:extLst>
                <a:ext uri="{FF2B5EF4-FFF2-40B4-BE49-F238E27FC236}">
                  <a16:creationId xmlns:a16="http://schemas.microsoft.com/office/drawing/2014/main" id="{58E0C022-AD0E-450E-88BF-EA581B2C1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53">
              <a:extLst>
                <a:ext uri="{FF2B5EF4-FFF2-40B4-BE49-F238E27FC236}">
                  <a16:creationId xmlns:a16="http://schemas.microsoft.com/office/drawing/2014/main" id="{576A8638-4939-4BEA-A198-67D6A867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254">
              <a:extLst>
                <a:ext uri="{FF2B5EF4-FFF2-40B4-BE49-F238E27FC236}">
                  <a16:creationId xmlns:a16="http://schemas.microsoft.com/office/drawing/2014/main" id="{C18AFCC2-9F10-4783-B6BC-F7A7997A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4" name="Group 255">
              <a:extLst>
                <a:ext uri="{FF2B5EF4-FFF2-40B4-BE49-F238E27FC236}">
                  <a16:creationId xmlns:a16="http://schemas.microsoft.com/office/drawing/2014/main" id="{9897576B-A405-4CCE-9414-E492C16D7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" name="AutoShape 256">
                <a:extLst>
                  <a:ext uri="{FF2B5EF4-FFF2-40B4-BE49-F238E27FC236}">
                    <a16:creationId xmlns:a16="http://schemas.microsoft.com/office/drawing/2014/main" id="{CB7E74F3-D66D-4320-9A06-2CC5F1E2A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0" name="AutoShape 257">
                <a:extLst>
                  <a:ext uri="{FF2B5EF4-FFF2-40B4-BE49-F238E27FC236}">
                    <a16:creationId xmlns:a16="http://schemas.microsoft.com/office/drawing/2014/main" id="{CB3030B5-BFBE-4FA8-8BB0-C71428FF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58">
              <a:extLst>
                <a:ext uri="{FF2B5EF4-FFF2-40B4-BE49-F238E27FC236}">
                  <a16:creationId xmlns:a16="http://schemas.microsoft.com/office/drawing/2014/main" id="{AF1BA163-0962-48CD-91F5-E491901A9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" name="Group 259">
              <a:extLst>
                <a:ext uri="{FF2B5EF4-FFF2-40B4-BE49-F238E27FC236}">
                  <a16:creationId xmlns:a16="http://schemas.microsoft.com/office/drawing/2014/main" id="{463CBB5C-48C1-4623-A2AA-A0BAEEA4B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" name="AutoShape 260">
                <a:extLst>
                  <a:ext uri="{FF2B5EF4-FFF2-40B4-BE49-F238E27FC236}">
                    <a16:creationId xmlns:a16="http://schemas.microsoft.com/office/drawing/2014/main" id="{CE998E56-7CFC-41FE-A910-A3282A84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61">
                <a:extLst>
                  <a:ext uri="{FF2B5EF4-FFF2-40B4-BE49-F238E27FC236}">
                    <a16:creationId xmlns:a16="http://schemas.microsoft.com/office/drawing/2014/main" id="{E7F7E7C0-D65C-4063-BA8A-7273FDD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" name="Rectangle 262">
              <a:extLst>
                <a:ext uri="{FF2B5EF4-FFF2-40B4-BE49-F238E27FC236}">
                  <a16:creationId xmlns:a16="http://schemas.microsoft.com/office/drawing/2014/main" id="{FEBF1F2D-5AF9-430C-82F9-5AC9CCC6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Rectangle 263">
              <a:extLst>
                <a:ext uri="{FF2B5EF4-FFF2-40B4-BE49-F238E27FC236}">
                  <a16:creationId xmlns:a16="http://schemas.microsoft.com/office/drawing/2014/main" id="{DFD60659-A8CB-430D-820C-FC0000C0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9" name="Group 264">
              <a:extLst>
                <a:ext uri="{FF2B5EF4-FFF2-40B4-BE49-F238E27FC236}">
                  <a16:creationId xmlns:a16="http://schemas.microsoft.com/office/drawing/2014/main" id="{ADC6AC69-3544-47BF-A1A8-78F04FFF0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" name="AutoShape 265">
                <a:extLst>
                  <a:ext uri="{FF2B5EF4-FFF2-40B4-BE49-F238E27FC236}">
                    <a16:creationId xmlns:a16="http://schemas.microsoft.com/office/drawing/2014/main" id="{ECB0BD2C-2B63-44CF-AD7B-66C37B538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6">
                <a:extLst>
                  <a:ext uri="{FF2B5EF4-FFF2-40B4-BE49-F238E27FC236}">
                    <a16:creationId xmlns:a16="http://schemas.microsoft.com/office/drawing/2014/main" id="{9827ECB4-F55F-494F-94B6-6A44C9BFB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Freeform 267">
              <a:extLst>
                <a:ext uri="{FF2B5EF4-FFF2-40B4-BE49-F238E27FC236}">
                  <a16:creationId xmlns:a16="http://schemas.microsoft.com/office/drawing/2014/main" id="{81656FC2-E038-43A4-A13C-04BEF6EA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68">
              <a:extLst>
                <a:ext uri="{FF2B5EF4-FFF2-40B4-BE49-F238E27FC236}">
                  <a16:creationId xmlns:a16="http://schemas.microsoft.com/office/drawing/2014/main" id="{D080681B-2A67-4CF8-A049-31A65BDA3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" name="AutoShape 269">
                <a:extLst>
                  <a:ext uri="{FF2B5EF4-FFF2-40B4-BE49-F238E27FC236}">
                    <a16:creationId xmlns:a16="http://schemas.microsoft.com/office/drawing/2014/main" id="{7F361FBE-B087-457F-81FA-DDF66172C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70">
                <a:extLst>
                  <a:ext uri="{FF2B5EF4-FFF2-40B4-BE49-F238E27FC236}">
                    <a16:creationId xmlns:a16="http://schemas.microsoft.com/office/drawing/2014/main" id="{4FCED726-9509-4C51-B0AA-42C6277CA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2" name="Rectangle 271">
              <a:extLst>
                <a:ext uri="{FF2B5EF4-FFF2-40B4-BE49-F238E27FC236}">
                  <a16:creationId xmlns:a16="http://schemas.microsoft.com/office/drawing/2014/main" id="{3882AFAE-3804-41BB-884B-FE8ACD629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72">
              <a:extLst>
                <a:ext uri="{FF2B5EF4-FFF2-40B4-BE49-F238E27FC236}">
                  <a16:creationId xmlns:a16="http://schemas.microsoft.com/office/drawing/2014/main" id="{24FDFEDF-2543-4E96-9579-79B8262FD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73">
              <a:extLst>
                <a:ext uri="{FF2B5EF4-FFF2-40B4-BE49-F238E27FC236}">
                  <a16:creationId xmlns:a16="http://schemas.microsoft.com/office/drawing/2014/main" id="{B0534131-8AF5-4168-807A-A0451236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74">
              <a:extLst>
                <a:ext uri="{FF2B5EF4-FFF2-40B4-BE49-F238E27FC236}">
                  <a16:creationId xmlns:a16="http://schemas.microsoft.com/office/drawing/2014/main" id="{3911C7AD-FE3F-4E4A-B175-18D92717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75">
              <a:extLst>
                <a:ext uri="{FF2B5EF4-FFF2-40B4-BE49-F238E27FC236}">
                  <a16:creationId xmlns:a16="http://schemas.microsoft.com/office/drawing/2014/main" id="{87B04A41-9D65-48C1-A0E4-C8CF1CAD6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6">
              <a:extLst>
                <a:ext uri="{FF2B5EF4-FFF2-40B4-BE49-F238E27FC236}">
                  <a16:creationId xmlns:a16="http://schemas.microsoft.com/office/drawing/2014/main" id="{F60AAEDC-B3A4-4207-86B6-6298410A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AutoShape 277">
              <a:extLst>
                <a:ext uri="{FF2B5EF4-FFF2-40B4-BE49-F238E27FC236}">
                  <a16:creationId xmlns:a16="http://schemas.microsoft.com/office/drawing/2014/main" id="{7B2F31B1-3B61-4703-8B9B-4CC94CAA8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78">
              <a:extLst>
                <a:ext uri="{FF2B5EF4-FFF2-40B4-BE49-F238E27FC236}">
                  <a16:creationId xmlns:a16="http://schemas.microsoft.com/office/drawing/2014/main" id="{AF5BB8FC-4DF8-47BD-A506-BD4D8B1E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79">
              <a:extLst>
                <a:ext uri="{FF2B5EF4-FFF2-40B4-BE49-F238E27FC236}">
                  <a16:creationId xmlns:a16="http://schemas.microsoft.com/office/drawing/2014/main" id="{EAB99CA5-68BB-4422-8DFC-C4123432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Oval 280">
              <a:extLst>
                <a:ext uri="{FF2B5EF4-FFF2-40B4-BE49-F238E27FC236}">
                  <a16:creationId xmlns:a16="http://schemas.microsoft.com/office/drawing/2014/main" id="{FC2AA915-0AB7-4A07-9D92-33DCA7B9C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Rectangle 281">
              <a:extLst>
                <a:ext uri="{FF2B5EF4-FFF2-40B4-BE49-F238E27FC236}">
                  <a16:creationId xmlns:a16="http://schemas.microsoft.com/office/drawing/2014/main" id="{3C7BC139-9020-44A0-B532-082E50FB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1" name="Group 134">
            <a:extLst>
              <a:ext uri="{FF2B5EF4-FFF2-40B4-BE49-F238E27FC236}">
                <a16:creationId xmlns:a16="http://schemas.microsoft.com/office/drawing/2014/main" id="{B8F3A8DC-D69C-4CF2-AE25-1C427A85B73D}"/>
              </a:ext>
            </a:extLst>
          </p:cNvPr>
          <p:cNvGrpSpPr>
            <a:grpSpLocks/>
          </p:cNvGrpSpPr>
          <p:nvPr/>
        </p:nvGrpSpPr>
        <p:grpSpPr bwMode="auto">
          <a:xfrm>
            <a:off x="3423024" y="2405156"/>
            <a:ext cx="1281113" cy="363538"/>
            <a:chOff x="3621" y="3265"/>
            <a:chExt cx="1776" cy="744"/>
          </a:xfrm>
        </p:grpSpPr>
        <p:pic>
          <p:nvPicPr>
            <p:cNvPr id="42" name="Picture 135" descr="reellogo">
              <a:extLst>
                <a:ext uri="{FF2B5EF4-FFF2-40B4-BE49-F238E27FC236}">
                  <a16:creationId xmlns:a16="http://schemas.microsoft.com/office/drawing/2014/main" id="{E6CF5DD1-CE2D-4A48-94B2-209A4973C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136">
              <a:extLst>
                <a:ext uri="{FF2B5EF4-FFF2-40B4-BE49-F238E27FC236}">
                  <a16:creationId xmlns:a16="http://schemas.microsoft.com/office/drawing/2014/main" id="{340FCC9F-8CBC-45C4-8B51-B46E6B68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7">
              <a:extLst>
                <a:ext uri="{FF2B5EF4-FFF2-40B4-BE49-F238E27FC236}">
                  <a16:creationId xmlns:a16="http://schemas.microsoft.com/office/drawing/2014/main" id="{7D92D885-E7F7-4088-82AB-9F1BF45D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5" name="Picture 138" descr="video1">
              <a:extLst>
                <a:ext uri="{FF2B5EF4-FFF2-40B4-BE49-F238E27FC236}">
                  <a16:creationId xmlns:a16="http://schemas.microsoft.com/office/drawing/2014/main" id="{243AD10C-7E93-4B43-BCA4-2965E24D4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349">
            <a:extLst>
              <a:ext uri="{FF2B5EF4-FFF2-40B4-BE49-F238E27FC236}">
                <a16:creationId xmlns:a16="http://schemas.microsoft.com/office/drawing/2014/main" id="{FD35640A-36DB-44BE-8789-E73D0BC2EE1A}"/>
              </a:ext>
            </a:extLst>
          </p:cNvPr>
          <p:cNvGrpSpPr>
            <a:grpSpLocks/>
          </p:cNvGrpSpPr>
          <p:nvPr/>
        </p:nvGrpSpPr>
        <p:grpSpPr bwMode="auto">
          <a:xfrm>
            <a:off x="8349037" y="2992531"/>
            <a:ext cx="677862" cy="663575"/>
            <a:chOff x="4437" y="1472"/>
            <a:chExt cx="427" cy="418"/>
          </a:xfrm>
        </p:grpSpPr>
        <p:sp>
          <p:nvSpPr>
            <p:cNvPr id="47" name="Rectangle 350">
              <a:extLst>
                <a:ext uri="{FF2B5EF4-FFF2-40B4-BE49-F238E27FC236}">
                  <a16:creationId xmlns:a16="http://schemas.microsoft.com/office/drawing/2014/main" id="{CC5DC216-C2E1-43FE-A86B-2E688B90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48" name="Rectangle 351">
              <a:extLst>
                <a:ext uri="{FF2B5EF4-FFF2-40B4-BE49-F238E27FC236}">
                  <a16:creationId xmlns:a16="http://schemas.microsoft.com/office/drawing/2014/main" id="{D8FB050B-05EA-4764-9F97-521A35DAD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49" name="Rectangle 352">
              <a:extLst>
                <a:ext uri="{FF2B5EF4-FFF2-40B4-BE49-F238E27FC236}">
                  <a16:creationId xmlns:a16="http://schemas.microsoft.com/office/drawing/2014/main" id="{E872B29E-CCD3-47F5-9A1E-27616A4ED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0" name="Rectangle 353">
              <a:extLst>
                <a:ext uri="{FF2B5EF4-FFF2-40B4-BE49-F238E27FC236}">
                  <a16:creationId xmlns:a16="http://schemas.microsoft.com/office/drawing/2014/main" id="{C242A16F-5100-42D1-AD69-8D48945D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51" name="Freeform 1287">
            <a:extLst>
              <a:ext uri="{FF2B5EF4-FFF2-40B4-BE49-F238E27FC236}">
                <a16:creationId xmlns:a16="http://schemas.microsoft.com/office/drawing/2014/main" id="{3B51B298-67AD-4AF8-A748-7960D4D6588C}"/>
              </a:ext>
            </a:extLst>
          </p:cNvPr>
          <p:cNvSpPr>
            <a:spLocks/>
          </p:cNvSpPr>
          <p:nvPr/>
        </p:nvSpPr>
        <p:spPr bwMode="auto">
          <a:xfrm>
            <a:off x="4858124" y="2433731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Connector 45">
            <a:extLst>
              <a:ext uri="{FF2B5EF4-FFF2-40B4-BE49-F238E27FC236}">
                <a16:creationId xmlns:a16="http://schemas.microsoft.com/office/drawing/2014/main" id="{2A388282-60F0-43D9-9BAF-4CFBA5E129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9349" y="2998881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EFDD7483-FA2A-4CFD-A8AD-5A7ED6494E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0712" y="3029044"/>
            <a:ext cx="1531937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64">
            <a:extLst>
              <a:ext uri="{FF2B5EF4-FFF2-40B4-BE49-F238E27FC236}">
                <a16:creationId xmlns:a16="http://schemas.microsoft.com/office/drawing/2014/main" id="{8F596070-55A1-4958-9C22-DF86DB60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249" y="3698969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video server</a:t>
            </a:r>
          </a:p>
          <a:p>
            <a:pPr algn="ctr"/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(stored video)</a:t>
            </a:r>
            <a:endParaRPr lang="en-US" altLang="en-US" sz="1800" i="1">
              <a:solidFill>
                <a:srgbClr val="CC0000"/>
              </a:solidFill>
              <a:cs typeface="Arial" panose="020B0604020202020204" pitchFamily="34" charset="0"/>
            </a:endParaRPr>
          </a:p>
        </p:txBody>
      </p:sp>
      <p:sp>
        <p:nvSpPr>
          <p:cNvPr id="55" name="TextBox 64">
            <a:extLst>
              <a:ext uri="{FF2B5EF4-FFF2-40B4-BE49-F238E27FC236}">
                <a16:creationId xmlns:a16="http://schemas.microsoft.com/office/drawing/2014/main" id="{91494E9D-EDB9-41C7-A412-40EF9000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899" y="3806919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client</a:t>
            </a:r>
            <a:endParaRPr lang="en-US" altLang="en-US" sz="1800" i="1">
              <a:solidFill>
                <a:srgbClr val="CC0000"/>
              </a:solidFill>
              <a:cs typeface="Arial" panose="020B0604020202020204" pitchFamily="34" charset="0"/>
            </a:endParaRPr>
          </a:p>
        </p:txBody>
      </p:sp>
      <p:sp>
        <p:nvSpPr>
          <p:cNvPr id="56" name="TextBox 64">
            <a:extLst>
              <a:ext uri="{FF2B5EF4-FFF2-40B4-BE49-F238E27FC236}">
                <a16:creationId xmlns:a16="http://schemas.microsoft.com/office/drawing/2014/main" id="{F1D1E9FE-CC48-4CCE-A6DA-01057E566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174" y="3262406"/>
            <a:ext cx="91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Internet</a:t>
            </a:r>
            <a:endParaRPr lang="en-US" altLang="en-US" sz="1800" i="1">
              <a:solidFill>
                <a:srgbClr val="CC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Streaming: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139017"/>
          </a:xfrm>
        </p:spPr>
        <p:txBody>
          <a:bodyPr anchor="t">
            <a:normAutofit/>
          </a:bodyPr>
          <a:lstStyle/>
          <a:p>
            <a:r>
              <a:rPr lang="en-US" b="1" dirty="0"/>
              <a:t>DASH: D</a:t>
            </a:r>
            <a:r>
              <a:rPr lang="en-US" dirty="0"/>
              <a:t>ynamic, </a:t>
            </a:r>
            <a:r>
              <a:rPr lang="en-US" b="1" dirty="0"/>
              <a:t>A</a:t>
            </a:r>
            <a:r>
              <a:rPr lang="en-US" dirty="0"/>
              <a:t>daptive </a:t>
            </a:r>
            <a:r>
              <a:rPr lang="en-US" b="1" dirty="0"/>
              <a:t>S</a:t>
            </a:r>
            <a:r>
              <a:rPr lang="en-US" dirty="0"/>
              <a:t>treaming over </a:t>
            </a:r>
            <a:r>
              <a:rPr lang="en-US" b="1" dirty="0"/>
              <a:t>H</a:t>
            </a:r>
            <a:r>
              <a:rPr lang="en-US" dirty="0"/>
              <a:t>TTP</a:t>
            </a:r>
          </a:p>
          <a:p>
            <a:r>
              <a:rPr lang="en-US" b="1" dirty="0"/>
              <a:t>Server:</a:t>
            </a:r>
          </a:p>
          <a:p>
            <a:pPr lvl="1"/>
            <a:r>
              <a:rPr lang="en-US" dirty="0"/>
              <a:t>divides video file into multiple chunks</a:t>
            </a:r>
          </a:p>
          <a:p>
            <a:pPr lvl="1"/>
            <a:r>
              <a:rPr lang="en-US" dirty="0"/>
              <a:t>each chunk stored, encoded at different rates </a:t>
            </a:r>
          </a:p>
          <a:p>
            <a:pPr lvl="1"/>
            <a:r>
              <a:rPr lang="en-US" dirty="0"/>
              <a:t>manifest file: provides URLs for different chunks</a:t>
            </a:r>
          </a:p>
          <a:p>
            <a:r>
              <a:rPr lang="en-US" b="1" dirty="0"/>
              <a:t>Client:</a:t>
            </a:r>
          </a:p>
          <a:p>
            <a:pPr lvl="1"/>
            <a:r>
              <a:rPr lang="en-US" dirty="0"/>
              <a:t>periodically measures server-to-client bandwidth</a:t>
            </a:r>
          </a:p>
          <a:p>
            <a:pPr lvl="1"/>
            <a:r>
              <a:rPr lang="en-US" dirty="0"/>
              <a:t>consulting manifest, requests one chunk at a time </a:t>
            </a:r>
          </a:p>
          <a:p>
            <a:pPr lvl="2"/>
            <a:r>
              <a:rPr lang="en-US" dirty="0"/>
              <a:t>chooses maximum coding rate sustainable given current bandwidth</a:t>
            </a:r>
          </a:p>
          <a:p>
            <a:pPr lvl="2"/>
            <a:r>
              <a:rPr lang="en-US" dirty="0"/>
              <a:t>can choose different coding rates at different points in time (depending on available bandwidth at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Streaming: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“</a:t>
            </a:r>
            <a:r>
              <a:rPr lang="en-US" b="1" dirty="0"/>
              <a:t>Intelligence” at client: </a:t>
            </a:r>
            <a:r>
              <a:rPr lang="en-US" dirty="0"/>
              <a:t>client determines</a:t>
            </a:r>
          </a:p>
          <a:p>
            <a:pPr lvl="1"/>
            <a:r>
              <a:rPr lang="en-US" b="1" dirty="0"/>
              <a:t>when</a:t>
            </a:r>
            <a:r>
              <a:rPr lang="en-US" dirty="0"/>
              <a:t> to request chunk (so that buffer starvation, or overflow does not occur)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encoding rate </a:t>
            </a:r>
            <a:r>
              <a:rPr lang="en-US" dirty="0"/>
              <a:t>to request (higher quality when more bandwidth available)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request chunk (can request from URL server that is “close” to client or has high available bandwidth)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FTP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9218" name="Picture 2" descr="🥇 ▷ Understanding FTP Server and Its Functions, Ways and ...">
            <a:extLst>
              <a:ext uri="{FF2B5EF4-FFF2-40B4-BE49-F238E27FC236}">
                <a16:creationId xmlns:a16="http://schemas.microsoft.com/office/drawing/2014/main" id="{D5805214-0985-4F1E-8EB6-A4DB8438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6" y="3040366"/>
            <a:ext cx="5250099" cy="270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0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Content Distribution Networks (CDNs)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7911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Challenge: </a:t>
            </a:r>
            <a:r>
              <a:rPr lang="en-US" dirty="0"/>
              <a:t>how to stream content (selected from millions of videos) to hundreds of thousands of simultaneous users?</a:t>
            </a:r>
          </a:p>
          <a:p>
            <a:r>
              <a:rPr lang="en-US" b="1" dirty="0"/>
              <a:t>Option 1: </a:t>
            </a:r>
            <a:r>
              <a:rPr lang="en-US" dirty="0"/>
              <a:t>single and large “mega-server”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Long path to distant clients</a:t>
            </a:r>
          </a:p>
          <a:p>
            <a:pPr lvl="1"/>
            <a:r>
              <a:rPr lang="en-US" dirty="0"/>
              <a:t>Multiple copies of video sent over outgoing link</a:t>
            </a:r>
          </a:p>
          <a:p>
            <a:r>
              <a:rPr lang="en-US" b="1" dirty="0"/>
              <a:t>Option 2:</a:t>
            </a:r>
            <a:r>
              <a:rPr lang="en-US" dirty="0"/>
              <a:t> store multiple copies of videos at multiple distributed sites (CDN)</a:t>
            </a:r>
          </a:p>
          <a:p>
            <a:pPr lvl="1"/>
            <a:r>
              <a:rPr lang="en-US" b="1" dirty="0"/>
              <a:t>Enter Deep:</a:t>
            </a:r>
            <a:r>
              <a:rPr lang="en-US" dirty="0"/>
              <a:t> push CDN servers deep into many access networks </a:t>
            </a:r>
          </a:p>
          <a:p>
            <a:pPr lvl="2"/>
            <a:r>
              <a:rPr lang="en-US" dirty="0"/>
              <a:t>close to users</a:t>
            </a:r>
          </a:p>
          <a:p>
            <a:pPr lvl="2"/>
            <a:r>
              <a:rPr lang="en-US" dirty="0"/>
              <a:t>used by Akamai, 1700 locations</a:t>
            </a:r>
          </a:p>
          <a:p>
            <a:pPr lvl="1"/>
            <a:r>
              <a:rPr lang="en-US" b="1" dirty="0"/>
              <a:t>Bring Home: </a:t>
            </a:r>
            <a:r>
              <a:rPr lang="en-US" dirty="0"/>
              <a:t>smaller number (10’s) of larger clusters in POPs near (but not within) access networks</a:t>
            </a:r>
          </a:p>
          <a:p>
            <a:pPr lvl="2"/>
            <a:r>
              <a:rPr lang="en-US" dirty="0"/>
              <a:t>used by Limelight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7A689-802C-4000-A5FD-AA90EC59B7E8}"/>
              </a:ext>
            </a:extLst>
          </p:cNvPr>
          <p:cNvSpPr txBox="1">
            <a:spLocks/>
          </p:cNvSpPr>
          <p:nvPr/>
        </p:nvSpPr>
        <p:spPr>
          <a:xfrm>
            <a:off x="5928748" y="2451106"/>
            <a:ext cx="5335854" cy="917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Single point of network congestion</a:t>
            </a:r>
          </a:p>
          <a:p>
            <a:pPr lvl="1"/>
            <a:r>
              <a:rPr lang="en-US" dirty="0"/>
              <a:t>This solution doesn’t scale</a:t>
            </a:r>
          </a:p>
        </p:txBody>
      </p:sp>
    </p:spTree>
    <p:extLst>
      <p:ext uri="{BB962C8B-B14F-4D97-AF65-F5344CB8AC3E}">
        <p14:creationId xmlns:p14="http://schemas.microsoft.com/office/powerpoint/2010/main" val="82699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Content Distribution Networks (CDNs)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5A7CFC-9EA1-49CB-8A58-8C0B8D5D09AF}"/>
              </a:ext>
            </a:extLst>
          </p:cNvPr>
          <p:cNvGrpSpPr>
            <a:grpSpLocks/>
          </p:cNvGrpSpPr>
          <p:nvPr/>
        </p:nvGrpSpPr>
        <p:grpSpPr bwMode="auto">
          <a:xfrm>
            <a:off x="3842964" y="3719980"/>
            <a:ext cx="347662" cy="681038"/>
            <a:chOff x="7923189" y="2486664"/>
            <a:chExt cx="360377" cy="884585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F6B7B05E-E982-47F2-9322-8F989B20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950">
              <a:extLst>
                <a:ext uri="{FF2B5EF4-FFF2-40B4-BE49-F238E27FC236}">
                  <a16:creationId xmlns:a16="http://schemas.microsoft.com/office/drawing/2014/main" id="{A4F6AE3D-2F42-445E-A967-6805A9590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" name="Freeform 951">
                <a:extLst>
                  <a:ext uri="{FF2B5EF4-FFF2-40B4-BE49-F238E27FC236}">
                    <a16:creationId xmlns:a16="http://schemas.microsoft.com/office/drawing/2014/main" id="{91D618BF-4791-4A50-AB3D-B3D25582D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952">
                <a:extLst>
                  <a:ext uri="{FF2B5EF4-FFF2-40B4-BE49-F238E27FC236}">
                    <a16:creationId xmlns:a16="http://schemas.microsoft.com/office/drawing/2014/main" id="{74CDCA3A-5869-4D48-921B-2D8B15B6C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953">
                <a:extLst>
                  <a:ext uri="{FF2B5EF4-FFF2-40B4-BE49-F238E27FC236}">
                    <a16:creationId xmlns:a16="http://schemas.microsoft.com/office/drawing/2014/main" id="{C9538D20-7BA4-4547-9939-056D5E4E4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54">
                <a:extLst>
                  <a:ext uri="{FF2B5EF4-FFF2-40B4-BE49-F238E27FC236}">
                    <a16:creationId xmlns:a16="http://schemas.microsoft.com/office/drawing/2014/main" id="{2613F696-1066-4384-86F5-81C1F61E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955">
                <a:extLst>
                  <a:ext uri="{FF2B5EF4-FFF2-40B4-BE49-F238E27FC236}">
                    <a16:creationId xmlns:a16="http://schemas.microsoft.com/office/drawing/2014/main" id="{FA37105C-2AFB-416C-BB80-E1C3378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Group 956">
                <a:extLst>
                  <a:ext uri="{FF2B5EF4-FFF2-40B4-BE49-F238E27FC236}">
                    <a16:creationId xmlns:a16="http://schemas.microsoft.com/office/drawing/2014/main" id="{1D8A298F-A6FD-415E-9C70-3EC20646AB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0" name="AutoShape 957">
                  <a:extLst>
                    <a:ext uri="{FF2B5EF4-FFF2-40B4-BE49-F238E27FC236}">
                      <a16:creationId xmlns:a16="http://schemas.microsoft.com/office/drawing/2014/main" id="{096F98FB-C39D-4FE1-99CA-001CBE6A9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AutoShape 958">
                  <a:extLst>
                    <a:ext uri="{FF2B5EF4-FFF2-40B4-BE49-F238E27FC236}">
                      <a16:creationId xmlns:a16="http://schemas.microsoft.com/office/drawing/2014/main" id="{A16D981A-3786-49CA-A8A8-0B5E39780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" name="Rectangle 959">
                <a:extLst>
                  <a:ext uri="{FF2B5EF4-FFF2-40B4-BE49-F238E27FC236}">
                    <a16:creationId xmlns:a16="http://schemas.microsoft.com/office/drawing/2014/main" id="{F812687D-6DFE-4044-BB7D-54C4B9ADE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7" name="Group 960">
                <a:extLst>
                  <a:ext uri="{FF2B5EF4-FFF2-40B4-BE49-F238E27FC236}">
                    <a16:creationId xmlns:a16="http://schemas.microsoft.com/office/drawing/2014/main" id="{3C55A4AF-2872-44B7-9099-4200438BB0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8" name="AutoShape 961">
                  <a:extLst>
                    <a:ext uri="{FF2B5EF4-FFF2-40B4-BE49-F238E27FC236}">
                      <a16:creationId xmlns:a16="http://schemas.microsoft.com/office/drawing/2014/main" id="{4DB6F5ED-5390-45B1-B9A6-B0AD05BE2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AutoShape 962">
                  <a:extLst>
                    <a:ext uri="{FF2B5EF4-FFF2-40B4-BE49-F238E27FC236}">
                      <a16:creationId xmlns:a16="http://schemas.microsoft.com/office/drawing/2014/main" id="{6BBF7E53-CF5F-49CA-8066-7FDDC3841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" name="Rectangle 963">
                <a:extLst>
                  <a:ext uri="{FF2B5EF4-FFF2-40B4-BE49-F238E27FC236}">
                    <a16:creationId xmlns:a16="http://schemas.microsoft.com/office/drawing/2014/main" id="{93170429-6ECD-499A-BAFA-2700F71DC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964">
                <a:extLst>
                  <a:ext uri="{FF2B5EF4-FFF2-40B4-BE49-F238E27FC236}">
                    <a16:creationId xmlns:a16="http://schemas.microsoft.com/office/drawing/2014/main" id="{13280602-2FCB-4D8A-85A8-F90CB626B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" name="Group 965">
                <a:extLst>
                  <a:ext uri="{FF2B5EF4-FFF2-40B4-BE49-F238E27FC236}">
                    <a16:creationId xmlns:a16="http://schemas.microsoft.com/office/drawing/2014/main" id="{12350E83-4A61-400C-BFDE-0228D86909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" name="AutoShape 966">
                  <a:extLst>
                    <a:ext uri="{FF2B5EF4-FFF2-40B4-BE49-F238E27FC236}">
                      <a16:creationId xmlns:a16="http://schemas.microsoft.com/office/drawing/2014/main" id="{1D08ED80-9CC4-4DB2-A293-5FCB23622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AutoShape 967">
                  <a:extLst>
                    <a:ext uri="{FF2B5EF4-FFF2-40B4-BE49-F238E27FC236}">
                      <a16:creationId xmlns:a16="http://schemas.microsoft.com/office/drawing/2014/main" id="{33E333FB-AB95-49DF-AC7E-ED46B8158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" name="Freeform 968">
                <a:extLst>
                  <a:ext uri="{FF2B5EF4-FFF2-40B4-BE49-F238E27FC236}">
                    <a16:creationId xmlns:a16="http://schemas.microsoft.com/office/drawing/2014/main" id="{31982E80-EE75-44FF-A2FC-D42CDD84B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" name="Group 969">
                <a:extLst>
                  <a:ext uri="{FF2B5EF4-FFF2-40B4-BE49-F238E27FC236}">
                    <a16:creationId xmlns:a16="http://schemas.microsoft.com/office/drawing/2014/main" id="{3FF749F4-3C0E-493F-9038-C50BE3A5D7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" name="AutoShape 970">
                  <a:extLst>
                    <a:ext uri="{FF2B5EF4-FFF2-40B4-BE49-F238E27FC236}">
                      <a16:creationId xmlns:a16="http://schemas.microsoft.com/office/drawing/2014/main" id="{AEBEF237-A515-4111-AA14-3C3DBB98E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AutoShape 971">
                  <a:extLst>
                    <a:ext uri="{FF2B5EF4-FFF2-40B4-BE49-F238E27FC236}">
                      <a16:creationId xmlns:a16="http://schemas.microsoft.com/office/drawing/2014/main" id="{553F8915-39E5-4347-991E-FB3809958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" name="Rectangle 972">
                <a:extLst>
                  <a:ext uri="{FF2B5EF4-FFF2-40B4-BE49-F238E27FC236}">
                    <a16:creationId xmlns:a16="http://schemas.microsoft.com/office/drawing/2014/main" id="{5B2F1FDA-89D0-448F-A272-BB065F680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973">
                <a:extLst>
                  <a:ext uri="{FF2B5EF4-FFF2-40B4-BE49-F238E27FC236}">
                    <a16:creationId xmlns:a16="http://schemas.microsoft.com/office/drawing/2014/main" id="{B32A80A1-03EE-4393-8C45-225724701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74">
                <a:extLst>
                  <a:ext uri="{FF2B5EF4-FFF2-40B4-BE49-F238E27FC236}">
                    <a16:creationId xmlns:a16="http://schemas.microsoft.com/office/drawing/2014/main" id="{746109C4-A786-474B-89B2-D0AC10A96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975">
                <a:extLst>
                  <a:ext uri="{FF2B5EF4-FFF2-40B4-BE49-F238E27FC236}">
                    <a16:creationId xmlns:a16="http://schemas.microsoft.com/office/drawing/2014/main" id="{DE697251-656B-4E8E-B175-F1AD78EB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976">
                <a:extLst>
                  <a:ext uri="{FF2B5EF4-FFF2-40B4-BE49-F238E27FC236}">
                    <a16:creationId xmlns:a16="http://schemas.microsoft.com/office/drawing/2014/main" id="{1C5BE6ED-5213-4D8D-B3AD-90E1BA21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AutoShape 977">
                <a:extLst>
                  <a:ext uri="{FF2B5EF4-FFF2-40B4-BE49-F238E27FC236}">
                    <a16:creationId xmlns:a16="http://schemas.microsoft.com/office/drawing/2014/main" id="{D9B16D8E-CD33-425F-A460-87DE7FE93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AutoShape 978">
                <a:extLst>
                  <a:ext uri="{FF2B5EF4-FFF2-40B4-BE49-F238E27FC236}">
                    <a16:creationId xmlns:a16="http://schemas.microsoft.com/office/drawing/2014/main" id="{DB04CD52-636E-4071-9503-1CCAA90AF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Oval 979">
                <a:extLst>
                  <a:ext uri="{FF2B5EF4-FFF2-40B4-BE49-F238E27FC236}">
                    <a16:creationId xmlns:a16="http://schemas.microsoft.com/office/drawing/2014/main" id="{ACF6A5F5-DDD2-466D-9135-15B258D5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980">
                <a:extLst>
                  <a:ext uri="{FF2B5EF4-FFF2-40B4-BE49-F238E27FC236}">
                    <a16:creationId xmlns:a16="http://schemas.microsoft.com/office/drawing/2014/main" id="{B612896B-24F9-4B1B-A7F3-18B77EEB3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981">
                <a:extLst>
                  <a:ext uri="{FF2B5EF4-FFF2-40B4-BE49-F238E27FC236}">
                    <a16:creationId xmlns:a16="http://schemas.microsoft.com/office/drawing/2014/main" id="{325C5F89-D59A-4B7B-99E1-7C9612C92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982">
                <a:extLst>
                  <a:ext uri="{FF2B5EF4-FFF2-40B4-BE49-F238E27FC236}">
                    <a16:creationId xmlns:a16="http://schemas.microsoft.com/office/drawing/2014/main" id="{262DEC86-96E0-4189-A1DE-EAEF8057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2" name="Group 485">
            <a:extLst>
              <a:ext uri="{FF2B5EF4-FFF2-40B4-BE49-F238E27FC236}">
                <a16:creationId xmlns:a16="http://schemas.microsoft.com/office/drawing/2014/main" id="{811001FE-3019-41DA-A706-D4F2009B7310}"/>
              </a:ext>
            </a:extLst>
          </p:cNvPr>
          <p:cNvGrpSpPr>
            <a:grpSpLocks/>
          </p:cNvGrpSpPr>
          <p:nvPr/>
        </p:nvGrpSpPr>
        <p:grpSpPr bwMode="auto">
          <a:xfrm>
            <a:off x="3328614" y="3762843"/>
            <a:ext cx="7000875" cy="2516187"/>
            <a:chOff x="450850" y="1669617"/>
            <a:chExt cx="8386121" cy="4786198"/>
          </a:xfrm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E9171C0A-24C4-4D20-8C3D-2802CEAA1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39" y="224138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4085EE04-92F6-4463-B573-EC1DCCC3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3" y="304142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4">
              <a:extLst>
                <a:ext uri="{FF2B5EF4-FFF2-40B4-BE49-F238E27FC236}">
                  <a16:creationId xmlns:a16="http://schemas.microsoft.com/office/drawing/2014/main" id="{99D148A5-FFE5-4B53-98F8-33209480A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6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4134635B-D557-43DB-A8F0-F60C41140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0" y="535264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B9332887-E239-454A-8A19-77F2603BF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4" y="473039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CDF9DF43-0003-41BF-8294-B6BE29D60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3" y="407004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4">
              <a:extLst>
                <a:ext uri="{FF2B5EF4-FFF2-40B4-BE49-F238E27FC236}">
                  <a16:creationId xmlns:a16="http://schemas.microsoft.com/office/drawing/2014/main" id="{CCAEF78D-2A15-4A7B-A49B-0523B4B61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9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6BDFBD33-B1FE-4D9C-847B-4DE6CA46E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10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84">
              <a:extLst>
                <a:ext uri="{FF2B5EF4-FFF2-40B4-BE49-F238E27FC236}">
                  <a16:creationId xmlns:a16="http://schemas.microsoft.com/office/drawing/2014/main" id="{75F4ACEC-CB6B-4EF7-A00E-6FB8C66ED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5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5A55A9A6-6C8A-4F69-B1C1-265D11BA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70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8A21A78A-CCAB-4A07-9E3C-FF3842918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90" y="560662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F1C3ABED-D115-4B01-BB3B-3B217C6C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3" y="495897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EA785B8E-8F07-493D-AF87-CEE1F0940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2" y="404464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4">
              <a:extLst>
                <a:ext uri="{FF2B5EF4-FFF2-40B4-BE49-F238E27FC236}">
                  <a16:creationId xmlns:a16="http://schemas.microsoft.com/office/drawing/2014/main" id="{80A0AC46-3E68-4FC5-98E8-E707DFC1B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9" y="5847904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4">
              <a:extLst>
                <a:ext uri="{FF2B5EF4-FFF2-40B4-BE49-F238E27FC236}">
                  <a16:creationId xmlns:a16="http://schemas.microsoft.com/office/drawing/2014/main" id="{4122F7C2-BA5E-40F4-BE7D-BCCAB59D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6" y="598759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0178474D-AAB2-4BD8-B84C-0A6B1686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2" y="5835205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4">
              <a:extLst>
                <a:ext uri="{FF2B5EF4-FFF2-40B4-BE49-F238E27FC236}">
                  <a16:creationId xmlns:a16="http://schemas.microsoft.com/office/drawing/2014/main" id="{6D995EAC-2D37-43DF-9870-0DAD8461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95233" y="1669617"/>
              <a:ext cx="543812" cy="52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0" name="TextBox 179">
              <a:extLst>
                <a:ext uri="{FF2B5EF4-FFF2-40B4-BE49-F238E27FC236}">
                  <a16:creationId xmlns:a16="http://schemas.microsoft.com/office/drawing/2014/main" id="{462FA096-B992-48A1-9BA9-A57C2F63D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635935" y="3085162"/>
              <a:ext cx="543697" cy="52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1" name="TextBox 180">
              <a:extLst>
                <a:ext uri="{FF2B5EF4-FFF2-40B4-BE49-F238E27FC236}">
                  <a16:creationId xmlns:a16="http://schemas.microsoft.com/office/drawing/2014/main" id="{73CBE5F2-5004-4264-ACF5-C1711C30D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95000" y="5885558"/>
              <a:ext cx="543812" cy="52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2" name="TextBox 181">
              <a:extLst>
                <a:ext uri="{FF2B5EF4-FFF2-40B4-BE49-F238E27FC236}">
                  <a16:creationId xmlns:a16="http://schemas.microsoft.com/office/drawing/2014/main" id="{0C90206E-9CF5-4A30-B78D-9F7E7F89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9948738">
              <a:off x="2117518" y="5932635"/>
              <a:ext cx="543812" cy="52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3" name="TextBox 182">
              <a:extLst>
                <a:ext uri="{FF2B5EF4-FFF2-40B4-BE49-F238E27FC236}">
                  <a16:creationId xmlns:a16="http://schemas.microsoft.com/office/drawing/2014/main" id="{6CBF7064-8FFE-436A-B43E-13A66B7BC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4992697">
              <a:off x="440646" y="3712538"/>
              <a:ext cx="543697" cy="52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4" name="TextBox 183">
              <a:extLst>
                <a:ext uri="{FF2B5EF4-FFF2-40B4-BE49-F238E27FC236}">
                  <a16:creationId xmlns:a16="http://schemas.microsoft.com/office/drawing/2014/main" id="{305E55F4-7CB2-4B20-9108-EA3317A36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20651">
              <a:off x="2536067" y="1734469"/>
              <a:ext cx="543812" cy="523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grpSp>
          <p:nvGrpSpPr>
            <p:cNvPr id="65" name="Group 8">
              <a:extLst>
                <a:ext uri="{FF2B5EF4-FFF2-40B4-BE49-F238E27FC236}">
                  <a16:creationId xmlns:a16="http://schemas.microsoft.com/office/drawing/2014/main" id="{25096306-4D3A-4C09-90CE-916A43C36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61" name="Oval 3">
                <a:extLst>
                  <a:ext uri="{FF2B5EF4-FFF2-40B4-BE49-F238E27FC236}">
                    <a16:creationId xmlns:a16="http://schemas.microsoft.com/office/drawing/2014/main" id="{4E1D4D2C-A00D-4D08-91E2-1C8FC3DCF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2" name="Group 133">
                <a:extLst>
                  <a:ext uri="{FF2B5EF4-FFF2-40B4-BE49-F238E27FC236}">
                    <a16:creationId xmlns:a16="http://schemas.microsoft.com/office/drawing/2014/main" id="{966D5554-E5EE-4067-B949-506C5311D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335" name="Oval 407">
                  <a:extLst>
                    <a:ext uri="{FF2B5EF4-FFF2-40B4-BE49-F238E27FC236}">
                      <a16:creationId xmlns:a16="http://schemas.microsoft.com/office/drawing/2014/main" id="{8A623748-DE98-4940-B065-CCC5514D9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6" name="Rectangle 410">
                  <a:extLst>
                    <a:ext uri="{FF2B5EF4-FFF2-40B4-BE49-F238E27FC236}">
                      <a16:creationId xmlns:a16="http://schemas.microsoft.com/office/drawing/2014/main" id="{600F3177-21EF-423E-A4F7-9FBFA6FAF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7" name="Oval 411">
                  <a:extLst>
                    <a:ext uri="{FF2B5EF4-FFF2-40B4-BE49-F238E27FC236}">
                      <a16:creationId xmlns:a16="http://schemas.microsoft.com/office/drawing/2014/main" id="{EF681945-33DA-422A-8283-6ABCCA62C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38" name="Group 137">
                  <a:extLst>
                    <a:ext uri="{FF2B5EF4-FFF2-40B4-BE49-F238E27FC236}">
                      <a16:creationId xmlns:a16="http://schemas.microsoft.com/office/drawing/2014/main" id="{62D14534-FF88-433B-A26B-DCE0D62707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341" name="Freeform 138">
                    <a:extLst>
                      <a:ext uri="{FF2B5EF4-FFF2-40B4-BE49-F238E27FC236}">
                        <a16:creationId xmlns:a16="http://schemas.microsoft.com/office/drawing/2014/main" id="{D888B00B-3111-4ECD-A014-910C330C6A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139">
                    <a:extLst>
                      <a:ext uri="{FF2B5EF4-FFF2-40B4-BE49-F238E27FC236}">
                        <a16:creationId xmlns:a16="http://schemas.microsoft.com/office/drawing/2014/main" id="{A55D2175-9C4E-4E39-954A-64AE49E877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9" name="Line 140">
                  <a:extLst>
                    <a:ext uri="{FF2B5EF4-FFF2-40B4-BE49-F238E27FC236}">
                      <a16:creationId xmlns:a16="http://schemas.microsoft.com/office/drawing/2014/main" id="{1A58BC49-5D8D-44F0-A1AA-DAA6292DB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Line 141">
                  <a:extLst>
                    <a:ext uri="{FF2B5EF4-FFF2-40B4-BE49-F238E27FC236}">
                      <a16:creationId xmlns:a16="http://schemas.microsoft.com/office/drawing/2014/main" id="{3B77F694-152A-4B6F-AC88-7F210A548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263" name="Straight Connector 10">
                <a:extLst>
                  <a:ext uri="{FF2B5EF4-FFF2-40B4-BE49-F238E27FC236}">
                    <a16:creationId xmlns:a16="http://schemas.microsoft.com/office/drawing/2014/main" id="{45FF67DE-F22A-48CA-809D-5DEDFE319EFD}"/>
                  </a:ext>
                </a:extLst>
              </p:cNvPr>
              <p:cNvCxnSpPr>
                <a:cxnSpLocks noChangeShapeType="1"/>
                <a:stCxn id="340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4" name="Straight Connector 297">
                <a:extLst>
                  <a:ext uri="{FF2B5EF4-FFF2-40B4-BE49-F238E27FC236}">
                    <a16:creationId xmlns:a16="http://schemas.microsoft.com/office/drawing/2014/main" id="{1351B887-F100-44DE-B027-D3D26D62EA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5" name="Straight Connector 298">
                <a:extLst>
                  <a:ext uri="{FF2B5EF4-FFF2-40B4-BE49-F238E27FC236}">
                    <a16:creationId xmlns:a16="http://schemas.microsoft.com/office/drawing/2014/main" id="{20B53761-5DF0-42BA-A02E-8D885B9089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" name="Straight Connector 299">
                <a:extLst>
                  <a:ext uri="{FF2B5EF4-FFF2-40B4-BE49-F238E27FC236}">
                    <a16:creationId xmlns:a16="http://schemas.microsoft.com/office/drawing/2014/main" id="{53F0F775-F03F-40AE-B841-3AD544DC5D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" name="Straight Connector 300">
                <a:extLst>
                  <a:ext uri="{FF2B5EF4-FFF2-40B4-BE49-F238E27FC236}">
                    <a16:creationId xmlns:a16="http://schemas.microsoft.com/office/drawing/2014/main" id="{69205129-9885-4017-82F4-E6D50B410F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8" name="Straight Connector 301">
                <a:extLst>
                  <a:ext uri="{FF2B5EF4-FFF2-40B4-BE49-F238E27FC236}">
                    <a16:creationId xmlns:a16="http://schemas.microsoft.com/office/drawing/2014/main" id="{4CF2EEFE-5542-410A-9414-B00908B02D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Straight Connector 302">
                <a:extLst>
                  <a:ext uri="{FF2B5EF4-FFF2-40B4-BE49-F238E27FC236}">
                    <a16:creationId xmlns:a16="http://schemas.microsoft.com/office/drawing/2014/main" id="{6371328D-7A62-4431-84E2-16ADC39157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Straight Connector 303">
                <a:extLst>
                  <a:ext uri="{FF2B5EF4-FFF2-40B4-BE49-F238E27FC236}">
                    <a16:creationId xmlns:a16="http://schemas.microsoft.com/office/drawing/2014/main" id="{975F510E-8F1D-4D80-A039-68EC04984E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1" name="Straight Connector 304">
                <a:extLst>
                  <a:ext uri="{FF2B5EF4-FFF2-40B4-BE49-F238E27FC236}">
                    <a16:creationId xmlns:a16="http://schemas.microsoft.com/office/drawing/2014/main" id="{B948D9BD-52F2-4CA0-9EC3-1F276E2AF853}"/>
                  </a:ext>
                </a:extLst>
              </p:cNvPr>
              <p:cNvCxnSpPr>
                <a:cxnSpLocks noChangeShapeType="1"/>
                <a:endCxn id="335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72" name="Group 133">
                <a:extLst>
                  <a:ext uri="{FF2B5EF4-FFF2-40B4-BE49-F238E27FC236}">
                    <a16:creationId xmlns:a16="http://schemas.microsoft.com/office/drawing/2014/main" id="{DC9F4E62-4992-4373-8636-19BEBA2DE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327" name="Oval 407">
                  <a:extLst>
                    <a:ext uri="{FF2B5EF4-FFF2-40B4-BE49-F238E27FC236}">
                      <a16:creationId xmlns:a16="http://schemas.microsoft.com/office/drawing/2014/main" id="{60A3071B-794D-4068-ADB1-B25262867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410">
                  <a:extLst>
                    <a:ext uri="{FF2B5EF4-FFF2-40B4-BE49-F238E27FC236}">
                      <a16:creationId xmlns:a16="http://schemas.microsoft.com/office/drawing/2014/main" id="{B7444982-FEE3-4C9E-BD1F-E91B4B7B2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9" name="Oval 411">
                  <a:extLst>
                    <a:ext uri="{FF2B5EF4-FFF2-40B4-BE49-F238E27FC236}">
                      <a16:creationId xmlns:a16="http://schemas.microsoft.com/office/drawing/2014/main" id="{2AFC82EE-17F7-47D8-90AC-A6983D28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30" name="Group 137">
                  <a:extLst>
                    <a:ext uri="{FF2B5EF4-FFF2-40B4-BE49-F238E27FC236}">
                      <a16:creationId xmlns:a16="http://schemas.microsoft.com/office/drawing/2014/main" id="{E5A29827-D048-4354-94BA-53723FAF9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333" name="Freeform 138">
                    <a:extLst>
                      <a:ext uri="{FF2B5EF4-FFF2-40B4-BE49-F238E27FC236}">
                        <a16:creationId xmlns:a16="http://schemas.microsoft.com/office/drawing/2014/main" id="{B118F422-1646-47A4-9634-8E9C4A332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4" name="Freeform 139">
                    <a:extLst>
                      <a:ext uri="{FF2B5EF4-FFF2-40B4-BE49-F238E27FC236}">
                        <a16:creationId xmlns:a16="http://schemas.microsoft.com/office/drawing/2014/main" id="{7D2D369A-5F38-4B3C-9CA4-D2DB9E5E27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1" name="Line 140">
                  <a:extLst>
                    <a:ext uri="{FF2B5EF4-FFF2-40B4-BE49-F238E27FC236}">
                      <a16:creationId xmlns:a16="http://schemas.microsoft.com/office/drawing/2014/main" id="{E4BC62FA-9F9E-402B-B013-0F9C30076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Line 141">
                  <a:extLst>
                    <a:ext uri="{FF2B5EF4-FFF2-40B4-BE49-F238E27FC236}">
                      <a16:creationId xmlns:a16="http://schemas.microsoft.com/office/drawing/2014/main" id="{C8EA37AF-C91A-4844-8FD3-7EC85E3BF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3" name="Group 133">
                <a:extLst>
                  <a:ext uri="{FF2B5EF4-FFF2-40B4-BE49-F238E27FC236}">
                    <a16:creationId xmlns:a16="http://schemas.microsoft.com/office/drawing/2014/main" id="{9EF2F39C-DCB4-4465-AF9C-3406F68E8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319" name="Oval 407">
                  <a:extLst>
                    <a:ext uri="{FF2B5EF4-FFF2-40B4-BE49-F238E27FC236}">
                      <a16:creationId xmlns:a16="http://schemas.microsoft.com/office/drawing/2014/main" id="{F4450DF1-6B73-4C90-A905-1830CEDFD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0" name="Rectangle 410">
                  <a:extLst>
                    <a:ext uri="{FF2B5EF4-FFF2-40B4-BE49-F238E27FC236}">
                      <a16:creationId xmlns:a16="http://schemas.microsoft.com/office/drawing/2014/main" id="{73E05910-B4C1-4183-AB07-04BD704CC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1" name="Oval 411">
                  <a:extLst>
                    <a:ext uri="{FF2B5EF4-FFF2-40B4-BE49-F238E27FC236}">
                      <a16:creationId xmlns:a16="http://schemas.microsoft.com/office/drawing/2014/main" id="{D874F51D-C2D2-4810-AC65-12639D6EA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22" name="Group 137">
                  <a:extLst>
                    <a:ext uri="{FF2B5EF4-FFF2-40B4-BE49-F238E27FC236}">
                      <a16:creationId xmlns:a16="http://schemas.microsoft.com/office/drawing/2014/main" id="{C67C5B93-48B3-4FED-B23B-94F268DA71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325" name="Freeform 138">
                    <a:extLst>
                      <a:ext uri="{FF2B5EF4-FFF2-40B4-BE49-F238E27FC236}">
                        <a16:creationId xmlns:a16="http://schemas.microsoft.com/office/drawing/2014/main" id="{ABCA4C19-0209-4CB5-8A2D-7DEB48A277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 139">
                    <a:extLst>
                      <a:ext uri="{FF2B5EF4-FFF2-40B4-BE49-F238E27FC236}">
                        <a16:creationId xmlns:a16="http://schemas.microsoft.com/office/drawing/2014/main" id="{3A942B64-CD11-43E5-ABE8-027631A5B0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3" name="Line 140">
                  <a:extLst>
                    <a:ext uri="{FF2B5EF4-FFF2-40B4-BE49-F238E27FC236}">
                      <a16:creationId xmlns:a16="http://schemas.microsoft.com/office/drawing/2014/main" id="{99215008-AAD6-4843-A7F2-57B6A07D8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Line 141">
                  <a:extLst>
                    <a:ext uri="{FF2B5EF4-FFF2-40B4-BE49-F238E27FC236}">
                      <a16:creationId xmlns:a16="http://schemas.microsoft.com/office/drawing/2014/main" id="{2273EEF0-94E0-4F3F-85CD-FD3B1CEDB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4" name="Group 133">
                <a:extLst>
                  <a:ext uri="{FF2B5EF4-FFF2-40B4-BE49-F238E27FC236}">
                    <a16:creationId xmlns:a16="http://schemas.microsoft.com/office/drawing/2014/main" id="{57382BEA-6769-4C87-A2CC-1894424DC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311" name="Oval 407">
                  <a:extLst>
                    <a:ext uri="{FF2B5EF4-FFF2-40B4-BE49-F238E27FC236}">
                      <a16:creationId xmlns:a16="http://schemas.microsoft.com/office/drawing/2014/main" id="{097F0AAC-E9DE-4097-B384-D6825A284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2" name="Rectangle 410">
                  <a:extLst>
                    <a:ext uri="{FF2B5EF4-FFF2-40B4-BE49-F238E27FC236}">
                      <a16:creationId xmlns:a16="http://schemas.microsoft.com/office/drawing/2014/main" id="{54803ABC-AB24-4213-B895-43F9D34FA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3" name="Oval 411">
                  <a:extLst>
                    <a:ext uri="{FF2B5EF4-FFF2-40B4-BE49-F238E27FC236}">
                      <a16:creationId xmlns:a16="http://schemas.microsoft.com/office/drawing/2014/main" id="{FC43D2E7-D63B-476E-AEE5-1C468DCF7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Group 137">
                  <a:extLst>
                    <a:ext uri="{FF2B5EF4-FFF2-40B4-BE49-F238E27FC236}">
                      <a16:creationId xmlns:a16="http://schemas.microsoft.com/office/drawing/2014/main" id="{95F23102-9DB1-4D82-B0BF-4448B94387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317" name="Freeform 138">
                    <a:extLst>
                      <a:ext uri="{FF2B5EF4-FFF2-40B4-BE49-F238E27FC236}">
                        <a16:creationId xmlns:a16="http://schemas.microsoft.com/office/drawing/2014/main" id="{77526E94-DD77-4C2A-8C14-7FBDEE0BE9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139">
                    <a:extLst>
                      <a:ext uri="{FF2B5EF4-FFF2-40B4-BE49-F238E27FC236}">
                        <a16:creationId xmlns:a16="http://schemas.microsoft.com/office/drawing/2014/main" id="{165FDCAA-0552-4022-9756-766E93F19B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5" name="Line 140">
                  <a:extLst>
                    <a:ext uri="{FF2B5EF4-FFF2-40B4-BE49-F238E27FC236}">
                      <a16:creationId xmlns:a16="http://schemas.microsoft.com/office/drawing/2014/main" id="{7EE1D737-5DD1-4816-AEFF-EC064240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Line 141">
                  <a:extLst>
                    <a:ext uri="{FF2B5EF4-FFF2-40B4-BE49-F238E27FC236}">
                      <a16:creationId xmlns:a16="http://schemas.microsoft.com/office/drawing/2014/main" id="{A46FF6AC-B3E7-467A-90A3-999377F9B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133">
                <a:extLst>
                  <a:ext uri="{FF2B5EF4-FFF2-40B4-BE49-F238E27FC236}">
                    <a16:creationId xmlns:a16="http://schemas.microsoft.com/office/drawing/2014/main" id="{E96E4805-D6B0-432C-916B-582038174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303" name="Oval 407">
                  <a:extLst>
                    <a:ext uri="{FF2B5EF4-FFF2-40B4-BE49-F238E27FC236}">
                      <a16:creationId xmlns:a16="http://schemas.microsoft.com/office/drawing/2014/main" id="{58E59C38-3C0E-4E94-AA3B-3C8532031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4" name="Rectangle 410">
                  <a:extLst>
                    <a:ext uri="{FF2B5EF4-FFF2-40B4-BE49-F238E27FC236}">
                      <a16:creationId xmlns:a16="http://schemas.microsoft.com/office/drawing/2014/main" id="{265C26AA-DB82-43D1-A8FF-14C885F74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5" name="Oval 411">
                  <a:extLst>
                    <a:ext uri="{FF2B5EF4-FFF2-40B4-BE49-F238E27FC236}">
                      <a16:creationId xmlns:a16="http://schemas.microsoft.com/office/drawing/2014/main" id="{9F8B2ABD-A95D-4863-A462-8037CDBCC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06" name="Group 137">
                  <a:extLst>
                    <a:ext uri="{FF2B5EF4-FFF2-40B4-BE49-F238E27FC236}">
                      <a16:creationId xmlns:a16="http://schemas.microsoft.com/office/drawing/2014/main" id="{579ABCC2-952E-4943-9AC7-937B15B238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309" name="Freeform 138">
                    <a:extLst>
                      <a:ext uri="{FF2B5EF4-FFF2-40B4-BE49-F238E27FC236}">
                        <a16:creationId xmlns:a16="http://schemas.microsoft.com/office/drawing/2014/main" id="{B9708B8C-E037-4CAB-9000-7B67E01616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139">
                    <a:extLst>
                      <a:ext uri="{FF2B5EF4-FFF2-40B4-BE49-F238E27FC236}">
                        <a16:creationId xmlns:a16="http://schemas.microsoft.com/office/drawing/2014/main" id="{F3FF326E-96E6-49DB-96A7-FC18C8E2DA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" name="Line 140">
                  <a:extLst>
                    <a:ext uri="{FF2B5EF4-FFF2-40B4-BE49-F238E27FC236}">
                      <a16:creationId xmlns:a16="http://schemas.microsoft.com/office/drawing/2014/main" id="{7C272474-F676-4894-964E-0DE14DC65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141">
                  <a:extLst>
                    <a:ext uri="{FF2B5EF4-FFF2-40B4-BE49-F238E27FC236}">
                      <a16:creationId xmlns:a16="http://schemas.microsoft.com/office/drawing/2014/main" id="{44B46301-ADA5-4B7B-B100-301D6AE21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133">
                <a:extLst>
                  <a:ext uri="{FF2B5EF4-FFF2-40B4-BE49-F238E27FC236}">
                    <a16:creationId xmlns:a16="http://schemas.microsoft.com/office/drawing/2014/main" id="{081CE0C9-1366-4673-AAC1-FFC7FC1A7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95" name="Oval 407">
                  <a:extLst>
                    <a:ext uri="{FF2B5EF4-FFF2-40B4-BE49-F238E27FC236}">
                      <a16:creationId xmlns:a16="http://schemas.microsoft.com/office/drawing/2014/main" id="{D2C4EFD2-AE8A-472C-82C5-A51456E9E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6" name="Rectangle 410">
                  <a:extLst>
                    <a:ext uri="{FF2B5EF4-FFF2-40B4-BE49-F238E27FC236}">
                      <a16:creationId xmlns:a16="http://schemas.microsoft.com/office/drawing/2014/main" id="{3A885CC2-03AE-45C2-84ED-59ECE9FBB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" name="Oval 411">
                  <a:extLst>
                    <a:ext uri="{FF2B5EF4-FFF2-40B4-BE49-F238E27FC236}">
                      <a16:creationId xmlns:a16="http://schemas.microsoft.com/office/drawing/2014/main" id="{128053B9-9EE8-46ED-8752-C51483E6C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98" name="Group 137">
                  <a:extLst>
                    <a:ext uri="{FF2B5EF4-FFF2-40B4-BE49-F238E27FC236}">
                      <a16:creationId xmlns:a16="http://schemas.microsoft.com/office/drawing/2014/main" id="{C998A4AF-9411-4CD0-AF45-E92AF8411C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301" name="Freeform 138">
                    <a:extLst>
                      <a:ext uri="{FF2B5EF4-FFF2-40B4-BE49-F238E27FC236}">
                        <a16:creationId xmlns:a16="http://schemas.microsoft.com/office/drawing/2014/main" id="{2094558A-F670-4551-AC6F-A8EE31297D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2" name="Freeform 139">
                    <a:extLst>
                      <a:ext uri="{FF2B5EF4-FFF2-40B4-BE49-F238E27FC236}">
                        <a16:creationId xmlns:a16="http://schemas.microsoft.com/office/drawing/2014/main" id="{F404963A-E05C-458C-9384-15D8098E41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" name="Line 140">
                  <a:extLst>
                    <a:ext uri="{FF2B5EF4-FFF2-40B4-BE49-F238E27FC236}">
                      <a16:creationId xmlns:a16="http://schemas.microsoft.com/office/drawing/2014/main" id="{65117498-C321-4E04-A178-168B8A1127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141">
                  <a:extLst>
                    <a:ext uri="{FF2B5EF4-FFF2-40B4-BE49-F238E27FC236}">
                      <a16:creationId xmlns:a16="http://schemas.microsoft.com/office/drawing/2014/main" id="{A5555FE1-3851-4260-B9F4-5BC547B16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" name="Group 133">
                <a:extLst>
                  <a:ext uri="{FF2B5EF4-FFF2-40B4-BE49-F238E27FC236}">
                    <a16:creationId xmlns:a16="http://schemas.microsoft.com/office/drawing/2014/main" id="{46255119-CEFE-44DD-91B4-879B5B727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87" name="Oval 407">
                  <a:extLst>
                    <a:ext uri="{FF2B5EF4-FFF2-40B4-BE49-F238E27FC236}">
                      <a16:creationId xmlns:a16="http://schemas.microsoft.com/office/drawing/2014/main" id="{E06D02C5-180C-4E94-9B36-0BCE20ED1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8" name="Rectangle 410">
                  <a:extLst>
                    <a:ext uri="{FF2B5EF4-FFF2-40B4-BE49-F238E27FC236}">
                      <a16:creationId xmlns:a16="http://schemas.microsoft.com/office/drawing/2014/main" id="{0F1487BD-EEAC-4890-AA1D-34E396990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9" name="Oval 411">
                  <a:extLst>
                    <a:ext uri="{FF2B5EF4-FFF2-40B4-BE49-F238E27FC236}">
                      <a16:creationId xmlns:a16="http://schemas.microsoft.com/office/drawing/2014/main" id="{0D217EED-25CE-477F-9330-4E8BBDA4B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90" name="Group 137">
                  <a:extLst>
                    <a:ext uri="{FF2B5EF4-FFF2-40B4-BE49-F238E27FC236}">
                      <a16:creationId xmlns:a16="http://schemas.microsoft.com/office/drawing/2014/main" id="{E52C1162-EFB1-4941-B08D-7A6067081F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93" name="Freeform 138">
                    <a:extLst>
                      <a:ext uri="{FF2B5EF4-FFF2-40B4-BE49-F238E27FC236}">
                        <a16:creationId xmlns:a16="http://schemas.microsoft.com/office/drawing/2014/main" id="{AA28098F-284D-419F-B4A8-40C3EC9877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 139">
                    <a:extLst>
                      <a:ext uri="{FF2B5EF4-FFF2-40B4-BE49-F238E27FC236}">
                        <a16:creationId xmlns:a16="http://schemas.microsoft.com/office/drawing/2014/main" id="{D9322397-520B-4F7E-953C-868BDBBED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1" name="Line 140">
                  <a:extLst>
                    <a:ext uri="{FF2B5EF4-FFF2-40B4-BE49-F238E27FC236}">
                      <a16:creationId xmlns:a16="http://schemas.microsoft.com/office/drawing/2014/main" id="{B7ADE1DB-DDC7-4F5D-ADCF-B62825748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Line 141">
                  <a:extLst>
                    <a:ext uri="{FF2B5EF4-FFF2-40B4-BE49-F238E27FC236}">
                      <a16:creationId xmlns:a16="http://schemas.microsoft.com/office/drawing/2014/main" id="{FAD4CB50-B2CC-43FC-BB11-F0A2ED20F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8" name="Group 133">
                <a:extLst>
                  <a:ext uri="{FF2B5EF4-FFF2-40B4-BE49-F238E27FC236}">
                    <a16:creationId xmlns:a16="http://schemas.microsoft.com/office/drawing/2014/main" id="{29DDB6D0-FF2F-4640-BEAC-4CDE272E9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79" name="Oval 407">
                  <a:extLst>
                    <a:ext uri="{FF2B5EF4-FFF2-40B4-BE49-F238E27FC236}">
                      <a16:creationId xmlns:a16="http://schemas.microsoft.com/office/drawing/2014/main" id="{BCAD0E5C-F4F7-4C47-AFE5-B7DF0B1EDB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0" name="Rectangle 410">
                  <a:extLst>
                    <a:ext uri="{FF2B5EF4-FFF2-40B4-BE49-F238E27FC236}">
                      <a16:creationId xmlns:a16="http://schemas.microsoft.com/office/drawing/2014/main" id="{9A877A71-4F69-45F9-AB4C-6BCDA25C0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1" name="Oval 411">
                  <a:extLst>
                    <a:ext uri="{FF2B5EF4-FFF2-40B4-BE49-F238E27FC236}">
                      <a16:creationId xmlns:a16="http://schemas.microsoft.com/office/drawing/2014/main" id="{923720E5-5915-4907-8F03-725111042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82" name="Group 137">
                  <a:extLst>
                    <a:ext uri="{FF2B5EF4-FFF2-40B4-BE49-F238E27FC236}">
                      <a16:creationId xmlns:a16="http://schemas.microsoft.com/office/drawing/2014/main" id="{113BD379-468C-4824-8758-A0226E2D9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85" name="Freeform 138">
                    <a:extLst>
                      <a:ext uri="{FF2B5EF4-FFF2-40B4-BE49-F238E27FC236}">
                        <a16:creationId xmlns:a16="http://schemas.microsoft.com/office/drawing/2014/main" id="{9441D6C0-EC41-451F-9625-6E4ADB0CE7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139">
                    <a:extLst>
                      <a:ext uri="{FF2B5EF4-FFF2-40B4-BE49-F238E27FC236}">
                        <a16:creationId xmlns:a16="http://schemas.microsoft.com/office/drawing/2014/main" id="{B62C9B4A-55D8-4AF3-90FF-8312FA21F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3" name="Line 140">
                  <a:extLst>
                    <a:ext uri="{FF2B5EF4-FFF2-40B4-BE49-F238E27FC236}">
                      <a16:creationId xmlns:a16="http://schemas.microsoft.com/office/drawing/2014/main" id="{25919F26-38B0-4B04-AF53-209533E12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Line 141">
                  <a:extLst>
                    <a:ext uri="{FF2B5EF4-FFF2-40B4-BE49-F238E27FC236}">
                      <a16:creationId xmlns:a16="http://schemas.microsoft.com/office/drawing/2014/main" id="{DAEDE609-DD61-496B-919E-B362343C2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6" name="Group 331">
              <a:extLst>
                <a:ext uri="{FF2B5EF4-FFF2-40B4-BE49-F238E27FC236}">
                  <a16:creationId xmlns:a16="http://schemas.microsoft.com/office/drawing/2014/main" id="{5C8E70AD-E5DD-40BE-A36B-EB5BBE82B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179" name="Oval 332">
                <a:extLst>
                  <a:ext uri="{FF2B5EF4-FFF2-40B4-BE49-F238E27FC236}">
                    <a16:creationId xmlns:a16="http://schemas.microsoft.com/office/drawing/2014/main" id="{3277159C-5CD0-4C77-8F21-51CDEAE8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0" name="Group 133">
                <a:extLst>
                  <a:ext uri="{FF2B5EF4-FFF2-40B4-BE49-F238E27FC236}">
                    <a16:creationId xmlns:a16="http://schemas.microsoft.com/office/drawing/2014/main" id="{7C726B5C-45E9-460B-87A2-AF4A93B0EB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53" name="Oval 407">
                  <a:extLst>
                    <a:ext uri="{FF2B5EF4-FFF2-40B4-BE49-F238E27FC236}">
                      <a16:creationId xmlns:a16="http://schemas.microsoft.com/office/drawing/2014/main" id="{635B0014-ED0B-49A0-B6DC-13ECCE91B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4" name="Rectangle 410">
                  <a:extLst>
                    <a:ext uri="{FF2B5EF4-FFF2-40B4-BE49-F238E27FC236}">
                      <a16:creationId xmlns:a16="http://schemas.microsoft.com/office/drawing/2014/main" id="{848C2F1F-6C65-4E60-A6CB-49C7AFCE3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5" name="Oval 411">
                  <a:extLst>
                    <a:ext uri="{FF2B5EF4-FFF2-40B4-BE49-F238E27FC236}">
                      <a16:creationId xmlns:a16="http://schemas.microsoft.com/office/drawing/2014/main" id="{E4CD0F96-8D13-414A-AB52-47867D4D5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56" name="Group 137">
                  <a:extLst>
                    <a:ext uri="{FF2B5EF4-FFF2-40B4-BE49-F238E27FC236}">
                      <a16:creationId xmlns:a16="http://schemas.microsoft.com/office/drawing/2014/main" id="{831D6656-961D-4600-83B5-DAEBE5DFCA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59" name="Freeform 138">
                    <a:extLst>
                      <a:ext uri="{FF2B5EF4-FFF2-40B4-BE49-F238E27FC236}">
                        <a16:creationId xmlns:a16="http://schemas.microsoft.com/office/drawing/2014/main" id="{9A226756-6CE2-4963-974E-333B7BC94C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139">
                    <a:extLst>
                      <a:ext uri="{FF2B5EF4-FFF2-40B4-BE49-F238E27FC236}">
                        <a16:creationId xmlns:a16="http://schemas.microsoft.com/office/drawing/2014/main" id="{08B2631C-EDD4-4B29-B8CE-071E330DEA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7" name="Line 140">
                  <a:extLst>
                    <a:ext uri="{FF2B5EF4-FFF2-40B4-BE49-F238E27FC236}">
                      <a16:creationId xmlns:a16="http://schemas.microsoft.com/office/drawing/2014/main" id="{DAD4F3B6-7DAD-4109-B99B-9E5F0379E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Line 141">
                  <a:extLst>
                    <a:ext uri="{FF2B5EF4-FFF2-40B4-BE49-F238E27FC236}">
                      <a16:creationId xmlns:a16="http://schemas.microsoft.com/office/drawing/2014/main" id="{E87A9B92-9C94-4F26-99B1-BBC120A24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81" name="Straight Connector 334">
                <a:extLst>
                  <a:ext uri="{FF2B5EF4-FFF2-40B4-BE49-F238E27FC236}">
                    <a16:creationId xmlns:a16="http://schemas.microsoft.com/office/drawing/2014/main" id="{334987A3-5800-43A1-8C0C-63A1EF81E329}"/>
                  </a:ext>
                </a:extLst>
              </p:cNvPr>
              <p:cNvCxnSpPr>
                <a:cxnSpLocks noChangeShapeType="1"/>
                <a:stCxn id="2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Straight Connector 335">
                <a:extLst>
                  <a:ext uri="{FF2B5EF4-FFF2-40B4-BE49-F238E27FC236}">
                    <a16:creationId xmlns:a16="http://schemas.microsoft.com/office/drawing/2014/main" id="{BE351B45-2C26-4FB7-9246-20A9B3DCD0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3" name="Straight Connector 336">
                <a:extLst>
                  <a:ext uri="{FF2B5EF4-FFF2-40B4-BE49-F238E27FC236}">
                    <a16:creationId xmlns:a16="http://schemas.microsoft.com/office/drawing/2014/main" id="{0E4BB1B4-029F-46A0-916C-46739FB360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" name="Straight Connector 337">
                <a:extLst>
                  <a:ext uri="{FF2B5EF4-FFF2-40B4-BE49-F238E27FC236}">
                    <a16:creationId xmlns:a16="http://schemas.microsoft.com/office/drawing/2014/main" id="{3D22DDD9-506F-4109-8715-94BEFBF14CE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5" name="Straight Connector 338">
                <a:extLst>
                  <a:ext uri="{FF2B5EF4-FFF2-40B4-BE49-F238E27FC236}">
                    <a16:creationId xmlns:a16="http://schemas.microsoft.com/office/drawing/2014/main" id="{FE0C7E37-0A9C-4FED-AE8B-577639575C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Straight Connector 339">
                <a:extLst>
                  <a:ext uri="{FF2B5EF4-FFF2-40B4-BE49-F238E27FC236}">
                    <a16:creationId xmlns:a16="http://schemas.microsoft.com/office/drawing/2014/main" id="{92310881-D57F-4A77-AADA-CCB1621894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7" name="Straight Connector 340">
                <a:extLst>
                  <a:ext uri="{FF2B5EF4-FFF2-40B4-BE49-F238E27FC236}">
                    <a16:creationId xmlns:a16="http://schemas.microsoft.com/office/drawing/2014/main" id="{085F082C-B67E-4800-8444-8618FE1DAC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8" name="Straight Connector 341">
                <a:extLst>
                  <a:ext uri="{FF2B5EF4-FFF2-40B4-BE49-F238E27FC236}">
                    <a16:creationId xmlns:a16="http://schemas.microsoft.com/office/drawing/2014/main" id="{A8E83834-C157-4FDB-ADF9-1745C80A0B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" name="Straight Connector 342">
                <a:extLst>
                  <a:ext uri="{FF2B5EF4-FFF2-40B4-BE49-F238E27FC236}">
                    <a16:creationId xmlns:a16="http://schemas.microsoft.com/office/drawing/2014/main" id="{90F125C2-2962-4E97-B362-C6CF1F1B7EAF}"/>
                  </a:ext>
                </a:extLst>
              </p:cNvPr>
              <p:cNvCxnSpPr>
                <a:cxnSpLocks noChangeShapeType="1"/>
                <a:endCxn id="2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90" name="Group 133">
                <a:extLst>
                  <a:ext uri="{FF2B5EF4-FFF2-40B4-BE49-F238E27FC236}">
                    <a16:creationId xmlns:a16="http://schemas.microsoft.com/office/drawing/2014/main" id="{36EECC10-3F9D-413D-8224-0936348D5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45" name="Oval 407">
                  <a:extLst>
                    <a:ext uri="{FF2B5EF4-FFF2-40B4-BE49-F238E27FC236}">
                      <a16:creationId xmlns:a16="http://schemas.microsoft.com/office/drawing/2014/main" id="{0850C15E-830A-4AFB-BA24-FAEFF2481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" name="Rectangle 410">
                  <a:extLst>
                    <a:ext uri="{FF2B5EF4-FFF2-40B4-BE49-F238E27FC236}">
                      <a16:creationId xmlns:a16="http://schemas.microsoft.com/office/drawing/2014/main" id="{2313EB9E-CF9F-40F8-8FCD-42EA093AC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7" name="Oval 411">
                  <a:extLst>
                    <a:ext uri="{FF2B5EF4-FFF2-40B4-BE49-F238E27FC236}">
                      <a16:creationId xmlns:a16="http://schemas.microsoft.com/office/drawing/2014/main" id="{AA551CE0-0A14-4313-8F5E-078E230CE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48" name="Group 137">
                  <a:extLst>
                    <a:ext uri="{FF2B5EF4-FFF2-40B4-BE49-F238E27FC236}">
                      <a16:creationId xmlns:a16="http://schemas.microsoft.com/office/drawing/2014/main" id="{4592E80F-4450-49D5-A498-9592F38133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51" name="Freeform 138">
                    <a:extLst>
                      <a:ext uri="{FF2B5EF4-FFF2-40B4-BE49-F238E27FC236}">
                        <a16:creationId xmlns:a16="http://schemas.microsoft.com/office/drawing/2014/main" id="{1C2DB904-E8F0-4869-B8D3-E8D2BCD798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139">
                    <a:extLst>
                      <a:ext uri="{FF2B5EF4-FFF2-40B4-BE49-F238E27FC236}">
                        <a16:creationId xmlns:a16="http://schemas.microsoft.com/office/drawing/2014/main" id="{92C047DC-F414-4ABD-A8A0-28EEBCB277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9" name="Line 140">
                  <a:extLst>
                    <a:ext uri="{FF2B5EF4-FFF2-40B4-BE49-F238E27FC236}">
                      <a16:creationId xmlns:a16="http://schemas.microsoft.com/office/drawing/2014/main" id="{1491B83A-347F-42B1-BF34-0BD7E42DF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141">
                  <a:extLst>
                    <a:ext uri="{FF2B5EF4-FFF2-40B4-BE49-F238E27FC236}">
                      <a16:creationId xmlns:a16="http://schemas.microsoft.com/office/drawing/2014/main" id="{18C26F99-AB7F-48B8-8A32-B21EC52D30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133">
                <a:extLst>
                  <a:ext uri="{FF2B5EF4-FFF2-40B4-BE49-F238E27FC236}">
                    <a16:creationId xmlns:a16="http://schemas.microsoft.com/office/drawing/2014/main" id="{86FF0F51-2824-4860-AE84-E5129ED018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37" name="Oval 407">
                  <a:extLst>
                    <a:ext uri="{FF2B5EF4-FFF2-40B4-BE49-F238E27FC236}">
                      <a16:creationId xmlns:a16="http://schemas.microsoft.com/office/drawing/2014/main" id="{3B53A197-24CA-4317-A81D-A23C9F214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410">
                  <a:extLst>
                    <a:ext uri="{FF2B5EF4-FFF2-40B4-BE49-F238E27FC236}">
                      <a16:creationId xmlns:a16="http://schemas.microsoft.com/office/drawing/2014/main" id="{4DC9EBBB-1E0B-4DE4-BF7F-7E1D3505B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9" name="Oval 411">
                  <a:extLst>
                    <a:ext uri="{FF2B5EF4-FFF2-40B4-BE49-F238E27FC236}">
                      <a16:creationId xmlns:a16="http://schemas.microsoft.com/office/drawing/2014/main" id="{4C06A4C2-1AC5-4836-9135-C0010CE6E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40" name="Group 137">
                  <a:extLst>
                    <a:ext uri="{FF2B5EF4-FFF2-40B4-BE49-F238E27FC236}">
                      <a16:creationId xmlns:a16="http://schemas.microsoft.com/office/drawing/2014/main" id="{0373D202-03F7-4CBE-BBCE-B457C347A5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43" name="Freeform 138">
                    <a:extLst>
                      <a:ext uri="{FF2B5EF4-FFF2-40B4-BE49-F238E27FC236}">
                        <a16:creationId xmlns:a16="http://schemas.microsoft.com/office/drawing/2014/main" id="{D7547A68-05A0-4F50-89A8-1B01F1C44A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4" name="Freeform 139">
                    <a:extLst>
                      <a:ext uri="{FF2B5EF4-FFF2-40B4-BE49-F238E27FC236}">
                        <a16:creationId xmlns:a16="http://schemas.microsoft.com/office/drawing/2014/main" id="{790C4223-3C3C-4833-A325-A18019E953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1" name="Line 140">
                  <a:extLst>
                    <a:ext uri="{FF2B5EF4-FFF2-40B4-BE49-F238E27FC236}">
                      <a16:creationId xmlns:a16="http://schemas.microsoft.com/office/drawing/2014/main" id="{3009DCB3-7CCB-4168-AB2E-1D57DE2E6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41">
                  <a:extLst>
                    <a:ext uri="{FF2B5EF4-FFF2-40B4-BE49-F238E27FC236}">
                      <a16:creationId xmlns:a16="http://schemas.microsoft.com/office/drawing/2014/main" id="{45ACBF65-793C-44E8-A83D-DACF853EA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2" name="Group 133">
                <a:extLst>
                  <a:ext uri="{FF2B5EF4-FFF2-40B4-BE49-F238E27FC236}">
                    <a16:creationId xmlns:a16="http://schemas.microsoft.com/office/drawing/2014/main" id="{FDB45ED5-3822-48E3-BAF1-CB156EFC1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29" name="Oval 407">
                  <a:extLst>
                    <a:ext uri="{FF2B5EF4-FFF2-40B4-BE49-F238E27FC236}">
                      <a16:creationId xmlns:a16="http://schemas.microsoft.com/office/drawing/2014/main" id="{88232CE5-C46E-483A-B4FD-D837B4BC7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0" name="Rectangle 410">
                  <a:extLst>
                    <a:ext uri="{FF2B5EF4-FFF2-40B4-BE49-F238E27FC236}">
                      <a16:creationId xmlns:a16="http://schemas.microsoft.com/office/drawing/2014/main" id="{1BF0F9F3-605F-4B7F-A0CE-FAC5C3AAB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1" name="Oval 411">
                  <a:extLst>
                    <a:ext uri="{FF2B5EF4-FFF2-40B4-BE49-F238E27FC236}">
                      <a16:creationId xmlns:a16="http://schemas.microsoft.com/office/drawing/2014/main" id="{FF034BD3-9518-4D1C-A280-6BBF136D03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32" name="Group 137">
                  <a:extLst>
                    <a:ext uri="{FF2B5EF4-FFF2-40B4-BE49-F238E27FC236}">
                      <a16:creationId xmlns:a16="http://schemas.microsoft.com/office/drawing/2014/main" id="{762B5B06-3368-4E13-9A69-2D713A218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35" name="Freeform 138">
                    <a:extLst>
                      <a:ext uri="{FF2B5EF4-FFF2-40B4-BE49-F238E27FC236}">
                        <a16:creationId xmlns:a16="http://schemas.microsoft.com/office/drawing/2014/main" id="{1AD5A111-67F6-4A8E-9002-D4A9F62E1B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39">
                    <a:extLst>
                      <a:ext uri="{FF2B5EF4-FFF2-40B4-BE49-F238E27FC236}">
                        <a16:creationId xmlns:a16="http://schemas.microsoft.com/office/drawing/2014/main" id="{0774DF40-F419-494A-89ED-63E125891D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3" name="Line 140">
                  <a:extLst>
                    <a:ext uri="{FF2B5EF4-FFF2-40B4-BE49-F238E27FC236}">
                      <a16:creationId xmlns:a16="http://schemas.microsoft.com/office/drawing/2014/main" id="{239CD1BB-F1A9-472A-8C2B-BCACFD399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41">
                  <a:extLst>
                    <a:ext uri="{FF2B5EF4-FFF2-40B4-BE49-F238E27FC236}">
                      <a16:creationId xmlns:a16="http://schemas.microsoft.com/office/drawing/2014/main" id="{C6D254E0-3532-47CB-BA52-75DB04F18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3" name="Group 133">
                <a:extLst>
                  <a:ext uri="{FF2B5EF4-FFF2-40B4-BE49-F238E27FC236}">
                    <a16:creationId xmlns:a16="http://schemas.microsoft.com/office/drawing/2014/main" id="{7DFA1F37-6765-407E-830F-B2DE22505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21" name="Oval 407">
                  <a:extLst>
                    <a:ext uri="{FF2B5EF4-FFF2-40B4-BE49-F238E27FC236}">
                      <a16:creationId xmlns:a16="http://schemas.microsoft.com/office/drawing/2014/main" id="{01CFF745-89E7-432F-9B17-B51F159B6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410">
                  <a:extLst>
                    <a:ext uri="{FF2B5EF4-FFF2-40B4-BE49-F238E27FC236}">
                      <a16:creationId xmlns:a16="http://schemas.microsoft.com/office/drawing/2014/main" id="{1C897B74-D042-45B3-9B1B-B8D28E23A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3" name="Oval 411">
                  <a:extLst>
                    <a:ext uri="{FF2B5EF4-FFF2-40B4-BE49-F238E27FC236}">
                      <a16:creationId xmlns:a16="http://schemas.microsoft.com/office/drawing/2014/main" id="{4D8DF8C6-955B-4226-901B-7E1557FBE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24" name="Group 137">
                  <a:extLst>
                    <a:ext uri="{FF2B5EF4-FFF2-40B4-BE49-F238E27FC236}">
                      <a16:creationId xmlns:a16="http://schemas.microsoft.com/office/drawing/2014/main" id="{F6C3800A-96EE-4019-922A-010F955FCF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27" name="Freeform 138">
                    <a:extLst>
                      <a:ext uri="{FF2B5EF4-FFF2-40B4-BE49-F238E27FC236}">
                        <a16:creationId xmlns:a16="http://schemas.microsoft.com/office/drawing/2014/main" id="{C2422642-C51B-4D37-BD12-E914BB2CD7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139">
                    <a:extLst>
                      <a:ext uri="{FF2B5EF4-FFF2-40B4-BE49-F238E27FC236}">
                        <a16:creationId xmlns:a16="http://schemas.microsoft.com/office/drawing/2014/main" id="{40E0BD01-2C43-407C-85D8-C53E742AB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" name="Line 140">
                  <a:extLst>
                    <a:ext uri="{FF2B5EF4-FFF2-40B4-BE49-F238E27FC236}">
                      <a16:creationId xmlns:a16="http://schemas.microsoft.com/office/drawing/2014/main" id="{88ED09E1-5282-4760-9A27-84F9930AB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Line 141">
                  <a:extLst>
                    <a:ext uri="{FF2B5EF4-FFF2-40B4-BE49-F238E27FC236}">
                      <a16:creationId xmlns:a16="http://schemas.microsoft.com/office/drawing/2014/main" id="{0139B541-0A61-4BC3-8F71-C0BBC0DBF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" name="Group 133">
                <a:extLst>
                  <a:ext uri="{FF2B5EF4-FFF2-40B4-BE49-F238E27FC236}">
                    <a16:creationId xmlns:a16="http://schemas.microsoft.com/office/drawing/2014/main" id="{90D2175D-32E6-4617-AF38-E2DBAA6098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3" name="Oval 407">
                  <a:extLst>
                    <a:ext uri="{FF2B5EF4-FFF2-40B4-BE49-F238E27FC236}">
                      <a16:creationId xmlns:a16="http://schemas.microsoft.com/office/drawing/2014/main" id="{BF6906E3-7D7D-4C4A-AA6A-55DE029D3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4" name="Rectangle 410">
                  <a:extLst>
                    <a:ext uri="{FF2B5EF4-FFF2-40B4-BE49-F238E27FC236}">
                      <a16:creationId xmlns:a16="http://schemas.microsoft.com/office/drawing/2014/main" id="{DC951EE6-8303-4720-8C60-DBF674D31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" name="Oval 411">
                  <a:extLst>
                    <a:ext uri="{FF2B5EF4-FFF2-40B4-BE49-F238E27FC236}">
                      <a16:creationId xmlns:a16="http://schemas.microsoft.com/office/drawing/2014/main" id="{4DDB2B92-BE94-4BBC-9BFE-20CF9971D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16" name="Group 137">
                  <a:extLst>
                    <a:ext uri="{FF2B5EF4-FFF2-40B4-BE49-F238E27FC236}">
                      <a16:creationId xmlns:a16="http://schemas.microsoft.com/office/drawing/2014/main" id="{0B6007B3-795E-40DE-991D-50B5A1FC87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9" name="Freeform 138">
                    <a:extLst>
                      <a:ext uri="{FF2B5EF4-FFF2-40B4-BE49-F238E27FC236}">
                        <a16:creationId xmlns:a16="http://schemas.microsoft.com/office/drawing/2014/main" id="{ECB9296F-8B8E-409B-8EEC-7794A95FE6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139">
                    <a:extLst>
                      <a:ext uri="{FF2B5EF4-FFF2-40B4-BE49-F238E27FC236}">
                        <a16:creationId xmlns:a16="http://schemas.microsoft.com/office/drawing/2014/main" id="{CBA4B960-35E8-428D-9836-C4AF362AB2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7" name="Line 140">
                  <a:extLst>
                    <a:ext uri="{FF2B5EF4-FFF2-40B4-BE49-F238E27FC236}">
                      <a16:creationId xmlns:a16="http://schemas.microsoft.com/office/drawing/2014/main" id="{FCE6651D-91A2-4427-9602-462D56B8E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41">
                  <a:extLst>
                    <a:ext uri="{FF2B5EF4-FFF2-40B4-BE49-F238E27FC236}">
                      <a16:creationId xmlns:a16="http://schemas.microsoft.com/office/drawing/2014/main" id="{B7F0AEB6-EF83-4AEC-ABC1-AB5FCF5E9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33">
                <a:extLst>
                  <a:ext uri="{FF2B5EF4-FFF2-40B4-BE49-F238E27FC236}">
                    <a16:creationId xmlns:a16="http://schemas.microsoft.com/office/drawing/2014/main" id="{33D94B00-DF73-4EFA-A498-9CCC2D893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05" name="Oval 407">
                  <a:extLst>
                    <a:ext uri="{FF2B5EF4-FFF2-40B4-BE49-F238E27FC236}">
                      <a16:creationId xmlns:a16="http://schemas.microsoft.com/office/drawing/2014/main" id="{CAFBC998-5455-44A6-833C-71370D464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" name="Rectangle 410">
                  <a:extLst>
                    <a:ext uri="{FF2B5EF4-FFF2-40B4-BE49-F238E27FC236}">
                      <a16:creationId xmlns:a16="http://schemas.microsoft.com/office/drawing/2014/main" id="{BF2424AF-2056-494E-B8A7-63B0CC4E8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" name="Oval 411">
                  <a:extLst>
                    <a:ext uri="{FF2B5EF4-FFF2-40B4-BE49-F238E27FC236}">
                      <a16:creationId xmlns:a16="http://schemas.microsoft.com/office/drawing/2014/main" id="{4934EFF0-F5CF-428C-BEA0-45AF1DCC56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8" name="Group 137">
                  <a:extLst>
                    <a:ext uri="{FF2B5EF4-FFF2-40B4-BE49-F238E27FC236}">
                      <a16:creationId xmlns:a16="http://schemas.microsoft.com/office/drawing/2014/main" id="{FB3884B8-A27F-41A5-8B1A-DB5B3F1DD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1" name="Freeform 138">
                    <a:extLst>
                      <a:ext uri="{FF2B5EF4-FFF2-40B4-BE49-F238E27FC236}">
                        <a16:creationId xmlns:a16="http://schemas.microsoft.com/office/drawing/2014/main" id="{AB6A873E-D774-4548-AB6F-F311865D47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139">
                    <a:extLst>
                      <a:ext uri="{FF2B5EF4-FFF2-40B4-BE49-F238E27FC236}">
                        <a16:creationId xmlns:a16="http://schemas.microsoft.com/office/drawing/2014/main" id="{389BEBE4-B752-409B-9190-48FA00BE84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9" name="Line 140">
                  <a:extLst>
                    <a:ext uri="{FF2B5EF4-FFF2-40B4-BE49-F238E27FC236}">
                      <a16:creationId xmlns:a16="http://schemas.microsoft.com/office/drawing/2014/main" id="{D2DEDDBE-4352-4749-9671-9CED5DE43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141">
                  <a:extLst>
                    <a:ext uri="{FF2B5EF4-FFF2-40B4-BE49-F238E27FC236}">
                      <a16:creationId xmlns:a16="http://schemas.microsoft.com/office/drawing/2014/main" id="{856EEE23-8BC8-498B-BD69-5C43C0562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6" name="Group 133">
                <a:extLst>
                  <a:ext uri="{FF2B5EF4-FFF2-40B4-BE49-F238E27FC236}">
                    <a16:creationId xmlns:a16="http://schemas.microsoft.com/office/drawing/2014/main" id="{F0CD01B0-99B8-4FA2-B8AC-4EC71B62DF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97" name="Oval 407">
                  <a:extLst>
                    <a:ext uri="{FF2B5EF4-FFF2-40B4-BE49-F238E27FC236}">
                      <a16:creationId xmlns:a16="http://schemas.microsoft.com/office/drawing/2014/main" id="{4CFD64B5-72DE-455C-854D-12B83FC46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" name="Rectangle 410">
                  <a:extLst>
                    <a:ext uri="{FF2B5EF4-FFF2-40B4-BE49-F238E27FC236}">
                      <a16:creationId xmlns:a16="http://schemas.microsoft.com/office/drawing/2014/main" id="{3F52FBE7-4863-4562-A4CF-D23E21D38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" name="Oval 411">
                  <a:extLst>
                    <a:ext uri="{FF2B5EF4-FFF2-40B4-BE49-F238E27FC236}">
                      <a16:creationId xmlns:a16="http://schemas.microsoft.com/office/drawing/2014/main" id="{233D2483-AD7E-4C90-BCA9-A59911970D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0" name="Group 137">
                  <a:extLst>
                    <a:ext uri="{FF2B5EF4-FFF2-40B4-BE49-F238E27FC236}">
                      <a16:creationId xmlns:a16="http://schemas.microsoft.com/office/drawing/2014/main" id="{58F64954-CCF1-4237-92BE-4D379309CF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3" name="Freeform 138">
                    <a:extLst>
                      <a:ext uri="{FF2B5EF4-FFF2-40B4-BE49-F238E27FC236}">
                        <a16:creationId xmlns:a16="http://schemas.microsoft.com/office/drawing/2014/main" id="{83E5CC06-15B6-44EB-8640-FCD867228D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139">
                    <a:extLst>
                      <a:ext uri="{FF2B5EF4-FFF2-40B4-BE49-F238E27FC236}">
                        <a16:creationId xmlns:a16="http://schemas.microsoft.com/office/drawing/2014/main" id="{96D26B42-6864-43B6-982F-0F762940A5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Line 140">
                  <a:extLst>
                    <a:ext uri="{FF2B5EF4-FFF2-40B4-BE49-F238E27FC236}">
                      <a16:creationId xmlns:a16="http://schemas.microsoft.com/office/drawing/2014/main" id="{25FFFA53-DFF4-4AEC-A7D0-6D66C5C56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141">
                  <a:extLst>
                    <a:ext uri="{FF2B5EF4-FFF2-40B4-BE49-F238E27FC236}">
                      <a16:creationId xmlns:a16="http://schemas.microsoft.com/office/drawing/2014/main" id="{16A216DB-5D1A-4E71-8499-12FD93CDA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" name="Oval 417">
              <a:extLst>
                <a:ext uri="{FF2B5EF4-FFF2-40B4-BE49-F238E27FC236}">
                  <a16:creationId xmlns:a16="http://schemas.microsoft.com/office/drawing/2014/main" id="{EF6EA90E-06C0-4F92-92B9-78B6D724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600"/>
              <a:ext cx="3086100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68" name="Group 133">
              <a:extLst>
                <a:ext uri="{FF2B5EF4-FFF2-40B4-BE49-F238E27FC236}">
                  <a16:creationId xmlns:a16="http://schemas.microsoft.com/office/drawing/2014/main" id="{1FF55027-19BD-4DA5-B76C-CEBB9889D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171" name="Oval 492">
                <a:extLst>
                  <a:ext uri="{FF2B5EF4-FFF2-40B4-BE49-F238E27FC236}">
                    <a16:creationId xmlns:a16="http://schemas.microsoft.com/office/drawing/2014/main" id="{D77CB903-D22F-4FD4-925A-FCC5CB23A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" name="Rectangle 410">
                <a:extLst>
                  <a:ext uri="{FF2B5EF4-FFF2-40B4-BE49-F238E27FC236}">
                    <a16:creationId xmlns:a16="http://schemas.microsoft.com/office/drawing/2014/main" id="{924E7FD7-98C1-4330-94A0-6E0F1B2B9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3" name="Oval 411">
                <a:extLst>
                  <a:ext uri="{FF2B5EF4-FFF2-40B4-BE49-F238E27FC236}">
                    <a16:creationId xmlns:a16="http://schemas.microsoft.com/office/drawing/2014/main" id="{8B04CD87-D0B8-49C4-8D26-C3F4224EF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" name="Group 137">
                <a:extLst>
                  <a:ext uri="{FF2B5EF4-FFF2-40B4-BE49-F238E27FC236}">
                    <a16:creationId xmlns:a16="http://schemas.microsoft.com/office/drawing/2014/main" id="{17575E85-0A0A-4616-AEF1-0A30B0B42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77" name="Freeform 138">
                  <a:extLst>
                    <a:ext uri="{FF2B5EF4-FFF2-40B4-BE49-F238E27FC236}">
                      <a16:creationId xmlns:a16="http://schemas.microsoft.com/office/drawing/2014/main" id="{218B522D-8DF0-4C59-AC60-01429084C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39">
                  <a:extLst>
                    <a:ext uri="{FF2B5EF4-FFF2-40B4-BE49-F238E27FC236}">
                      <a16:creationId xmlns:a16="http://schemas.microsoft.com/office/drawing/2014/main" id="{BB92E490-765D-41B5-8B5F-58DBC2BF0B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" name="Line 140">
                <a:extLst>
                  <a:ext uri="{FF2B5EF4-FFF2-40B4-BE49-F238E27FC236}">
                    <a16:creationId xmlns:a16="http://schemas.microsoft.com/office/drawing/2014/main" id="{8F6FAA78-90BF-4C69-A5CF-D7B367366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41">
                <a:extLst>
                  <a:ext uri="{FF2B5EF4-FFF2-40B4-BE49-F238E27FC236}">
                    <a16:creationId xmlns:a16="http://schemas.microsoft.com/office/drawing/2014/main" id="{BECB2970-3813-4242-9770-551401601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9" name="Straight Connector 419">
              <a:extLst>
                <a:ext uri="{FF2B5EF4-FFF2-40B4-BE49-F238E27FC236}">
                  <a16:creationId xmlns:a16="http://schemas.microsoft.com/office/drawing/2014/main" id="{C40821F4-2068-413B-A7A9-6F5FA4D48C89}"/>
                </a:ext>
              </a:extLst>
            </p:cNvPr>
            <p:cNvCxnSpPr>
              <a:cxnSpLocks noChangeShapeType="1"/>
              <a:stCxn id="176" idx="0"/>
            </p:cNvCxnSpPr>
            <p:nvPr/>
          </p:nvCxnSpPr>
          <p:spPr bwMode="auto">
            <a:xfrm>
              <a:off x="2662301" y="4315627"/>
              <a:ext cx="940542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420">
              <a:extLst>
                <a:ext uri="{FF2B5EF4-FFF2-40B4-BE49-F238E27FC236}">
                  <a16:creationId xmlns:a16="http://schemas.microsoft.com/office/drawing/2014/main" id="{4A5C27A5-E1B0-44BA-AEB2-D74BACC252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12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421">
              <a:extLst>
                <a:ext uri="{FF2B5EF4-FFF2-40B4-BE49-F238E27FC236}">
                  <a16:creationId xmlns:a16="http://schemas.microsoft.com/office/drawing/2014/main" id="{3CD8C1AE-6CEC-4396-8210-A0F530FCD0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23"/>
              <a:ext cx="234667" cy="3886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422">
              <a:extLst>
                <a:ext uri="{FF2B5EF4-FFF2-40B4-BE49-F238E27FC236}">
                  <a16:creationId xmlns:a16="http://schemas.microsoft.com/office/drawing/2014/main" id="{B66DC151-CE0E-4112-9B18-9FF6275BDF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52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423">
              <a:extLst>
                <a:ext uri="{FF2B5EF4-FFF2-40B4-BE49-F238E27FC236}">
                  <a16:creationId xmlns:a16="http://schemas.microsoft.com/office/drawing/2014/main" id="{71BAE039-9089-4E9E-B722-83CEC20410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61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24">
              <a:extLst>
                <a:ext uri="{FF2B5EF4-FFF2-40B4-BE49-F238E27FC236}">
                  <a16:creationId xmlns:a16="http://schemas.microsoft.com/office/drawing/2014/main" id="{46AB995A-98AE-438A-B137-19A1A35096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61"/>
              <a:ext cx="243934" cy="21546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425">
              <a:extLst>
                <a:ext uri="{FF2B5EF4-FFF2-40B4-BE49-F238E27FC236}">
                  <a16:creationId xmlns:a16="http://schemas.microsoft.com/office/drawing/2014/main" id="{92A49E02-DAC5-46C3-9C59-4CB34337BA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802"/>
              <a:ext cx="342282" cy="1059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Straight Connector 426">
              <a:extLst>
                <a:ext uri="{FF2B5EF4-FFF2-40B4-BE49-F238E27FC236}">
                  <a16:creationId xmlns:a16="http://schemas.microsoft.com/office/drawing/2014/main" id="{5575CBC3-51AB-4A89-AA1D-EEB426FF7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2" y="4532358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427">
              <a:extLst>
                <a:ext uri="{FF2B5EF4-FFF2-40B4-BE49-F238E27FC236}">
                  <a16:creationId xmlns:a16="http://schemas.microsoft.com/office/drawing/2014/main" id="{004F263F-AB3D-4889-96C2-088F7B38481B}"/>
                </a:ext>
              </a:extLst>
            </p:cNvPr>
            <p:cNvCxnSpPr>
              <a:cxnSpLocks noChangeShapeType="1"/>
              <a:endCxn id="171" idx="4"/>
            </p:cNvCxnSpPr>
            <p:nvPr/>
          </p:nvCxnSpPr>
          <p:spPr bwMode="auto">
            <a:xfrm flipH="1" flipV="1">
              <a:off x="2408213" y="4421934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8" name="Group 133">
              <a:extLst>
                <a:ext uri="{FF2B5EF4-FFF2-40B4-BE49-F238E27FC236}">
                  <a16:creationId xmlns:a16="http://schemas.microsoft.com/office/drawing/2014/main" id="{730DEFC8-9B80-4771-9411-0317CD63D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163" name="Oval 407">
                <a:extLst>
                  <a:ext uri="{FF2B5EF4-FFF2-40B4-BE49-F238E27FC236}">
                    <a16:creationId xmlns:a16="http://schemas.microsoft.com/office/drawing/2014/main" id="{8479FFF7-7C69-42BE-86FF-717D75E29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" name="Rectangle 410">
                <a:extLst>
                  <a:ext uri="{FF2B5EF4-FFF2-40B4-BE49-F238E27FC236}">
                    <a16:creationId xmlns:a16="http://schemas.microsoft.com/office/drawing/2014/main" id="{DB9D2C62-EBCB-4838-B95D-D2BA63144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Oval 411">
                <a:extLst>
                  <a:ext uri="{FF2B5EF4-FFF2-40B4-BE49-F238E27FC236}">
                    <a16:creationId xmlns:a16="http://schemas.microsoft.com/office/drawing/2014/main" id="{7AAD25A9-910A-44DD-BA5B-D705397D5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6" name="Group 137">
                <a:extLst>
                  <a:ext uri="{FF2B5EF4-FFF2-40B4-BE49-F238E27FC236}">
                    <a16:creationId xmlns:a16="http://schemas.microsoft.com/office/drawing/2014/main" id="{6418FB70-E8F1-4962-986C-CDA9DE71B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9" name="Freeform 138">
                  <a:extLst>
                    <a:ext uri="{FF2B5EF4-FFF2-40B4-BE49-F238E27FC236}">
                      <a16:creationId xmlns:a16="http://schemas.microsoft.com/office/drawing/2014/main" id="{7CD5432B-AF89-41A3-B82E-CDE2E94F9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139">
                  <a:extLst>
                    <a:ext uri="{FF2B5EF4-FFF2-40B4-BE49-F238E27FC236}">
                      <a16:creationId xmlns:a16="http://schemas.microsoft.com/office/drawing/2014/main" id="{431D0D08-3201-4623-A548-2F97EB9BD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" name="Line 140">
                <a:extLst>
                  <a:ext uri="{FF2B5EF4-FFF2-40B4-BE49-F238E27FC236}">
                    <a16:creationId xmlns:a16="http://schemas.microsoft.com/office/drawing/2014/main" id="{6360C08F-0346-474A-91D0-EDE52D8D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41">
                <a:extLst>
                  <a:ext uri="{FF2B5EF4-FFF2-40B4-BE49-F238E27FC236}">
                    <a16:creationId xmlns:a16="http://schemas.microsoft.com/office/drawing/2014/main" id="{88A3471F-1265-49CC-BCFD-FEBB71F54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" name="Group 133">
              <a:extLst>
                <a:ext uri="{FF2B5EF4-FFF2-40B4-BE49-F238E27FC236}">
                  <a16:creationId xmlns:a16="http://schemas.microsoft.com/office/drawing/2014/main" id="{D45B33E0-FC2E-4CE8-B1F4-B417D079E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155" name="Oval 407">
                <a:extLst>
                  <a:ext uri="{FF2B5EF4-FFF2-40B4-BE49-F238E27FC236}">
                    <a16:creationId xmlns:a16="http://schemas.microsoft.com/office/drawing/2014/main" id="{A54B15C2-A256-4BDA-A9B6-8C42BD923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6" name="Rectangle 410">
                <a:extLst>
                  <a:ext uri="{FF2B5EF4-FFF2-40B4-BE49-F238E27FC236}">
                    <a16:creationId xmlns:a16="http://schemas.microsoft.com/office/drawing/2014/main" id="{FE55A011-A5FF-4DAC-AFEE-75A2D374E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7" name="Oval 411">
                <a:extLst>
                  <a:ext uri="{FF2B5EF4-FFF2-40B4-BE49-F238E27FC236}">
                    <a16:creationId xmlns:a16="http://schemas.microsoft.com/office/drawing/2014/main" id="{C824882F-AF71-4F6A-8E0E-6E7521A0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8" name="Group 137">
                <a:extLst>
                  <a:ext uri="{FF2B5EF4-FFF2-40B4-BE49-F238E27FC236}">
                    <a16:creationId xmlns:a16="http://schemas.microsoft.com/office/drawing/2014/main" id="{09CCA7D0-6C01-477F-AC33-9F1173E203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1" name="Freeform 138">
                  <a:extLst>
                    <a:ext uri="{FF2B5EF4-FFF2-40B4-BE49-F238E27FC236}">
                      <a16:creationId xmlns:a16="http://schemas.microsoft.com/office/drawing/2014/main" id="{59B072FD-52BD-4069-9D18-F55045F79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139">
                  <a:extLst>
                    <a:ext uri="{FF2B5EF4-FFF2-40B4-BE49-F238E27FC236}">
                      <a16:creationId xmlns:a16="http://schemas.microsoft.com/office/drawing/2014/main" id="{3C539721-4F80-4719-896A-275BA4E1B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" name="Line 140">
                <a:extLst>
                  <a:ext uri="{FF2B5EF4-FFF2-40B4-BE49-F238E27FC236}">
                    <a16:creationId xmlns:a16="http://schemas.microsoft.com/office/drawing/2014/main" id="{56AEEF6D-23BB-42FC-BC62-F6CC09E09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1">
                <a:extLst>
                  <a:ext uri="{FF2B5EF4-FFF2-40B4-BE49-F238E27FC236}">
                    <a16:creationId xmlns:a16="http://schemas.microsoft.com/office/drawing/2014/main" id="{56CDBBDE-F8DF-41DE-BC44-AF8C26BE4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" name="Group 133">
              <a:extLst>
                <a:ext uri="{FF2B5EF4-FFF2-40B4-BE49-F238E27FC236}">
                  <a16:creationId xmlns:a16="http://schemas.microsoft.com/office/drawing/2014/main" id="{2E48743C-B37E-43F7-857A-FE54C2916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147" name="Oval 407">
                <a:extLst>
                  <a:ext uri="{FF2B5EF4-FFF2-40B4-BE49-F238E27FC236}">
                    <a16:creationId xmlns:a16="http://schemas.microsoft.com/office/drawing/2014/main" id="{30DF259D-99E0-40D8-B522-80B1B86B1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Rectangle 410">
                <a:extLst>
                  <a:ext uri="{FF2B5EF4-FFF2-40B4-BE49-F238E27FC236}">
                    <a16:creationId xmlns:a16="http://schemas.microsoft.com/office/drawing/2014/main" id="{72B1B6E7-018F-49A4-8D6A-96429B78F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Oval 411">
                <a:extLst>
                  <a:ext uri="{FF2B5EF4-FFF2-40B4-BE49-F238E27FC236}">
                    <a16:creationId xmlns:a16="http://schemas.microsoft.com/office/drawing/2014/main" id="{70D4481E-1722-47FE-A1DA-EEF638124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0" name="Group 137">
                <a:extLst>
                  <a:ext uri="{FF2B5EF4-FFF2-40B4-BE49-F238E27FC236}">
                    <a16:creationId xmlns:a16="http://schemas.microsoft.com/office/drawing/2014/main" id="{BD2F6AE5-051B-4939-A3DE-76E774922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3" name="Freeform 138">
                  <a:extLst>
                    <a:ext uri="{FF2B5EF4-FFF2-40B4-BE49-F238E27FC236}">
                      <a16:creationId xmlns:a16="http://schemas.microsoft.com/office/drawing/2014/main" id="{033C1762-4DF3-4B33-AE3D-26A8612D9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139">
                  <a:extLst>
                    <a:ext uri="{FF2B5EF4-FFF2-40B4-BE49-F238E27FC236}">
                      <a16:creationId xmlns:a16="http://schemas.microsoft.com/office/drawing/2014/main" id="{151055CF-EB74-44AA-AD90-AE5970549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Line 140">
                <a:extLst>
                  <a:ext uri="{FF2B5EF4-FFF2-40B4-BE49-F238E27FC236}">
                    <a16:creationId xmlns:a16="http://schemas.microsoft.com/office/drawing/2014/main" id="{AD5089CF-B769-4D9E-882A-4AB04B30D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41">
                <a:extLst>
                  <a:ext uri="{FF2B5EF4-FFF2-40B4-BE49-F238E27FC236}">
                    <a16:creationId xmlns:a16="http://schemas.microsoft.com/office/drawing/2014/main" id="{AA706509-5EBB-440F-B8DB-D05CE9019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133">
              <a:extLst>
                <a:ext uri="{FF2B5EF4-FFF2-40B4-BE49-F238E27FC236}">
                  <a16:creationId xmlns:a16="http://schemas.microsoft.com/office/drawing/2014/main" id="{0F963FEC-9CBF-4A1B-AC8B-8664731CB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139" name="Oval 407">
                <a:extLst>
                  <a:ext uri="{FF2B5EF4-FFF2-40B4-BE49-F238E27FC236}">
                    <a16:creationId xmlns:a16="http://schemas.microsoft.com/office/drawing/2014/main" id="{6707B7B2-589F-470E-B16F-24C6B10BF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" name="Rectangle 410">
                <a:extLst>
                  <a:ext uri="{FF2B5EF4-FFF2-40B4-BE49-F238E27FC236}">
                    <a16:creationId xmlns:a16="http://schemas.microsoft.com/office/drawing/2014/main" id="{F9143159-6A1F-45AC-9251-6199573DE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" name="Oval 411">
                <a:extLst>
                  <a:ext uri="{FF2B5EF4-FFF2-40B4-BE49-F238E27FC236}">
                    <a16:creationId xmlns:a16="http://schemas.microsoft.com/office/drawing/2014/main" id="{085D41AF-09D3-40B5-A4E8-CF0556C30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2" name="Group 137">
                <a:extLst>
                  <a:ext uri="{FF2B5EF4-FFF2-40B4-BE49-F238E27FC236}">
                    <a16:creationId xmlns:a16="http://schemas.microsoft.com/office/drawing/2014/main" id="{D4E18E69-F6CC-47EB-BEDD-CCFBEA101F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" name="Freeform 138">
                  <a:extLst>
                    <a:ext uri="{FF2B5EF4-FFF2-40B4-BE49-F238E27FC236}">
                      <a16:creationId xmlns:a16="http://schemas.microsoft.com/office/drawing/2014/main" id="{FB680469-286F-4156-BB6E-2B52A9886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139">
                  <a:extLst>
                    <a:ext uri="{FF2B5EF4-FFF2-40B4-BE49-F238E27FC236}">
                      <a16:creationId xmlns:a16="http://schemas.microsoft.com/office/drawing/2014/main" id="{8B494E60-B0AE-4032-8956-BE25DE1B7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" name="Line 140">
                <a:extLst>
                  <a:ext uri="{FF2B5EF4-FFF2-40B4-BE49-F238E27FC236}">
                    <a16:creationId xmlns:a16="http://schemas.microsoft.com/office/drawing/2014/main" id="{5561B032-716B-42DD-A171-1CCD5AB5C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41">
                <a:extLst>
                  <a:ext uri="{FF2B5EF4-FFF2-40B4-BE49-F238E27FC236}">
                    <a16:creationId xmlns:a16="http://schemas.microsoft.com/office/drawing/2014/main" id="{5D9811EB-C6EE-4F5C-A9D2-8624EF85F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" name="Group 133">
              <a:extLst>
                <a:ext uri="{FF2B5EF4-FFF2-40B4-BE49-F238E27FC236}">
                  <a16:creationId xmlns:a16="http://schemas.microsoft.com/office/drawing/2014/main" id="{98483AE6-6E15-4379-8F2C-722BDFF44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131" name="Oval 407">
                <a:extLst>
                  <a:ext uri="{FF2B5EF4-FFF2-40B4-BE49-F238E27FC236}">
                    <a16:creationId xmlns:a16="http://schemas.microsoft.com/office/drawing/2014/main" id="{A6DE813C-B9FF-4152-BEDA-882892A4F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" name="Rectangle 410">
                <a:extLst>
                  <a:ext uri="{FF2B5EF4-FFF2-40B4-BE49-F238E27FC236}">
                    <a16:creationId xmlns:a16="http://schemas.microsoft.com/office/drawing/2014/main" id="{9F03A289-9D58-44AA-9CF4-D6C5C92AA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Oval 411">
                <a:extLst>
                  <a:ext uri="{FF2B5EF4-FFF2-40B4-BE49-F238E27FC236}">
                    <a16:creationId xmlns:a16="http://schemas.microsoft.com/office/drawing/2014/main" id="{FB3879F5-B44D-46A1-86E6-94ABA1F4B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4" name="Group 137">
                <a:extLst>
                  <a:ext uri="{FF2B5EF4-FFF2-40B4-BE49-F238E27FC236}">
                    <a16:creationId xmlns:a16="http://schemas.microsoft.com/office/drawing/2014/main" id="{163AD371-18E4-41D6-9C40-5DE8BEFB64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7" name="Freeform 138">
                  <a:extLst>
                    <a:ext uri="{FF2B5EF4-FFF2-40B4-BE49-F238E27FC236}">
                      <a16:creationId xmlns:a16="http://schemas.microsoft.com/office/drawing/2014/main" id="{4E10128D-E84F-4266-BD67-86CD00525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39">
                  <a:extLst>
                    <a:ext uri="{FF2B5EF4-FFF2-40B4-BE49-F238E27FC236}">
                      <a16:creationId xmlns:a16="http://schemas.microsoft.com/office/drawing/2014/main" id="{CD843824-B8E9-4539-801B-75C223725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" name="Line 140">
                <a:extLst>
                  <a:ext uri="{FF2B5EF4-FFF2-40B4-BE49-F238E27FC236}">
                    <a16:creationId xmlns:a16="http://schemas.microsoft.com/office/drawing/2014/main" id="{68EA026F-2CC9-47AD-9221-10085CD9F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41">
                <a:extLst>
                  <a:ext uri="{FF2B5EF4-FFF2-40B4-BE49-F238E27FC236}">
                    <a16:creationId xmlns:a16="http://schemas.microsoft.com/office/drawing/2014/main" id="{929DDAF6-CE8A-4FC2-9B3D-A95845665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33">
              <a:extLst>
                <a:ext uri="{FF2B5EF4-FFF2-40B4-BE49-F238E27FC236}">
                  <a16:creationId xmlns:a16="http://schemas.microsoft.com/office/drawing/2014/main" id="{BA6B5B60-0936-49A6-B015-54ADABE62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123" name="Oval 407">
                <a:extLst>
                  <a:ext uri="{FF2B5EF4-FFF2-40B4-BE49-F238E27FC236}">
                    <a16:creationId xmlns:a16="http://schemas.microsoft.com/office/drawing/2014/main" id="{6BE31F15-DE98-4AD7-883F-A751F36D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" name="Rectangle 410">
                <a:extLst>
                  <a:ext uri="{FF2B5EF4-FFF2-40B4-BE49-F238E27FC236}">
                    <a16:creationId xmlns:a16="http://schemas.microsoft.com/office/drawing/2014/main" id="{D6FBD300-55CA-4356-BD41-04C5403B5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" name="Oval 411">
                <a:extLst>
                  <a:ext uri="{FF2B5EF4-FFF2-40B4-BE49-F238E27FC236}">
                    <a16:creationId xmlns:a16="http://schemas.microsoft.com/office/drawing/2014/main" id="{2973F0B7-63B4-4CF7-A1EA-B1345D381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6" name="Group 137">
                <a:extLst>
                  <a:ext uri="{FF2B5EF4-FFF2-40B4-BE49-F238E27FC236}">
                    <a16:creationId xmlns:a16="http://schemas.microsoft.com/office/drawing/2014/main" id="{E2A1F455-031F-467C-8708-8BF66797B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29" name="Freeform 138">
                  <a:extLst>
                    <a:ext uri="{FF2B5EF4-FFF2-40B4-BE49-F238E27FC236}">
                      <a16:creationId xmlns:a16="http://schemas.microsoft.com/office/drawing/2014/main" id="{8F7478CF-0717-4396-81F3-95C27A7D2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9">
                  <a:extLst>
                    <a:ext uri="{FF2B5EF4-FFF2-40B4-BE49-F238E27FC236}">
                      <a16:creationId xmlns:a16="http://schemas.microsoft.com/office/drawing/2014/main" id="{1A98CA68-F46D-4F18-B6A3-2893BA2DF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7" name="Line 140">
                <a:extLst>
                  <a:ext uri="{FF2B5EF4-FFF2-40B4-BE49-F238E27FC236}">
                    <a16:creationId xmlns:a16="http://schemas.microsoft.com/office/drawing/2014/main" id="{E480974E-2705-4D8B-BBC0-2384507B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41">
                <a:extLst>
                  <a:ext uri="{FF2B5EF4-FFF2-40B4-BE49-F238E27FC236}">
                    <a16:creationId xmlns:a16="http://schemas.microsoft.com/office/drawing/2014/main" id="{8865BC06-3273-4D6A-8D16-F007F8C67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" name="Group 133">
              <a:extLst>
                <a:ext uri="{FF2B5EF4-FFF2-40B4-BE49-F238E27FC236}">
                  <a16:creationId xmlns:a16="http://schemas.microsoft.com/office/drawing/2014/main" id="{36B2226B-F9C1-46EB-9337-4ADFF106C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115" name="Oval 407">
                <a:extLst>
                  <a:ext uri="{FF2B5EF4-FFF2-40B4-BE49-F238E27FC236}">
                    <a16:creationId xmlns:a16="http://schemas.microsoft.com/office/drawing/2014/main" id="{34F8B2CF-EE84-4AB5-96AA-D0F15E3F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" name="Rectangle 410">
                <a:extLst>
                  <a:ext uri="{FF2B5EF4-FFF2-40B4-BE49-F238E27FC236}">
                    <a16:creationId xmlns:a16="http://schemas.microsoft.com/office/drawing/2014/main" id="{48B90316-D41E-468B-AE8E-CC169C8BF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Oval 411">
                <a:extLst>
                  <a:ext uri="{FF2B5EF4-FFF2-40B4-BE49-F238E27FC236}">
                    <a16:creationId xmlns:a16="http://schemas.microsoft.com/office/drawing/2014/main" id="{6246CC7A-8207-4FD7-91BE-ED000FE34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1BF50C0D-E646-444E-8B1D-254FFD8822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21" name="Freeform 138">
                  <a:extLst>
                    <a:ext uri="{FF2B5EF4-FFF2-40B4-BE49-F238E27FC236}">
                      <a16:creationId xmlns:a16="http://schemas.microsoft.com/office/drawing/2014/main" id="{A5B94C25-0096-4BE9-834B-6C0F6C414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39">
                  <a:extLst>
                    <a:ext uri="{FF2B5EF4-FFF2-40B4-BE49-F238E27FC236}">
                      <a16:creationId xmlns:a16="http://schemas.microsoft.com/office/drawing/2014/main" id="{A1D1AD99-68A9-4EEC-AD67-F9F622CC5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9" name="Line 140">
                <a:extLst>
                  <a:ext uri="{FF2B5EF4-FFF2-40B4-BE49-F238E27FC236}">
                    <a16:creationId xmlns:a16="http://schemas.microsoft.com/office/drawing/2014/main" id="{190117A8-BFAF-4DCC-A439-2F58FC1C2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41">
                <a:extLst>
                  <a:ext uri="{FF2B5EF4-FFF2-40B4-BE49-F238E27FC236}">
                    <a16:creationId xmlns:a16="http://schemas.microsoft.com/office/drawing/2014/main" id="{3B649689-72FE-4C04-9D9B-15D5CFF9C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13183505-E07B-4C96-9D08-1803647E82C8}"/>
                </a:ext>
              </a:extLst>
            </p:cNvPr>
            <p:cNvCxnSpPr>
              <a:cxnSpLocks noChangeShapeType="1"/>
              <a:endCxn id="255" idx="1"/>
            </p:cNvCxnSpPr>
            <p:nvPr/>
          </p:nvCxnSpPr>
          <p:spPr bwMode="auto">
            <a:xfrm>
              <a:off x="2382838" y="2609850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500">
              <a:extLst>
                <a:ext uri="{FF2B5EF4-FFF2-40B4-BE49-F238E27FC236}">
                  <a16:creationId xmlns:a16="http://schemas.microsoft.com/office/drawing/2014/main" id="{B26B1051-ED1E-4CB2-B8A4-B33D420C561D}"/>
                </a:ext>
              </a:extLst>
            </p:cNvPr>
            <p:cNvCxnSpPr>
              <a:cxnSpLocks noChangeShapeType="1"/>
              <a:stCxn id="51" idx="8"/>
              <a:endCxn id="112" idx="2"/>
            </p:cNvCxnSpPr>
            <p:nvPr/>
          </p:nvCxnSpPr>
          <p:spPr bwMode="auto">
            <a:xfrm>
              <a:off x="1455738" y="2990850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501">
              <a:extLst>
                <a:ext uri="{FF2B5EF4-FFF2-40B4-BE49-F238E27FC236}">
                  <a16:creationId xmlns:a16="http://schemas.microsoft.com/office/drawing/2014/main" id="{FBD084AC-F52B-46B9-9DD2-C56D616904D1}"/>
                </a:ext>
              </a:extLst>
            </p:cNvPr>
            <p:cNvCxnSpPr>
              <a:cxnSpLocks noChangeShapeType="1"/>
              <a:endCxn id="112" idx="3"/>
            </p:cNvCxnSpPr>
            <p:nvPr/>
          </p:nvCxnSpPr>
          <p:spPr bwMode="auto">
            <a:xfrm>
              <a:off x="1235075" y="3271838"/>
              <a:ext cx="123825" cy="2127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502">
              <a:extLst>
                <a:ext uri="{FF2B5EF4-FFF2-40B4-BE49-F238E27FC236}">
                  <a16:creationId xmlns:a16="http://schemas.microsoft.com/office/drawing/2014/main" id="{65680F37-9B2B-43DD-9F6A-4C6182C55302}"/>
                </a:ext>
              </a:extLst>
            </p:cNvPr>
            <p:cNvCxnSpPr>
              <a:cxnSpLocks noChangeShapeType="1"/>
              <a:endCxn id="223" idx="1"/>
            </p:cNvCxnSpPr>
            <p:nvPr/>
          </p:nvCxnSpPr>
          <p:spPr bwMode="auto">
            <a:xfrm>
              <a:off x="3916363" y="2411413"/>
              <a:ext cx="307975" cy="5730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503">
              <a:extLst>
                <a:ext uri="{FF2B5EF4-FFF2-40B4-BE49-F238E27FC236}">
                  <a16:creationId xmlns:a16="http://schemas.microsoft.com/office/drawing/2014/main" id="{438F2F7E-7EF0-4A0E-8E11-15BDFDFCA458}"/>
                </a:ext>
              </a:extLst>
            </p:cNvPr>
            <p:cNvCxnSpPr>
              <a:cxnSpLocks noChangeShapeType="1"/>
              <a:endCxn id="223" idx="0"/>
            </p:cNvCxnSpPr>
            <p:nvPr/>
          </p:nvCxnSpPr>
          <p:spPr bwMode="auto">
            <a:xfrm flipH="1">
              <a:off x="4425950" y="2389188"/>
              <a:ext cx="384175" cy="5794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Connector 504">
              <a:extLst>
                <a:ext uri="{FF2B5EF4-FFF2-40B4-BE49-F238E27FC236}">
                  <a16:creationId xmlns:a16="http://schemas.microsoft.com/office/drawing/2014/main" id="{9B7C7C30-42F3-445F-AC6D-B92AD43ED139}"/>
                </a:ext>
              </a:extLst>
            </p:cNvPr>
            <p:cNvCxnSpPr>
              <a:cxnSpLocks noChangeShapeType="1"/>
              <a:endCxn id="305" idx="0"/>
            </p:cNvCxnSpPr>
            <p:nvPr/>
          </p:nvCxnSpPr>
          <p:spPr bwMode="auto">
            <a:xfrm>
              <a:off x="6770688" y="2900363"/>
              <a:ext cx="215900" cy="10461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505">
              <a:extLst>
                <a:ext uri="{FF2B5EF4-FFF2-40B4-BE49-F238E27FC236}">
                  <a16:creationId xmlns:a16="http://schemas.microsoft.com/office/drawing/2014/main" id="{0B4F2C0D-8406-4CF8-A726-59772C16E8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400" y="3251200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506">
              <a:extLst>
                <a:ext uri="{FF2B5EF4-FFF2-40B4-BE49-F238E27FC236}">
                  <a16:creationId xmlns:a16="http://schemas.microsoft.com/office/drawing/2014/main" id="{0D65E4FF-1F6F-4946-9CDE-FA7A41C50634}"/>
                </a:ext>
              </a:extLst>
            </p:cNvPr>
            <p:cNvCxnSpPr>
              <a:cxnSpLocks noChangeShapeType="1"/>
              <a:stCxn id="55" idx="4"/>
              <a:endCxn id="300" idx="0"/>
            </p:cNvCxnSpPr>
            <p:nvPr/>
          </p:nvCxnSpPr>
          <p:spPr bwMode="auto">
            <a:xfrm flipH="1">
              <a:off x="7483475" y="4229100"/>
              <a:ext cx="541338" cy="2492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507">
              <a:extLst>
                <a:ext uri="{FF2B5EF4-FFF2-40B4-BE49-F238E27FC236}">
                  <a16:creationId xmlns:a16="http://schemas.microsoft.com/office/drawing/2014/main" id="{6CF3F329-427C-4582-95A3-FE381D501B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900" y="4573588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508">
              <a:extLst>
                <a:ext uri="{FF2B5EF4-FFF2-40B4-BE49-F238E27FC236}">
                  <a16:creationId xmlns:a16="http://schemas.microsoft.com/office/drawing/2014/main" id="{38DEC347-BDFD-404D-8176-A33D54C1CBDE}"/>
                </a:ext>
              </a:extLst>
            </p:cNvPr>
            <p:cNvCxnSpPr>
              <a:cxnSpLocks noChangeShapeType="1"/>
              <a:endCxn id="287" idx="5"/>
            </p:cNvCxnSpPr>
            <p:nvPr/>
          </p:nvCxnSpPr>
          <p:spPr bwMode="auto">
            <a:xfrm flipH="1" flipV="1">
              <a:off x="6496050" y="4722813"/>
              <a:ext cx="1047750" cy="9667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509">
              <a:extLst>
                <a:ext uri="{FF2B5EF4-FFF2-40B4-BE49-F238E27FC236}">
                  <a16:creationId xmlns:a16="http://schemas.microsoft.com/office/drawing/2014/main" id="{28F833E4-03A4-484F-A169-664DF2EC8076}"/>
                </a:ext>
              </a:extLst>
            </p:cNvPr>
            <p:cNvCxnSpPr>
              <a:cxnSpLocks noChangeShapeType="1"/>
              <a:stCxn id="56" idx="0"/>
              <a:endCxn id="111" idx="5"/>
            </p:cNvCxnSpPr>
            <p:nvPr/>
          </p:nvCxnSpPr>
          <p:spPr bwMode="auto">
            <a:xfrm flipH="1" flipV="1">
              <a:off x="5084763" y="5684838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Connector 510">
              <a:extLst>
                <a:ext uri="{FF2B5EF4-FFF2-40B4-BE49-F238E27FC236}">
                  <a16:creationId xmlns:a16="http://schemas.microsoft.com/office/drawing/2014/main" id="{132F2072-0818-427F-A55C-240F559E2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5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511">
              <a:extLst>
                <a:ext uri="{FF2B5EF4-FFF2-40B4-BE49-F238E27FC236}">
                  <a16:creationId xmlns:a16="http://schemas.microsoft.com/office/drawing/2014/main" id="{910B2089-37A8-447D-9DAA-AAEE447A0F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600"/>
              <a:ext cx="306387" cy="1651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Connector 512">
              <a:extLst>
                <a:ext uri="{FF2B5EF4-FFF2-40B4-BE49-F238E27FC236}">
                  <a16:creationId xmlns:a16="http://schemas.microsoft.com/office/drawing/2014/main" id="{F3D14E7B-9DDA-4931-94B9-491D570247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0" y="5160963"/>
              <a:ext cx="401638" cy="2095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513">
              <a:extLst>
                <a:ext uri="{FF2B5EF4-FFF2-40B4-BE49-F238E27FC236}">
                  <a16:creationId xmlns:a16="http://schemas.microsoft.com/office/drawing/2014/main" id="{E014B146-F5A7-4578-AA07-B19BE017D0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3" y="4467225"/>
              <a:ext cx="227012" cy="2825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514">
              <a:extLst>
                <a:ext uri="{FF2B5EF4-FFF2-40B4-BE49-F238E27FC236}">
                  <a16:creationId xmlns:a16="http://schemas.microsoft.com/office/drawing/2014/main" id="{75EB01B9-E8FE-4E03-816D-B17B3E2FF2EE}"/>
                </a:ext>
              </a:extLst>
            </p:cNvPr>
            <p:cNvCxnSpPr>
              <a:cxnSpLocks noChangeShapeType="1"/>
              <a:endCxn id="112" idx="5"/>
            </p:cNvCxnSpPr>
            <p:nvPr/>
          </p:nvCxnSpPr>
          <p:spPr bwMode="auto">
            <a:xfrm flipV="1">
              <a:off x="1155700" y="4368800"/>
              <a:ext cx="203200" cy="7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Oval 14">
              <a:extLst>
                <a:ext uri="{FF2B5EF4-FFF2-40B4-BE49-F238E27FC236}">
                  <a16:creationId xmlns:a16="http://schemas.microsoft.com/office/drawing/2014/main" id="{E4504B92-B76C-4890-A0C0-489969D9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102" name="Straight Connector 18">
              <a:extLst>
                <a:ext uri="{FF2B5EF4-FFF2-40B4-BE49-F238E27FC236}">
                  <a16:creationId xmlns:a16="http://schemas.microsoft.com/office/drawing/2014/main" id="{6086FF24-3273-43E5-B1C1-26F8AF141D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91"/>
              <a:ext cx="964307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516">
              <a:extLst>
                <a:ext uri="{FF2B5EF4-FFF2-40B4-BE49-F238E27FC236}">
                  <a16:creationId xmlns:a16="http://schemas.microsoft.com/office/drawing/2014/main" id="{0F97975C-B833-4747-8199-8FEA964ABE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5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515">
              <a:extLst>
                <a:ext uri="{FF2B5EF4-FFF2-40B4-BE49-F238E27FC236}">
                  <a16:creationId xmlns:a16="http://schemas.microsoft.com/office/drawing/2014/main" id="{CDF79628-F5CB-4C12-9F9D-06A63DE4B4D2}"/>
                </a:ext>
              </a:extLst>
            </p:cNvPr>
            <p:cNvCxnSpPr>
              <a:cxnSpLocks noChangeShapeType="1"/>
              <a:stCxn id="141" idx="0"/>
            </p:cNvCxnSpPr>
            <p:nvPr/>
          </p:nvCxnSpPr>
          <p:spPr bwMode="auto">
            <a:xfrm flipV="1">
              <a:off x="3832888" y="4233720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Oval 521">
              <a:extLst>
                <a:ext uri="{FF2B5EF4-FFF2-40B4-BE49-F238E27FC236}">
                  <a16:creationId xmlns:a16="http://schemas.microsoft.com/office/drawing/2014/main" id="{E501923C-66D3-4DD0-88C3-28064776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   </a:t>
              </a:r>
            </a:p>
          </p:txBody>
        </p:sp>
        <p:cxnSp>
          <p:nvCxnSpPr>
            <p:cNvPr id="106" name="Straight Connector 519">
              <a:extLst>
                <a:ext uri="{FF2B5EF4-FFF2-40B4-BE49-F238E27FC236}">
                  <a16:creationId xmlns:a16="http://schemas.microsoft.com/office/drawing/2014/main" id="{DABC0EAC-48BE-4A1D-8AFA-6D6EDA5A44DB}"/>
                </a:ext>
              </a:extLst>
            </p:cNvPr>
            <p:cNvCxnSpPr>
              <a:cxnSpLocks noChangeShapeType="1"/>
              <a:stCxn id="105" idx="6"/>
              <a:endCxn id="339" idx="1"/>
            </p:cNvCxnSpPr>
            <p:nvPr/>
          </p:nvCxnSpPr>
          <p:spPr bwMode="auto">
            <a:xfrm flipV="1">
              <a:off x="4460773" y="3953940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520">
              <a:extLst>
                <a:ext uri="{FF2B5EF4-FFF2-40B4-BE49-F238E27FC236}">
                  <a16:creationId xmlns:a16="http://schemas.microsoft.com/office/drawing/2014/main" id="{4B05D2FD-B5EC-401C-8CBE-5FE979FB72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63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7">
              <a:extLst>
                <a:ext uri="{FF2B5EF4-FFF2-40B4-BE49-F238E27FC236}">
                  <a16:creationId xmlns:a16="http://schemas.microsoft.com/office/drawing/2014/main" id="{5F3EDBEA-0737-4477-900E-CD319877772E}"/>
                </a:ext>
              </a:extLst>
            </p:cNvPr>
            <p:cNvCxnSpPr>
              <a:cxnSpLocks noChangeShapeType="1"/>
              <a:stCxn id="213" idx="5"/>
              <a:endCxn id="337" idx="1"/>
            </p:cNvCxnSpPr>
            <p:nvPr/>
          </p:nvCxnSpPr>
          <p:spPr bwMode="auto">
            <a:xfrm>
              <a:off x="4876727" y="3633788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Connector 415">
              <a:extLst>
                <a:ext uri="{FF2B5EF4-FFF2-40B4-BE49-F238E27FC236}">
                  <a16:creationId xmlns:a16="http://schemas.microsoft.com/office/drawing/2014/main" id="{9F30FF47-F78A-4381-AF1C-FA088B3DFC60}"/>
                </a:ext>
              </a:extLst>
            </p:cNvPr>
            <p:cNvCxnSpPr>
              <a:cxnSpLocks noChangeShapeType="1"/>
              <a:endCxn id="173" idx="0"/>
            </p:cNvCxnSpPr>
            <p:nvPr/>
          </p:nvCxnSpPr>
          <p:spPr bwMode="auto">
            <a:xfrm flipH="1">
              <a:off x="2406650" y="3753813"/>
              <a:ext cx="282556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Straight Connector 523">
              <a:extLst>
                <a:ext uri="{FF2B5EF4-FFF2-40B4-BE49-F238E27FC236}">
                  <a16:creationId xmlns:a16="http://schemas.microsoft.com/office/drawing/2014/main" id="{C158034D-A432-47CD-B79E-60355348E596}"/>
                </a:ext>
              </a:extLst>
            </p:cNvPr>
            <p:cNvCxnSpPr>
              <a:cxnSpLocks noChangeShapeType="1"/>
              <a:stCxn id="136" idx="0"/>
            </p:cNvCxnSpPr>
            <p:nvPr/>
          </p:nvCxnSpPr>
          <p:spPr bwMode="auto">
            <a:xfrm flipV="1">
              <a:off x="4307761" y="4626483"/>
              <a:ext cx="844015" cy="3042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Oval 6">
              <a:extLst>
                <a:ext uri="{FF2B5EF4-FFF2-40B4-BE49-F238E27FC236}">
                  <a16:creationId xmlns:a16="http://schemas.microsoft.com/office/drawing/2014/main" id="{38046BF1-CD3D-4867-971C-5FDCEC6D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2" name="Oval 517">
              <a:extLst>
                <a:ext uri="{FF2B5EF4-FFF2-40B4-BE49-F238E27FC236}">
                  <a16:creationId xmlns:a16="http://schemas.microsoft.com/office/drawing/2014/main" id="{BB42F561-F5A9-47C2-B45C-576634DB5D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113" name="Straight Connector 39941">
              <a:extLst>
                <a:ext uri="{FF2B5EF4-FFF2-40B4-BE49-F238E27FC236}">
                  <a16:creationId xmlns:a16="http://schemas.microsoft.com/office/drawing/2014/main" id="{F2AD4B2E-7730-41C2-8C74-47A6CBA24E8F}"/>
                </a:ext>
              </a:extLst>
            </p:cNvPr>
            <p:cNvCxnSpPr>
              <a:cxnSpLocks noChangeShapeType="1"/>
              <a:stCxn id="112" idx="0"/>
              <a:endCxn id="201" idx="0"/>
            </p:cNvCxnSpPr>
            <p:nvPr/>
          </p:nvCxnSpPr>
          <p:spPr bwMode="auto">
            <a:xfrm flipV="1">
              <a:off x="1684338" y="3654425"/>
              <a:ext cx="758825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524">
              <a:extLst>
                <a:ext uri="{FF2B5EF4-FFF2-40B4-BE49-F238E27FC236}">
                  <a16:creationId xmlns:a16="http://schemas.microsoft.com/office/drawing/2014/main" id="{8C43A362-B43C-4EAE-8A8A-17A4AF220A88}"/>
                </a:ext>
              </a:extLst>
            </p:cNvPr>
            <p:cNvCxnSpPr>
              <a:cxnSpLocks noChangeShapeType="1"/>
              <a:endCxn id="175" idx="1"/>
            </p:cNvCxnSpPr>
            <p:nvPr/>
          </p:nvCxnSpPr>
          <p:spPr bwMode="auto">
            <a:xfrm>
              <a:off x="1685925" y="4111625"/>
              <a:ext cx="466725" cy="269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3" name="Group 418">
            <a:extLst>
              <a:ext uri="{FF2B5EF4-FFF2-40B4-BE49-F238E27FC236}">
                <a16:creationId xmlns:a16="http://schemas.microsoft.com/office/drawing/2014/main" id="{F8714ED8-BBEC-4773-9443-00D6361D2B6E}"/>
              </a:ext>
            </a:extLst>
          </p:cNvPr>
          <p:cNvGrpSpPr>
            <a:grpSpLocks/>
          </p:cNvGrpSpPr>
          <p:nvPr/>
        </p:nvGrpSpPr>
        <p:grpSpPr bwMode="auto">
          <a:xfrm>
            <a:off x="2604714" y="4693118"/>
            <a:ext cx="874712" cy="506412"/>
            <a:chOff x="2889" y="1631"/>
            <a:chExt cx="980" cy="743"/>
          </a:xfrm>
        </p:grpSpPr>
        <p:sp>
          <p:nvSpPr>
            <p:cNvPr id="344" name="Rectangle 419">
              <a:extLst>
                <a:ext uri="{FF2B5EF4-FFF2-40B4-BE49-F238E27FC236}">
                  <a16:creationId xmlns:a16="http://schemas.microsoft.com/office/drawing/2014/main" id="{943BE97F-9EA1-4AC7-8933-E461F4F3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5" name="AutoShape 420">
              <a:extLst>
                <a:ext uri="{FF2B5EF4-FFF2-40B4-BE49-F238E27FC236}">
                  <a16:creationId xmlns:a16="http://schemas.microsoft.com/office/drawing/2014/main" id="{62E0E1BF-405F-4418-868F-2BE79964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 dirty="0">
                <a:solidFill>
                  <a:srgbClr val="00CC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46" name="Line 424">
            <a:extLst>
              <a:ext uri="{FF2B5EF4-FFF2-40B4-BE49-F238E27FC236}">
                <a16:creationId xmlns:a16="http://schemas.microsoft.com/office/drawing/2014/main" id="{A03B707F-B628-477A-B8FE-A20CAECFF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7026" y="5145555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Content Placeholder 12">
            <a:extLst>
              <a:ext uri="{FF2B5EF4-FFF2-40B4-BE49-F238E27FC236}">
                <a16:creationId xmlns:a16="http://schemas.microsoft.com/office/drawing/2014/main" id="{1F6328F8-803E-4190-B3C1-86CBC0F1DE69}"/>
              </a:ext>
            </a:extLst>
          </p:cNvPr>
          <p:cNvSpPr txBox="1">
            <a:spLocks/>
          </p:cNvSpPr>
          <p:nvPr/>
        </p:nvSpPr>
        <p:spPr>
          <a:xfrm>
            <a:off x="1455716" y="1736794"/>
            <a:ext cx="7772400" cy="5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altLang="en-US" dirty="0"/>
              <a:t>subscriber requests content from CDN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5787089E-9C7E-429A-BC4A-E0B05B0121F6}"/>
              </a:ext>
            </a:extLst>
          </p:cNvPr>
          <p:cNvGrpSpPr>
            <a:grpSpLocks/>
          </p:cNvGrpSpPr>
          <p:nvPr/>
        </p:nvGrpSpPr>
        <p:grpSpPr bwMode="auto">
          <a:xfrm>
            <a:off x="5386014" y="5642443"/>
            <a:ext cx="349250" cy="679450"/>
            <a:chOff x="7923189" y="2486664"/>
            <a:chExt cx="360377" cy="884585"/>
          </a:xfrm>
        </p:grpSpPr>
        <p:pic>
          <p:nvPicPr>
            <p:cNvPr id="349" name="Picture 3">
              <a:extLst>
                <a:ext uri="{FF2B5EF4-FFF2-40B4-BE49-F238E27FC236}">
                  <a16:creationId xmlns:a16="http://schemas.microsoft.com/office/drawing/2014/main" id="{5A2B7AC7-0F5D-423F-965A-D585AF60E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0" name="Group 950">
              <a:extLst>
                <a:ext uri="{FF2B5EF4-FFF2-40B4-BE49-F238E27FC236}">
                  <a16:creationId xmlns:a16="http://schemas.microsoft.com/office/drawing/2014/main" id="{9DC34651-67E3-4916-B9AA-F2AD9839B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351" name="Freeform 951">
                <a:extLst>
                  <a:ext uri="{FF2B5EF4-FFF2-40B4-BE49-F238E27FC236}">
                    <a16:creationId xmlns:a16="http://schemas.microsoft.com/office/drawing/2014/main" id="{3C6F79B6-4E94-4D9B-ADEB-1ADDBABCC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Rectangle 952">
                <a:extLst>
                  <a:ext uri="{FF2B5EF4-FFF2-40B4-BE49-F238E27FC236}">
                    <a16:creationId xmlns:a16="http://schemas.microsoft.com/office/drawing/2014/main" id="{492C0B09-34A9-4A67-B852-52C595DC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Freeform 953">
                <a:extLst>
                  <a:ext uri="{FF2B5EF4-FFF2-40B4-BE49-F238E27FC236}">
                    <a16:creationId xmlns:a16="http://schemas.microsoft.com/office/drawing/2014/main" id="{D11C7341-AFF8-4605-B206-E718DD395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Freeform 954">
                <a:extLst>
                  <a:ext uri="{FF2B5EF4-FFF2-40B4-BE49-F238E27FC236}">
                    <a16:creationId xmlns:a16="http://schemas.microsoft.com/office/drawing/2014/main" id="{FDA4B739-275B-43D9-8CA0-9184F0289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Rectangle 955">
                <a:extLst>
                  <a:ext uri="{FF2B5EF4-FFF2-40B4-BE49-F238E27FC236}">
                    <a16:creationId xmlns:a16="http://schemas.microsoft.com/office/drawing/2014/main" id="{A4E86B5D-69B9-4764-991A-F77FD354C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6" name="Group 956">
                <a:extLst>
                  <a:ext uri="{FF2B5EF4-FFF2-40B4-BE49-F238E27FC236}">
                    <a16:creationId xmlns:a16="http://schemas.microsoft.com/office/drawing/2014/main" id="{9ED643B3-C4DA-4FB5-9F46-1C6086B3DA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81" name="AutoShape 957">
                  <a:extLst>
                    <a:ext uri="{FF2B5EF4-FFF2-40B4-BE49-F238E27FC236}">
                      <a16:creationId xmlns:a16="http://schemas.microsoft.com/office/drawing/2014/main" id="{AC96357B-97D2-459C-A8F5-46508B000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2" name="AutoShape 958">
                  <a:extLst>
                    <a:ext uri="{FF2B5EF4-FFF2-40B4-BE49-F238E27FC236}">
                      <a16:creationId xmlns:a16="http://schemas.microsoft.com/office/drawing/2014/main" id="{2D0A557C-5058-4223-9247-7C1966C771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7" name="Rectangle 959">
                <a:extLst>
                  <a:ext uri="{FF2B5EF4-FFF2-40B4-BE49-F238E27FC236}">
                    <a16:creationId xmlns:a16="http://schemas.microsoft.com/office/drawing/2014/main" id="{79ECFF73-A20B-47CD-A503-825E892F1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8" name="Group 960">
                <a:extLst>
                  <a:ext uri="{FF2B5EF4-FFF2-40B4-BE49-F238E27FC236}">
                    <a16:creationId xmlns:a16="http://schemas.microsoft.com/office/drawing/2014/main" id="{E73629CF-42BD-41F9-8FB1-45CB96ACC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9" name="AutoShape 961">
                  <a:extLst>
                    <a:ext uri="{FF2B5EF4-FFF2-40B4-BE49-F238E27FC236}">
                      <a16:creationId xmlns:a16="http://schemas.microsoft.com/office/drawing/2014/main" id="{43699725-3D59-49DD-AD68-CDFA0BBCE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0" name="AutoShape 962">
                  <a:extLst>
                    <a:ext uri="{FF2B5EF4-FFF2-40B4-BE49-F238E27FC236}">
                      <a16:creationId xmlns:a16="http://schemas.microsoft.com/office/drawing/2014/main" id="{1F142628-599A-478A-A8AA-DF3B7C8C2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9" name="Rectangle 963">
                <a:extLst>
                  <a:ext uri="{FF2B5EF4-FFF2-40B4-BE49-F238E27FC236}">
                    <a16:creationId xmlns:a16="http://schemas.microsoft.com/office/drawing/2014/main" id="{3C430AA1-F991-4FF3-A6FF-10EECCD49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Rectangle 964">
                <a:extLst>
                  <a:ext uri="{FF2B5EF4-FFF2-40B4-BE49-F238E27FC236}">
                    <a16:creationId xmlns:a16="http://schemas.microsoft.com/office/drawing/2014/main" id="{259EFBE5-C7C0-421A-BB2F-91CF270E1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1" name="Group 965">
                <a:extLst>
                  <a:ext uri="{FF2B5EF4-FFF2-40B4-BE49-F238E27FC236}">
                    <a16:creationId xmlns:a16="http://schemas.microsoft.com/office/drawing/2014/main" id="{50ABC91E-C084-49EF-BE16-6361F026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7" name="AutoShape 966">
                  <a:extLst>
                    <a:ext uri="{FF2B5EF4-FFF2-40B4-BE49-F238E27FC236}">
                      <a16:creationId xmlns:a16="http://schemas.microsoft.com/office/drawing/2014/main" id="{D82310A8-957C-4140-8D2E-720A84231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" name="AutoShape 967">
                  <a:extLst>
                    <a:ext uri="{FF2B5EF4-FFF2-40B4-BE49-F238E27FC236}">
                      <a16:creationId xmlns:a16="http://schemas.microsoft.com/office/drawing/2014/main" id="{4FEC0F82-10C8-4819-A7B2-97B4D0A2E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2" name="Freeform 968">
                <a:extLst>
                  <a:ext uri="{FF2B5EF4-FFF2-40B4-BE49-F238E27FC236}">
                    <a16:creationId xmlns:a16="http://schemas.microsoft.com/office/drawing/2014/main" id="{CAF097B9-D6E9-4BF5-AA24-17424904C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69">
                <a:extLst>
                  <a:ext uri="{FF2B5EF4-FFF2-40B4-BE49-F238E27FC236}">
                    <a16:creationId xmlns:a16="http://schemas.microsoft.com/office/drawing/2014/main" id="{4687A5F7-8EA7-4C9E-ADBC-3D939383E8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5" name="AutoShape 970">
                  <a:extLst>
                    <a:ext uri="{FF2B5EF4-FFF2-40B4-BE49-F238E27FC236}">
                      <a16:creationId xmlns:a16="http://schemas.microsoft.com/office/drawing/2014/main" id="{BBB4C524-E521-48DF-A549-2FC2223A5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6" name="AutoShape 971">
                  <a:extLst>
                    <a:ext uri="{FF2B5EF4-FFF2-40B4-BE49-F238E27FC236}">
                      <a16:creationId xmlns:a16="http://schemas.microsoft.com/office/drawing/2014/main" id="{47341838-A55B-47DA-9150-118230259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4" name="Rectangle 972">
                <a:extLst>
                  <a:ext uri="{FF2B5EF4-FFF2-40B4-BE49-F238E27FC236}">
                    <a16:creationId xmlns:a16="http://schemas.microsoft.com/office/drawing/2014/main" id="{B8C35239-FC4C-4F36-A112-5976CF084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Freeform 973">
                <a:extLst>
                  <a:ext uri="{FF2B5EF4-FFF2-40B4-BE49-F238E27FC236}">
                    <a16:creationId xmlns:a16="http://schemas.microsoft.com/office/drawing/2014/main" id="{EE7C845B-829C-4199-954B-8DF18889C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Freeform 974">
                <a:extLst>
                  <a:ext uri="{FF2B5EF4-FFF2-40B4-BE49-F238E27FC236}">
                    <a16:creationId xmlns:a16="http://schemas.microsoft.com/office/drawing/2014/main" id="{FD3D6B78-51FE-410F-995A-DFB3B8792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Oval 975">
                <a:extLst>
                  <a:ext uri="{FF2B5EF4-FFF2-40B4-BE49-F238E27FC236}">
                    <a16:creationId xmlns:a16="http://schemas.microsoft.com/office/drawing/2014/main" id="{268578A1-E865-4B38-A877-758B7AA5C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Freeform 976">
                <a:extLst>
                  <a:ext uri="{FF2B5EF4-FFF2-40B4-BE49-F238E27FC236}">
                    <a16:creationId xmlns:a16="http://schemas.microsoft.com/office/drawing/2014/main" id="{A1602590-51C4-4632-A966-94E1179C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AutoShape 977">
                <a:extLst>
                  <a:ext uri="{FF2B5EF4-FFF2-40B4-BE49-F238E27FC236}">
                    <a16:creationId xmlns:a16="http://schemas.microsoft.com/office/drawing/2014/main" id="{58F60FD7-EB4A-4982-B731-FC109A116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AutoShape 978">
                <a:extLst>
                  <a:ext uri="{FF2B5EF4-FFF2-40B4-BE49-F238E27FC236}">
                    <a16:creationId xmlns:a16="http://schemas.microsoft.com/office/drawing/2014/main" id="{81FB27BD-7D25-420E-A588-C7A2112F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Oval 979">
                <a:extLst>
                  <a:ext uri="{FF2B5EF4-FFF2-40B4-BE49-F238E27FC236}">
                    <a16:creationId xmlns:a16="http://schemas.microsoft.com/office/drawing/2014/main" id="{81667C42-1A59-4EA1-97EA-D80E4506B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Oval 980">
                <a:extLst>
                  <a:ext uri="{FF2B5EF4-FFF2-40B4-BE49-F238E27FC236}">
                    <a16:creationId xmlns:a16="http://schemas.microsoft.com/office/drawing/2014/main" id="{93734DD6-B76B-43C4-A5A0-2F2E4952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73" name="Oval 981">
                <a:extLst>
                  <a:ext uri="{FF2B5EF4-FFF2-40B4-BE49-F238E27FC236}">
                    <a16:creationId xmlns:a16="http://schemas.microsoft.com/office/drawing/2014/main" id="{70889864-3CE6-4359-84D0-31141440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tangle 982">
                <a:extLst>
                  <a:ext uri="{FF2B5EF4-FFF2-40B4-BE49-F238E27FC236}">
                    <a16:creationId xmlns:a16="http://schemas.microsoft.com/office/drawing/2014/main" id="{05FADAFB-ECA1-4BAD-A4FE-9886FE1C5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C64ED639-983B-45B2-8340-0FEB6553D265}"/>
              </a:ext>
            </a:extLst>
          </p:cNvPr>
          <p:cNvGrpSpPr>
            <a:grpSpLocks/>
          </p:cNvGrpSpPr>
          <p:nvPr/>
        </p:nvGrpSpPr>
        <p:grpSpPr bwMode="auto">
          <a:xfrm>
            <a:off x="6552826" y="3421530"/>
            <a:ext cx="347663" cy="679450"/>
            <a:chOff x="7923189" y="2486664"/>
            <a:chExt cx="360377" cy="884585"/>
          </a:xfrm>
        </p:grpSpPr>
        <p:pic>
          <p:nvPicPr>
            <p:cNvPr id="384" name="Picture 3">
              <a:extLst>
                <a:ext uri="{FF2B5EF4-FFF2-40B4-BE49-F238E27FC236}">
                  <a16:creationId xmlns:a16="http://schemas.microsoft.com/office/drawing/2014/main" id="{56E62E36-D10B-43F3-AC36-FC48327A5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5" name="Group 950">
              <a:extLst>
                <a:ext uri="{FF2B5EF4-FFF2-40B4-BE49-F238E27FC236}">
                  <a16:creationId xmlns:a16="http://schemas.microsoft.com/office/drawing/2014/main" id="{997A7522-B08F-4F08-950F-D9BF76CD6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386" name="Freeform 951">
                <a:extLst>
                  <a:ext uri="{FF2B5EF4-FFF2-40B4-BE49-F238E27FC236}">
                    <a16:creationId xmlns:a16="http://schemas.microsoft.com/office/drawing/2014/main" id="{7FA8F1BE-B524-4CB8-80E8-168856F9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Rectangle 952">
                <a:extLst>
                  <a:ext uri="{FF2B5EF4-FFF2-40B4-BE49-F238E27FC236}">
                    <a16:creationId xmlns:a16="http://schemas.microsoft.com/office/drawing/2014/main" id="{D856D1DD-1A36-43B8-A43A-5A8D6D74A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Freeform 953">
                <a:extLst>
                  <a:ext uri="{FF2B5EF4-FFF2-40B4-BE49-F238E27FC236}">
                    <a16:creationId xmlns:a16="http://schemas.microsoft.com/office/drawing/2014/main" id="{62736831-304A-431D-B0DA-FC0B2AF9C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Freeform 954">
                <a:extLst>
                  <a:ext uri="{FF2B5EF4-FFF2-40B4-BE49-F238E27FC236}">
                    <a16:creationId xmlns:a16="http://schemas.microsoft.com/office/drawing/2014/main" id="{9E6DE8D8-EC9F-4D0D-AB43-E71458EA6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Rectangle 955">
                <a:extLst>
                  <a:ext uri="{FF2B5EF4-FFF2-40B4-BE49-F238E27FC236}">
                    <a16:creationId xmlns:a16="http://schemas.microsoft.com/office/drawing/2014/main" id="{6E754BD4-FD8F-4AA0-9915-0BC1080F8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1" name="Group 956">
                <a:extLst>
                  <a:ext uri="{FF2B5EF4-FFF2-40B4-BE49-F238E27FC236}">
                    <a16:creationId xmlns:a16="http://schemas.microsoft.com/office/drawing/2014/main" id="{C835F828-E77F-4B0B-97D3-79DC424B5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6" name="AutoShape 957">
                  <a:extLst>
                    <a:ext uri="{FF2B5EF4-FFF2-40B4-BE49-F238E27FC236}">
                      <a16:creationId xmlns:a16="http://schemas.microsoft.com/office/drawing/2014/main" id="{9619F450-DD8D-4604-87DA-F3D31C9D4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7" name="AutoShape 958">
                  <a:extLst>
                    <a:ext uri="{FF2B5EF4-FFF2-40B4-BE49-F238E27FC236}">
                      <a16:creationId xmlns:a16="http://schemas.microsoft.com/office/drawing/2014/main" id="{CAED541C-CBCD-4379-9669-9426D2AA9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2" name="Rectangle 959">
                <a:extLst>
                  <a:ext uri="{FF2B5EF4-FFF2-40B4-BE49-F238E27FC236}">
                    <a16:creationId xmlns:a16="http://schemas.microsoft.com/office/drawing/2014/main" id="{B0F14E46-8FE4-4191-A332-CE28E28C4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3" name="Group 960">
                <a:extLst>
                  <a:ext uri="{FF2B5EF4-FFF2-40B4-BE49-F238E27FC236}">
                    <a16:creationId xmlns:a16="http://schemas.microsoft.com/office/drawing/2014/main" id="{22150B72-1D5B-4272-8F37-5D2905E52A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4" name="AutoShape 961">
                  <a:extLst>
                    <a:ext uri="{FF2B5EF4-FFF2-40B4-BE49-F238E27FC236}">
                      <a16:creationId xmlns:a16="http://schemas.microsoft.com/office/drawing/2014/main" id="{037B9347-4DF2-4BB0-8CA7-FC186A522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" name="AutoShape 962">
                  <a:extLst>
                    <a:ext uri="{FF2B5EF4-FFF2-40B4-BE49-F238E27FC236}">
                      <a16:creationId xmlns:a16="http://schemas.microsoft.com/office/drawing/2014/main" id="{63F81CC9-7542-4DD4-8C10-1D455666B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4" name="Rectangle 963">
                <a:extLst>
                  <a:ext uri="{FF2B5EF4-FFF2-40B4-BE49-F238E27FC236}">
                    <a16:creationId xmlns:a16="http://schemas.microsoft.com/office/drawing/2014/main" id="{43BABA15-9FBD-450A-999E-DB6060BEB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Rectangle 964">
                <a:extLst>
                  <a:ext uri="{FF2B5EF4-FFF2-40B4-BE49-F238E27FC236}">
                    <a16:creationId xmlns:a16="http://schemas.microsoft.com/office/drawing/2014/main" id="{D24A088E-B25F-4168-896F-DC587D3B7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up 965">
                <a:extLst>
                  <a:ext uri="{FF2B5EF4-FFF2-40B4-BE49-F238E27FC236}">
                    <a16:creationId xmlns:a16="http://schemas.microsoft.com/office/drawing/2014/main" id="{D3701CED-628B-4377-A8E1-559962B84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2" name="AutoShape 966">
                  <a:extLst>
                    <a:ext uri="{FF2B5EF4-FFF2-40B4-BE49-F238E27FC236}">
                      <a16:creationId xmlns:a16="http://schemas.microsoft.com/office/drawing/2014/main" id="{7CD110AB-F7C6-45E2-9A3F-B89A46B79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3" name="AutoShape 967">
                  <a:extLst>
                    <a:ext uri="{FF2B5EF4-FFF2-40B4-BE49-F238E27FC236}">
                      <a16:creationId xmlns:a16="http://schemas.microsoft.com/office/drawing/2014/main" id="{C0452866-5B7F-4462-B329-B1F159C45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7" name="Freeform 968">
                <a:extLst>
                  <a:ext uri="{FF2B5EF4-FFF2-40B4-BE49-F238E27FC236}">
                    <a16:creationId xmlns:a16="http://schemas.microsoft.com/office/drawing/2014/main" id="{DB1B4924-0F38-462D-BE1B-15E98BA72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8" name="Group 969">
                <a:extLst>
                  <a:ext uri="{FF2B5EF4-FFF2-40B4-BE49-F238E27FC236}">
                    <a16:creationId xmlns:a16="http://schemas.microsoft.com/office/drawing/2014/main" id="{A4D75F02-207D-43DB-8653-C39E2DC4D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0" name="AutoShape 970">
                  <a:extLst>
                    <a:ext uri="{FF2B5EF4-FFF2-40B4-BE49-F238E27FC236}">
                      <a16:creationId xmlns:a16="http://schemas.microsoft.com/office/drawing/2014/main" id="{2682B323-A211-4702-8A31-8E42D8365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1" name="AutoShape 971">
                  <a:extLst>
                    <a:ext uri="{FF2B5EF4-FFF2-40B4-BE49-F238E27FC236}">
                      <a16:creationId xmlns:a16="http://schemas.microsoft.com/office/drawing/2014/main" id="{B03D74D7-000C-47F8-90F9-779E7B585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9" name="Rectangle 972">
                <a:extLst>
                  <a:ext uri="{FF2B5EF4-FFF2-40B4-BE49-F238E27FC236}">
                    <a16:creationId xmlns:a16="http://schemas.microsoft.com/office/drawing/2014/main" id="{71DA99E0-268B-4B80-82BE-E5035B513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" name="Freeform 973">
                <a:extLst>
                  <a:ext uri="{FF2B5EF4-FFF2-40B4-BE49-F238E27FC236}">
                    <a16:creationId xmlns:a16="http://schemas.microsoft.com/office/drawing/2014/main" id="{0642B2CE-D44C-4752-A434-7F957ED6F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Freeform 974">
                <a:extLst>
                  <a:ext uri="{FF2B5EF4-FFF2-40B4-BE49-F238E27FC236}">
                    <a16:creationId xmlns:a16="http://schemas.microsoft.com/office/drawing/2014/main" id="{53EF7706-78A0-42B3-BA3D-DCDBED95E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Oval 975">
                <a:extLst>
                  <a:ext uri="{FF2B5EF4-FFF2-40B4-BE49-F238E27FC236}">
                    <a16:creationId xmlns:a16="http://schemas.microsoft.com/office/drawing/2014/main" id="{C8B716CD-1A91-4C9B-82DF-7B446EF4A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976">
                <a:extLst>
                  <a:ext uri="{FF2B5EF4-FFF2-40B4-BE49-F238E27FC236}">
                    <a16:creationId xmlns:a16="http://schemas.microsoft.com/office/drawing/2014/main" id="{380F1D8A-62E6-4F5E-9D84-61062C7A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AutoShape 977">
                <a:extLst>
                  <a:ext uri="{FF2B5EF4-FFF2-40B4-BE49-F238E27FC236}">
                    <a16:creationId xmlns:a16="http://schemas.microsoft.com/office/drawing/2014/main" id="{A2C6805E-95E1-4933-AFC7-AC1F21EBC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AutoShape 978">
                <a:extLst>
                  <a:ext uri="{FF2B5EF4-FFF2-40B4-BE49-F238E27FC236}">
                    <a16:creationId xmlns:a16="http://schemas.microsoft.com/office/drawing/2014/main" id="{7A710CFF-876D-4EA2-8C26-19AB19AD1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Oval 979">
                <a:extLst>
                  <a:ext uri="{FF2B5EF4-FFF2-40B4-BE49-F238E27FC236}">
                    <a16:creationId xmlns:a16="http://schemas.microsoft.com/office/drawing/2014/main" id="{D38FF045-74FA-46B4-8FB4-F258BD58D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Oval 980">
                <a:extLst>
                  <a:ext uri="{FF2B5EF4-FFF2-40B4-BE49-F238E27FC236}">
                    <a16:creationId xmlns:a16="http://schemas.microsoft.com/office/drawing/2014/main" id="{45825A86-0F9E-4F8C-A8EA-54D2FFA58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8" name="Oval 981">
                <a:extLst>
                  <a:ext uri="{FF2B5EF4-FFF2-40B4-BE49-F238E27FC236}">
                    <a16:creationId xmlns:a16="http://schemas.microsoft.com/office/drawing/2014/main" id="{BEA2ABEC-2881-4E86-BBB3-3908F83F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Rectangle 982">
                <a:extLst>
                  <a:ext uri="{FF2B5EF4-FFF2-40B4-BE49-F238E27FC236}">
                    <a16:creationId xmlns:a16="http://schemas.microsoft.com/office/drawing/2014/main" id="{177ABC27-EC0D-4645-BDE1-A8B84525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247DF37-AF16-48CD-A485-46DAAEE0A7CB}"/>
              </a:ext>
            </a:extLst>
          </p:cNvPr>
          <p:cNvGrpSpPr>
            <a:grpSpLocks/>
          </p:cNvGrpSpPr>
          <p:nvPr/>
        </p:nvGrpSpPr>
        <p:grpSpPr bwMode="auto">
          <a:xfrm>
            <a:off x="7249739" y="5477343"/>
            <a:ext cx="347662" cy="681037"/>
            <a:chOff x="7923189" y="2486664"/>
            <a:chExt cx="360377" cy="884585"/>
          </a:xfrm>
        </p:grpSpPr>
        <p:pic>
          <p:nvPicPr>
            <p:cNvPr id="419" name="Picture 3">
              <a:extLst>
                <a:ext uri="{FF2B5EF4-FFF2-40B4-BE49-F238E27FC236}">
                  <a16:creationId xmlns:a16="http://schemas.microsoft.com/office/drawing/2014/main" id="{5F5F5323-E2F9-44BB-8E3A-0F8CF5757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20" name="Group 950">
              <a:extLst>
                <a:ext uri="{FF2B5EF4-FFF2-40B4-BE49-F238E27FC236}">
                  <a16:creationId xmlns:a16="http://schemas.microsoft.com/office/drawing/2014/main" id="{A51A1A1B-BCFE-4285-96EA-57805BE84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421" name="Freeform 951">
                <a:extLst>
                  <a:ext uri="{FF2B5EF4-FFF2-40B4-BE49-F238E27FC236}">
                    <a16:creationId xmlns:a16="http://schemas.microsoft.com/office/drawing/2014/main" id="{9AFC4129-AC16-49A2-8DF3-7ED055E70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Rectangle 952">
                <a:extLst>
                  <a:ext uri="{FF2B5EF4-FFF2-40B4-BE49-F238E27FC236}">
                    <a16:creationId xmlns:a16="http://schemas.microsoft.com/office/drawing/2014/main" id="{10EDBE5D-D760-45D0-A7F9-005A8B682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953">
                <a:extLst>
                  <a:ext uri="{FF2B5EF4-FFF2-40B4-BE49-F238E27FC236}">
                    <a16:creationId xmlns:a16="http://schemas.microsoft.com/office/drawing/2014/main" id="{AEFA96FB-588A-4015-8084-4C85898EE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Freeform 954">
                <a:extLst>
                  <a:ext uri="{FF2B5EF4-FFF2-40B4-BE49-F238E27FC236}">
                    <a16:creationId xmlns:a16="http://schemas.microsoft.com/office/drawing/2014/main" id="{9FC99280-4BB4-4743-A3A9-9E40956BB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Rectangle 955">
                <a:extLst>
                  <a:ext uri="{FF2B5EF4-FFF2-40B4-BE49-F238E27FC236}">
                    <a16:creationId xmlns:a16="http://schemas.microsoft.com/office/drawing/2014/main" id="{E05EC7C1-7A66-47AB-84A6-8D604E2D7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6" name="Group 956">
                <a:extLst>
                  <a:ext uri="{FF2B5EF4-FFF2-40B4-BE49-F238E27FC236}">
                    <a16:creationId xmlns:a16="http://schemas.microsoft.com/office/drawing/2014/main" id="{D1A8AD19-E9F3-454D-AC6C-E4433D0E52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51" name="AutoShape 957">
                  <a:extLst>
                    <a:ext uri="{FF2B5EF4-FFF2-40B4-BE49-F238E27FC236}">
                      <a16:creationId xmlns:a16="http://schemas.microsoft.com/office/drawing/2014/main" id="{121123FC-9502-46D3-8612-848347CEA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2" name="AutoShape 958">
                  <a:extLst>
                    <a:ext uri="{FF2B5EF4-FFF2-40B4-BE49-F238E27FC236}">
                      <a16:creationId xmlns:a16="http://schemas.microsoft.com/office/drawing/2014/main" id="{61CF3B27-5721-478A-8B17-7BF29EB1B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7" name="Rectangle 959">
                <a:extLst>
                  <a:ext uri="{FF2B5EF4-FFF2-40B4-BE49-F238E27FC236}">
                    <a16:creationId xmlns:a16="http://schemas.microsoft.com/office/drawing/2014/main" id="{77A35A5B-7985-4848-B13F-DBAFB83BD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8" name="Group 960">
                <a:extLst>
                  <a:ext uri="{FF2B5EF4-FFF2-40B4-BE49-F238E27FC236}">
                    <a16:creationId xmlns:a16="http://schemas.microsoft.com/office/drawing/2014/main" id="{1FBFA1A2-D777-4870-84E2-0CFABF1F08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9" name="AutoShape 961">
                  <a:extLst>
                    <a:ext uri="{FF2B5EF4-FFF2-40B4-BE49-F238E27FC236}">
                      <a16:creationId xmlns:a16="http://schemas.microsoft.com/office/drawing/2014/main" id="{BDD2BA81-CC1B-4C55-8542-F6FF6375D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" name="AutoShape 962">
                  <a:extLst>
                    <a:ext uri="{FF2B5EF4-FFF2-40B4-BE49-F238E27FC236}">
                      <a16:creationId xmlns:a16="http://schemas.microsoft.com/office/drawing/2014/main" id="{0F82B138-1A65-45F7-8FD5-561502691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" name="Rectangle 963">
                <a:extLst>
                  <a:ext uri="{FF2B5EF4-FFF2-40B4-BE49-F238E27FC236}">
                    <a16:creationId xmlns:a16="http://schemas.microsoft.com/office/drawing/2014/main" id="{9121F950-ED58-4B37-B0B7-E345FBC5C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Rectangle 964">
                <a:extLst>
                  <a:ext uri="{FF2B5EF4-FFF2-40B4-BE49-F238E27FC236}">
                    <a16:creationId xmlns:a16="http://schemas.microsoft.com/office/drawing/2014/main" id="{8C7E22CD-BCAB-4F31-8F75-6C64E0400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31" name="Group 965">
                <a:extLst>
                  <a:ext uri="{FF2B5EF4-FFF2-40B4-BE49-F238E27FC236}">
                    <a16:creationId xmlns:a16="http://schemas.microsoft.com/office/drawing/2014/main" id="{92033333-100F-4520-A1CA-939ECE4A97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7" name="AutoShape 966">
                  <a:extLst>
                    <a:ext uri="{FF2B5EF4-FFF2-40B4-BE49-F238E27FC236}">
                      <a16:creationId xmlns:a16="http://schemas.microsoft.com/office/drawing/2014/main" id="{CF548C50-82B8-4402-A777-4BB0BAF29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8" name="AutoShape 967">
                  <a:extLst>
                    <a:ext uri="{FF2B5EF4-FFF2-40B4-BE49-F238E27FC236}">
                      <a16:creationId xmlns:a16="http://schemas.microsoft.com/office/drawing/2014/main" id="{030AD252-23F7-4DB7-8FD1-ECD6C4660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2" name="Freeform 968">
                <a:extLst>
                  <a:ext uri="{FF2B5EF4-FFF2-40B4-BE49-F238E27FC236}">
                    <a16:creationId xmlns:a16="http://schemas.microsoft.com/office/drawing/2014/main" id="{73298DE6-19CD-414E-9A77-23C50ED70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3" name="Group 969">
                <a:extLst>
                  <a:ext uri="{FF2B5EF4-FFF2-40B4-BE49-F238E27FC236}">
                    <a16:creationId xmlns:a16="http://schemas.microsoft.com/office/drawing/2014/main" id="{D1794330-01AB-4D50-9ECE-E91C04B669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5" name="AutoShape 970">
                  <a:extLst>
                    <a:ext uri="{FF2B5EF4-FFF2-40B4-BE49-F238E27FC236}">
                      <a16:creationId xmlns:a16="http://schemas.microsoft.com/office/drawing/2014/main" id="{25301A4E-478D-4AEF-BD8E-D066260AC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6" name="AutoShape 971">
                  <a:extLst>
                    <a:ext uri="{FF2B5EF4-FFF2-40B4-BE49-F238E27FC236}">
                      <a16:creationId xmlns:a16="http://schemas.microsoft.com/office/drawing/2014/main" id="{8E618BFA-1368-4CC1-97B3-29E40F0C1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4" name="Rectangle 972">
                <a:extLst>
                  <a:ext uri="{FF2B5EF4-FFF2-40B4-BE49-F238E27FC236}">
                    <a16:creationId xmlns:a16="http://schemas.microsoft.com/office/drawing/2014/main" id="{C40E43E7-DD76-4E6D-A3DC-A2B362AFD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973">
                <a:extLst>
                  <a:ext uri="{FF2B5EF4-FFF2-40B4-BE49-F238E27FC236}">
                    <a16:creationId xmlns:a16="http://schemas.microsoft.com/office/drawing/2014/main" id="{007CE317-5726-4988-9A80-2026D10BD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Freeform 974">
                <a:extLst>
                  <a:ext uri="{FF2B5EF4-FFF2-40B4-BE49-F238E27FC236}">
                    <a16:creationId xmlns:a16="http://schemas.microsoft.com/office/drawing/2014/main" id="{FE79429A-7F75-4F42-8B4E-C2678C944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Oval 975">
                <a:extLst>
                  <a:ext uri="{FF2B5EF4-FFF2-40B4-BE49-F238E27FC236}">
                    <a16:creationId xmlns:a16="http://schemas.microsoft.com/office/drawing/2014/main" id="{758E71C9-63CF-46AB-A450-DFDFB14A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976">
                <a:extLst>
                  <a:ext uri="{FF2B5EF4-FFF2-40B4-BE49-F238E27FC236}">
                    <a16:creationId xmlns:a16="http://schemas.microsoft.com/office/drawing/2014/main" id="{998DE8BD-7C12-4A06-BB8A-E3E7E50F2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AutoShape 977">
                <a:extLst>
                  <a:ext uri="{FF2B5EF4-FFF2-40B4-BE49-F238E27FC236}">
                    <a16:creationId xmlns:a16="http://schemas.microsoft.com/office/drawing/2014/main" id="{0CA1009A-0620-445B-A897-FC2538C9F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AutoShape 978">
                <a:extLst>
                  <a:ext uri="{FF2B5EF4-FFF2-40B4-BE49-F238E27FC236}">
                    <a16:creationId xmlns:a16="http://schemas.microsoft.com/office/drawing/2014/main" id="{9E9D9D73-ECEB-431C-AC16-8F79151DB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Oval 979">
                <a:extLst>
                  <a:ext uri="{FF2B5EF4-FFF2-40B4-BE49-F238E27FC236}">
                    <a16:creationId xmlns:a16="http://schemas.microsoft.com/office/drawing/2014/main" id="{7EE59538-E896-415E-8507-CEEAF4352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Oval 980">
                <a:extLst>
                  <a:ext uri="{FF2B5EF4-FFF2-40B4-BE49-F238E27FC236}">
                    <a16:creationId xmlns:a16="http://schemas.microsoft.com/office/drawing/2014/main" id="{2CAF33ED-FFA0-442F-A84A-D563BBC1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43" name="Oval 981">
                <a:extLst>
                  <a:ext uri="{FF2B5EF4-FFF2-40B4-BE49-F238E27FC236}">
                    <a16:creationId xmlns:a16="http://schemas.microsoft.com/office/drawing/2014/main" id="{C239146C-7BED-4CF6-A740-34CF28A1F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Rectangle 982">
                <a:extLst>
                  <a:ext uri="{FF2B5EF4-FFF2-40B4-BE49-F238E27FC236}">
                    <a16:creationId xmlns:a16="http://schemas.microsoft.com/office/drawing/2014/main" id="{8209589D-BF63-4B90-A6E9-50822D0C9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CE3E93AD-733C-4F6D-B269-41E9C97F3214}"/>
              </a:ext>
            </a:extLst>
          </p:cNvPr>
          <p:cNvGrpSpPr>
            <a:grpSpLocks/>
          </p:cNvGrpSpPr>
          <p:nvPr/>
        </p:nvGrpSpPr>
        <p:grpSpPr bwMode="auto">
          <a:xfrm>
            <a:off x="8232401" y="3694580"/>
            <a:ext cx="347663" cy="681038"/>
            <a:chOff x="7923189" y="2486664"/>
            <a:chExt cx="360377" cy="884585"/>
          </a:xfrm>
        </p:grpSpPr>
        <p:pic>
          <p:nvPicPr>
            <p:cNvPr id="454" name="Picture 3">
              <a:extLst>
                <a:ext uri="{FF2B5EF4-FFF2-40B4-BE49-F238E27FC236}">
                  <a16:creationId xmlns:a16="http://schemas.microsoft.com/office/drawing/2014/main" id="{6C2B74B9-4FA1-4D8A-BD75-023620E2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5" name="Group 950">
              <a:extLst>
                <a:ext uri="{FF2B5EF4-FFF2-40B4-BE49-F238E27FC236}">
                  <a16:creationId xmlns:a16="http://schemas.microsoft.com/office/drawing/2014/main" id="{436FF8C1-1F39-4BDE-8001-D1B1CA745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456" name="Freeform 951">
                <a:extLst>
                  <a:ext uri="{FF2B5EF4-FFF2-40B4-BE49-F238E27FC236}">
                    <a16:creationId xmlns:a16="http://schemas.microsoft.com/office/drawing/2014/main" id="{76F40D40-27C6-49F8-A39C-88E9A8A63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Rectangle 952">
                <a:extLst>
                  <a:ext uri="{FF2B5EF4-FFF2-40B4-BE49-F238E27FC236}">
                    <a16:creationId xmlns:a16="http://schemas.microsoft.com/office/drawing/2014/main" id="{B30A01CC-BD4F-4DE3-8049-41A8325E3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953">
                <a:extLst>
                  <a:ext uri="{FF2B5EF4-FFF2-40B4-BE49-F238E27FC236}">
                    <a16:creationId xmlns:a16="http://schemas.microsoft.com/office/drawing/2014/main" id="{2C376600-26D8-44FD-B6BE-5DF2B3BBE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954">
                <a:extLst>
                  <a:ext uri="{FF2B5EF4-FFF2-40B4-BE49-F238E27FC236}">
                    <a16:creationId xmlns:a16="http://schemas.microsoft.com/office/drawing/2014/main" id="{6802C4CA-DF3F-41F0-943B-6455E21C6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Rectangle 955">
                <a:extLst>
                  <a:ext uri="{FF2B5EF4-FFF2-40B4-BE49-F238E27FC236}">
                    <a16:creationId xmlns:a16="http://schemas.microsoft.com/office/drawing/2014/main" id="{79A5C1D2-A119-4EFF-9FCD-C97655DA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" name="Group 956">
                <a:extLst>
                  <a:ext uri="{FF2B5EF4-FFF2-40B4-BE49-F238E27FC236}">
                    <a16:creationId xmlns:a16="http://schemas.microsoft.com/office/drawing/2014/main" id="{BE71CCE8-3EEB-4C1A-8F01-322EE5E92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6" name="AutoShape 957">
                  <a:extLst>
                    <a:ext uri="{FF2B5EF4-FFF2-40B4-BE49-F238E27FC236}">
                      <a16:creationId xmlns:a16="http://schemas.microsoft.com/office/drawing/2014/main" id="{2D6B1C85-3FF7-4618-8B4D-A1EE170AD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7" name="AutoShape 958">
                  <a:extLst>
                    <a:ext uri="{FF2B5EF4-FFF2-40B4-BE49-F238E27FC236}">
                      <a16:creationId xmlns:a16="http://schemas.microsoft.com/office/drawing/2014/main" id="{0C1F6AA0-D8BE-43AA-B903-C8B84C365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62" name="Rectangle 959">
                <a:extLst>
                  <a:ext uri="{FF2B5EF4-FFF2-40B4-BE49-F238E27FC236}">
                    <a16:creationId xmlns:a16="http://schemas.microsoft.com/office/drawing/2014/main" id="{6C79B6E8-ECFA-4816-8758-DCAED85B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3" name="Group 960">
                <a:extLst>
                  <a:ext uri="{FF2B5EF4-FFF2-40B4-BE49-F238E27FC236}">
                    <a16:creationId xmlns:a16="http://schemas.microsoft.com/office/drawing/2014/main" id="{C132C1F5-BC64-4FF7-80A8-1380EA7EFC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" name="AutoShape 961">
                  <a:extLst>
                    <a:ext uri="{FF2B5EF4-FFF2-40B4-BE49-F238E27FC236}">
                      <a16:creationId xmlns:a16="http://schemas.microsoft.com/office/drawing/2014/main" id="{0D4EBCD8-0202-4DE8-B59E-BC2B8F821B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5" name="AutoShape 962">
                  <a:extLst>
                    <a:ext uri="{FF2B5EF4-FFF2-40B4-BE49-F238E27FC236}">
                      <a16:creationId xmlns:a16="http://schemas.microsoft.com/office/drawing/2014/main" id="{07AF175C-6545-48A9-A11F-87093D1BB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64" name="Rectangle 963">
                <a:extLst>
                  <a:ext uri="{FF2B5EF4-FFF2-40B4-BE49-F238E27FC236}">
                    <a16:creationId xmlns:a16="http://schemas.microsoft.com/office/drawing/2014/main" id="{C21627E8-FF8F-4B52-B7CE-2B1B2651D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Rectangle 964">
                <a:extLst>
                  <a:ext uri="{FF2B5EF4-FFF2-40B4-BE49-F238E27FC236}">
                    <a16:creationId xmlns:a16="http://schemas.microsoft.com/office/drawing/2014/main" id="{B98E16CA-1AE4-4961-82A0-4C2AF5B8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6" name="Group 965">
                <a:extLst>
                  <a:ext uri="{FF2B5EF4-FFF2-40B4-BE49-F238E27FC236}">
                    <a16:creationId xmlns:a16="http://schemas.microsoft.com/office/drawing/2014/main" id="{1C76C1A0-F2E5-4485-87E0-7EBC05C851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2" name="AutoShape 966">
                  <a:extLst>
                    <a:ext uri="{FF2B5EF4-FFF2-40B4-BE49-F238E27FC236}">
                      <a16:creationId xmlns:a16="http://schemas.microsoft.com/office/drawing/2014/main" id="{710F52D1-9BCE-4896-86C4-C1F33FDB4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3" name="AutoShape 967">
                  <a:extLst>
                    <a:ext uri="{FF2B5EF4-FFF2-40B4-BE49-F238E27FC236}">
                      <a16:creationId xmlns:a16="http://schemas.microsoft.com/office/drawing/2014/main" id="{EDB4D4C8-108B-4610-8C94-D465123B4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67" name="Freeform 968">
                <a:extLst>
                  <a:ext uri="{FF2B5EF4-FFF2-40B4-BE49-F238E27FC236}">
                    <a16:creationId xmlns:a16="http://schemas.microsoft.com/office/drawing/2014/main" id="{E416A0A4-410C-4E0E-9712-9F4D78B7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" name="Group 969">
                <a:extLst>
                  <a:ext uri="{FF2B5EF4-FFF2-40B4-BE49-F238E27FC236}">
                    <a16:creationId xmlns:a16="http://schemas.microsoft.com/office/drawing/2014/main" id="{3BDE9D66-A998-41C9-85D9-90C6BCB1F4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0" name="AutoShape 970">
                  <a:extLst>
                    <a:ext uri="{FF2B5EF4-FFF2-40B4-BE49-F238E27FC236}">
                      <a16:creationId xmlns:a16="http://schemas.microsoft.com/office/drawing/2014/main" id="{6C70336B-E225-4A2A-AB48-1F2736753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1" name="AutoShape 971">
                  <a:extLst>
                    <a:ext uri="{FF2B5EF4-FFF2-40B4-BE49-F238E27FC236}">
                      <a16:creationId xmlns:a16="http://schemas.microsoft.com/office/drawing/2014/main" id="{7E24F18C-6133-44E7-AD2E-61DCA917B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69" name="Rectangle 972">
                <a:extLst>
                  <a:ext uri="{FF2B5EF4-FFF2-40B4-BE49-F238E27FC236}">
                    <a16:creationId xmlns:a16="http://schemas.microsoft.com/office/drawing/2014/main" id="{9A2F92E6-61FD-404F-B587-34F1D34F0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973">
                <a:extLst>
                  <a:ext uri="{FF2B5EF4-FFF2-40B4-BE49-F238E27FC236}">
                    <a16:creationId xmlns:a16="http://schemas.microsoft.com/office/drawing/2014/main" id="{FB9119DA-EBB8-4834-A5D1-5CE3BEE33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974">
                <a:extLst>
                  <a:ext uri="{FF2B5EF4-FFF2-40B4-BE49-F238E27FC236}">
                    <a16:creationId xmlns:a16="http://schemas.microsoft.com/office/drawing/2014/main" id="{F43F833B-8307-4FC8-AB49-4179759B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Oval 975">
                <a:extLst>
                  <a:ext uri="{FF2B5EF4-FFF2-40B4-BE49-F238E27FC236}">
                    <a16:creationId xmlns:a16="http://schemas.microsoft.com/office/drawing/2014/main" id="{03DB408B-120F-4075-9B83-32177DB8C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976">
                <a:extLst>
                  <a:ext uri="{FF2B5EF4-FFF2-40B4-BE49-F238E27FC236}">
                    <a16:creationId xmlns:a16="http://schemas.microsoft.com/office/drawing/2014/main" id="{2AF6A057-5FF6-4A1A-B02E-679A76650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AutoShape 977">
                <a:extLst>
                  <a:ext uri="{FF2B5EF4-FFF2-40B4-BE49-F238E27FC236}">
                    <a16:creationId xmlns:a16="http://schemas.microsoft.com/office/drawing/2014/main" id="{14C7E939-2DF6-4E69-9421-A02797375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AutoShape 978">
                <a:extLst>
                  <a:ext uri="{FF2B5EF4-FFF2-40B4-BE49-F238E27FC236}">
                    <a16:creationId xmlns:a16="http://schemas.microsoft.com/office/drawing/2014/main" id="{6AF2A768-3DFA-4E16-9D93-13EB30953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Oval 979">
                <a:extLst>
                  <a:ext uri="{FF2B5EF4-FFF2-40B4-BE49-F238E27FC236}">
                    <a16:creationId xmlns:a16="http://schemas.microsoft.com/office/drawing/2014/main" id="{7852B420-5945-40DD-92EE-485E6C39F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Oval 980">
                <a:extLst>
                  <a:ext uri="{FF2B5EF4-FFF2-40B4-BE49-F238E27FC236}">
                    <a16:creationId xmlns:a16="http://schemas.microsoft.com/office/drawing/2014/main" id="{2D847EAD-0A2D-4D95-8853-152B0610C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78" name="Oval 981">
                <a:extLst>
                  <a:ext uri="{FF2B5EF4-FFF2-40B4-BE49-F238E27FC236}">
                    <a16:creationId xmlns:a16="http://schemas.microsoft.com/office/drawing/2014/main" id="{AE9A55C0-983C-4B10-A2F3-B8F37C21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Rectangle 982">
                <a:extLst>
                  <a:ext uri="{FF2B5EF4-FFF2-40B4-BE49-F238E27FC236}">
                    <a16:creationId xmlns:a16="http://schemas.microsoft.com/office/drawing/2014/main" id="{7697CBA7-4335-40A4-8E38-DB31572CC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5D8684D-F943-4EB6-A204-8E544060A805}"/>
              </a:ext>
            </a:extLst>
          </p:cNvPr>
          <p:cNvGrpSpPr>
            <a:grpSpLocks/>
          </p:cNvGrpSpPr>
          <p:nvPr/>
        </p:nvGrpSpPr>
        <p:grpSpPr bwMode="auto">
          <a:xfrm>
            <a:off x="4287464" y="5494805"/>
            <a:ext cx="347662" cy="681038"/>
            <a:chOff x="7923189" y="2486664"/>
            <a:chExt cx="360377" cy="884585"/>
          </a:xfrm>
        </p:grpSpPr>
        <p:pic>
          <p:nvPicPr>
            <p:cNvPr id="489" name="Picture 3">
              <a:extLst>
                <a:ext uri="{FF2B5EF4-FFF2-40B4-BE49-F238E27FC236}">
                  <a16:creationId xmlns:a16="http://schemas.microsoft.com/office/drawing/2014/main" id="{03D59C49-DA0F-4414-8FBC-991B5F4EF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90" name="Group 950">
              <a:extLst>
                <a:ext uri="{FF2B5EF4-FFF2-40B4-BE49-F238E27FC236}">
                  <a16:creationId xmlns:a16="http://schemas.microsoft.com/office/drawing/2014/main" id="{7EA394F8-87DC-4D50-8B6C-871ECD1E5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491" name="Freeform 951">
                <a:extLst>
                  <a:ext uri="{FF2B5EF4-FFF2-40B4-BE49-F238E27FC236}">
                    <a16:creationId xmlns:a16="http://schemas.microsoft.com/office/drawing/2014/main" id="{B92CE1ED-0229-4651-9593-BBAC94CD5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Rectangle 952">
                <a:extLst>
                  <a:ext uri="{FF2B5EF4-FFF2-40B4-BE49-F238E27FC236}">
                    <a16:creationId xmlns:a16="http://schemas.microsoft.com/office/drawing/2014/main" id="{5F0217E3-DA59-4338-B03F-3E977F46F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953">
                <a:extLst>
                  <a:ext uri="{FF2B5EF4-FFF2-40B4-BE49-F238E27FC236}">
                    <a16:creationId xmlns:a16="http://schemas.microsoft.com/office/drawing/2014/main" id="{DA246309-E0F4-44ED-B031-EAFD92ED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Freeform 954">
                <a:extLst>
                  <a:ext uri="{FF2B5EF4-FFF2-40B4-BE49-F238E27FC236}">
                    <a16:creationId xmlns:a16="http://schemas.microsoft.com/office/drawing/2014/main" id="{F2EB183B-419C-41FE-80ED-0B04ABD9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Rectangle 955">
                <a:extLst>
                  <a:ext uri="{FF2B5EF4-FFF2-40B4-BE49-F238E27FC236}">
                    <a16:creationId xmlns:a16="http://schemas.microsoft.com/office/drawing/2014/main" id="{31A849CA-822C-4C47-8558-9DD02DA64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96" name="Group 956">
                <a:extLst>
                  <a:ext uri="{FF2B5EF4-FFF2-40B4-BE49-F238E27FC236}">
                    <a16:creationId xmlns:a16="http://schemas.microsoft.com/office/drawing/2014/main" id="{7DDAD589-8B4D-41AE-9600-035CB5DE71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1" name="AutoShape 957">
                  <a:extLst>
                    <a:ext uri="{FF2B5EF4-FFF2-40B4-BE49-F238E27FC236}">
                      <a16:creationId xmlns:a16="http://schemas.microsoft.com/office/drawing/2014/main" id="{C0CAF8B2-5D3C-4369-A0E9-0F057D29D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2" name="AutoShape 958">
                  <a:extLst>
                    <a:ext uri="{FF2B5EF4-FFF2-40B4-BE49-F238E27FC236}">
                      <a16:creationId xmlns:a16="http://schemas.microsoft.com/office/drawing/2014/main" id="{6F25DD6D-8008-4B0A-BC67-6BDA457D4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97" name="Rectangle 959">
                <a:extLst>
                  <a:ext uri="{FF2B5EF4-FFF2-40B4-BE49-F238E27FC236}">
                    <a16:creationId xmlns:a16="http://schemas.microsoft.com/office/drawing/2014/main" id="{F799DCB8-1849-4EA9-858F-1D5A231CB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98" name="Group 960">
                <a:extLst>
                  <a:ext uri="{FF2B5EF4-FFF2-40B4-BE49-F238E27FC236}">
                    <a16:creationId xmlns:a16="http://schemas.microsoft.com/office/drawing/2014/main" id="{27573373-44D5-477F-9A14-4786BA8F74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19" name="AutoShape 961">
                  <a:extLst>
                    <a:ext uri="{FF2B5EF4-FFF2-40B4-BE49-F238E27FC236}">
                      <a16:creationId xmlns:a16="http://schemas.microsoft.com/office/drawing/2014/main" id="{A97E4864-82B2-408A-9F8A-9CD27EC15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0" name="AutoShape 962">
                  <a:extLst>
                    <a:ext uri="{FF2B5EF4-FFF2-40B4-BE49-F238E27FC236}">
                      <a16:creationId xmlns:a16="http://schemas.microsoft.com/office/drawing/2014/main" id="{A741DAD7-5529-4184-A0B9-D69B608BD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99" name="Rectangle 963">
                <a:extLst>
                  <a:ext uri="{FF2B5EF4-FFF2-40B4-BE49-F238E27FC236}">
                    <a16:creationId xmlns:a16="http://schemas.microsoft.com/office/drawing/2014/main" id="{462DA8BB-EBDB-4D9A-82C8-68F454A2A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Rectangle 964">
                <a:extLst>
                  <a:ext uri="{FF2B5EF4-FFF2-40B4-BE49-F238E27FC236}">
                    <a16:creationId xmlns:a16="http://schemas.microsoft.com/office/drawing/2014/main" id="{67B47BC4-EED1-4F02-994A-956FCF843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01" name="Group 965">
                <a:extLst>
                  <a:ext uri="{FF2B5EF4-FFF2-40B4-BE49-F238E27FC236}">
                    <a16:creationId xmlns:a16="http://schemas.microsoft.com/office/drawing/2014/main" id="{C838ED57-2085-41AC-8756-47C910D931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17" name="AutoShape 966">
                  <a:extLst>
                    <a:ext uri="{FF2B5EF4-FFF2-40B4-BE49-F238E27FC236}">
                      <a16:creationId xmlns:a16="http://schemas.microsoft.com/office/drawing/2014/main" id="{34FD4307-974A-4403-BDCF-4EB24B535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8" name="AutoShape 967">
                  <a:extLst>
                    <a:ext uri="{FF2B5EF4-FFF2-40B4-BE49-F238E27FC236}">
                      <a16:creationId xmlns:a16="http://schemas.microsoft.com/office/drawing/2014/main" id="{4D6F7111-7BA9-41BD-AFAB-7658A9FF4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02" name="Freeform 968">
                <a:extLst>
                  <a:ext uri="{FF2B5EF4-FFF2-40B4-BE49-F238E27FC236}">
                    <a16:creationId xmlns:a16="http://schemas.microsoft.com/office/drawing/2014/main" id="{C99B4827-AB0F-4D27-920E-1B4B84DC1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" name="Group 969">
                <a:extLst>
                  <a:ext uri="{FF2B5EF4-FFF2-40B4-BE49-F238E27FC236}">
                    <a16:creationId xmlns:a16="http://schemas.microsoft.com/office/drawing/2014/main" id="{E190F225-0D2D-4070-BD43-2292E1C6AB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15" name="AutoShape 970">
                  <a:extLst>
                    <a:ext uri="{FF2B5EF4-FFF2-40B4-BE49-F238E27FC236}">
                      <a16:creationId xmlns:a16="http://schemas.microsoft.com/office/drawing/2014/main" id="{6A67A080-472C-447A-BABD-88DD15553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6" name="AutoShape 971">
                  <a:extLst>
                    <a:ext uri="{FF2B5EF4-FFF2-40B4-BE49-F238E27FC236}">
                      <a16:creationId xmlns:a16="http://schemas.microsoft.com/office/drawing/2014/main" id="{51B13734-8372-464D-8C48-C1CFFCC83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04" name="Rectangle 972">
                <a:extLst>
                  <a:ext uri="{FF2B5EF4-FFF2-40B4-BE49-F238E27FC236}">
                    <a16:creationId xmlns:a16="http://schemas.microsoft.com/office/drawing/2014/main" id="{38CC3AC5-139D-41EC-9DC4-22019367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973">
                <a:extLst>
                  <a:ext uri="{FF2B5EF4-FFF2-40B4-BE49-F238E27FC236}">
                    <a16:creationId xmlns:a16="http://schemas.microsoft.com/office/drawing/2014/main" id="{E32AD3E4-2410-488D-B8A6-887B3F959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Freeform 974">
                <a:extLst>
                  <a:ext uri="{FF2B5EF4-FFF2-40B4-BE49-F238E27FC236}">
                    <a16:creationId xmlns:a16="http://schemas.microsoft.com/office/drawing/2014/main" id="{EFC19129-7A28-4A19-A174-A8F33A8DC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Oval 975">
                <a:extLst>
                  <a:ext uri="{FF2B5EF4-FFF2-40B4-BE49-F238E27FC236}">
                    <a16:creationId xmlns:a16="http://schemas.microsoft.com/office/drawing/2014/main" id="{D05FC4A2-3A8C-4D04-8214-6D53150C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976">
                <a:extLst>
                  <a:ext uri="{FF2B5EF4-FFF2-40B4-BE49-F238E27FC236}">
                    <a16:creationId xmlns:a16="http://schemas.microsoft.com/office/drawing/2014/main" id="{9EE0A8E4-B5BE-41BA-A5E9-D5CA14996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AutoShape 977">
                <a:extLst>
                  <a:ext uri="{FF2B5EF4-FFF2-40B4-BE49-F238E27FC236}">
                    <a16:creationId xmlns:a16="http://schemas.microsoft.com/office/drawing/2014/main" id="{79056AE6-C9F5-4B4A-AE2E-4EDB28223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AutoShape 978">
                <a:extLst>
                  <a:ext uri="{FF2B5EF4-FFF2-40B4-BE49-F238E27FC236}">
                    <a16:creationId xmlns:a16="http://schemas.microsoft.com/office/drawing/2014/main" id="{D83285A6-5B30-4EF1-8D77-295EB7243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Oval 979">
                <a:extLst>
                  <a:ext uri="{FF2B5EF4-FFF2-40B4-BE49-F238E27FC236}">
                    <a16:creationId xmlns:a16="http://schemas.microsoft.com/office/drawing/2014/main" id="{FA1941D0-5A9C-4A65-B680-FC0F62A8C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Oval 980">
                <a:extLst>
                  <a:ext uri="{FF2B5EF4-FFF2-40B4-BE49-F238E27FC236}">
                    <a16:creationId xmlns:a16="http://schemas.microsoft.com/office/drawing/2014/main" id="{61794CA3-2A72-4351-B4BA-1ACC81A0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13" name="Oval 981">
                <a:extLst>
                  <a:ext uri="{FF2B5EF4-FFF2-40B4-BE49-F238E27FC236}">
                    <a16:creationId xmlns:a16="http://schemas.microsoft.com/office/drawing/2014/main" id="{5941FA2D-5076-42CE-AFE0-A15EDE15C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Rectangle 982">
                <a:extLst>
                  <a:ext uri="{FF2B5EF4-FFF2-40B4-BE49-F238E27FC236}">
                    <a16:creationId xmlns:a16="http://schemas.microsoft.com/office/drawing/2014/main" id="{4DEBE955-BD62-439F-99EE-40A4CE812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23" name="Group 15">
            <a:extLst>
              <a:ext uri="{FF2B5EF4-FFF2-40B4-BE49-F238E27FC236}">
                <a16:creationId xmlns:a16="http://schemas.microsoft.com/office/drawing/2014/main" id="{5B568E49-30E7-45A0-BFC6-BED03A0D7FED}"/>
              </a:ext>
            </a:extLst>
          </p:cNvPr>
          <p:cNvGrpSpPr>
            <a:grpSpLocks/>
          </p:cNvGrpSpPr>
          <p:nvPr/>
        </p:nvGrpSpPr>
        <p:grpSpPr bwMode="auto">
          <a:xfrm>
            <a:off x="9872289" y="4234330"/>
            <a:ext cx="990600" cy="731838"/>
            <a:chOff x="7707615" y="4368892"/>
            <a:chExt cx="990551" cy="731635"/>
          </a:xfrm>
        </p:grpSpPr>
        <p:pic>
          <p:nvPicPr>
            <p:cNvPr id="524" name="Picture 14">
              <a:extLst>
                <a:ext uri="{FF2B5EF4-FFF2-40B4-BE49-F238E27FC236}">
                  <a16:creationId xmlns:a16="http://schemas.microsoft.com/office/drawing/2014/main" id="{90B2BA08-362E-4500-A909-6092222E2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5" name="Group 249">
              <a:extLst>
                <a:ext uri="{FF2B5EF4-FFF2-40B4-BE49-F238E27FC236}">
                  <a16:creationId xmlns:a16="http://schemas.microsoft.com/office/drawing/2014/main" id="{7990DA06-0FE4-4901-8D7E-E4872A368A8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592" name="Freeform 250">
                <a:extLst>
                  <a:ext uri="{FF2B5EF4-FFF2-40B4-BE49-F238E27FC236}">
                    <a16:creationId xmlns:a16="http://schemas.microsoft.com/office/drawing/2014/main" id="{F375C43D-649D-4D3A-91C8-2E509BFFD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Rectangle 251">
                <a:extLst>
                  <a:ext uri="{FF2B5EF4-FFF2-40B4-BE49-F238E27FC236}">
                    <a16:creationId xmlns:a16="http://schemas.microsoft.com/office/drawing/2014/main" id="{1DA47152-614F-470C-A049-E08F8D68D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4" name="Freeform 252">
                <a:extLst>
                  <a:ext uri="{FF2B5EF4-FFF2-40B4-BE49-F238E27FC236}">
                    <a16:creationId xmlns:a16="http://schemas.microsoft.com/office/drawing/2014/main" id="{A72D1134-9F63-4789-B0BE-AAE438130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Freeform 253">
                <a:extLst>
                  <a:ext uri="{FF2B5EF4-FFF2-40B4-BE49-F238E27FC236}">
                    <a16:creationId xmlns:a16="http://schemas.microsoft.com/office/drawing/2014/main" id="{3FD21F28-3BEB-4A7E-86A6-3DA28D51E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Rectangle 254">
                <a:extLst>
                  <a:ext uri="{FF2B5EF4-FFF2-40B4-BE49-F238E27FC236}">
                    <a16:creationId xmlns:a16="http://schemas.microsoft.com/office/drawing/2014/main" id="{B3C287CB-95F0-46B7-9142-6E6B66F0E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97" name="Group 255">
                <a:extLst>
                  <a:ext uri="{FF2B5EF4-FFF2-40B4-BE49-F238E27FC236}">
                    <a16:creationId xmlns:a16="http://schemas.microsoft.com/office/drawing/2014/main" id="{E9DA4BD3-73CB-4782-BDAF-EF860FF54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22" name="AutoShape 256">
                  <a:extLst>
                    <a:ext uri="{FF2B5EF4-FFF2-40B4-BE49-F238E27FC236}">
                      <a16:creationId xmlns:a16="http://schemas.microsoft.com/office/drawing/2014/main" id="{EA9D0A30-E8D6-4440-A5D3-F34F84015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3" name="AutoShape 257">
                  <a:extLst>
                    <a:ext uri="{FF2B5EF4-FFF2-40B4-BE49-F238E27FC236}">
                      <a16:creationId xmlns:a16="http://schemas.microsoft.com/office/drawing/2014/main" id="{95FCFC80-75F4-4A8B-890A-387558957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8" name="Rectangle 258">
                <a:extLst>
                  <a:ext uri="{FF2B5EF4-FFF2-40B4-BE49-F238E27FC236}">
                    <a16:creationId xmlns:a16="http://schemas.microsoft.com/office/drawing/2014/main" id="{4DB04428-4AB0-47DD-9DF4-7214522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99" name="Group 259">
                <a:extLst>
                  <a:ext uri="{FF2B5EF4-FFF2-40B4-BE49-F238E27FC236}">
                    <a16:creationId xmlns:a16="http://schemas.microsoft.com/office/drawing/2014/main" id="{DDFF75E4-2740-467D-889F-EE5BA6342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20" name="AutoShape 260">
                  <a:extLst>
                    <a:ext uri="{FF2B5EF4-FFF2-40B4-BE49-F238E27FC236}">
                      <a16:creationId xmlns:a16="http://schemas.microsoft.com/office/drawing/2014/main" id="{B1FFA625-F6D4-4DCF-932E-5EF4F3288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1" name="AutoShape 261">
                  <a:extLst>
                    <a:ext uri="{FF2B5EF4-FFF2-40B4-BE49-F238E27FC236}">
                      <a16:creationId xmlns:a16="http://schemas.microsoft.com/office/drawing/2014/main" id="{696E5954-E428-4C28-BB21-8A1826F98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00" name="Rectangle 262">
                <a:extLst>
                  <a:ext uri="{FF2B5EF4-FFF2-40B4-BE49-F238E27FC236}">
                    <a16:creationId xmlns:a16="http://schemas.microsoft.com/office/drawing/2014/main" id="{E7C3CB82-A573-4A76-85A3-FF2DC1C4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Rectangle 263">
                <a:extLst>
                  <a:ext uri="{FF2B5EF4-FFF2-40B4-BE49-F238E27FC236}">
                    <a16:creationId xmlns:a16="http://schemas.microsoft.com/office/drawing/2014/main" id="{CBEB5E9E-869B-49EB-93E8-386748C62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02" name="Group 264">
                <a:extLst>
                  <a:ext uri="{FF2B5EF4-FFF2-40B4-BE49-F238E27FC236}">
                    <a16:creationId xmlns:a16="http://schemas.microsoft.com/office/drawing/2014/main" id="{0A6DC34D-1796-4E76-B8F0-39D83496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18" name="AutoShape 265">
                  <a:extLst>
                    <a:ext uri="{FF2B5EF4-FFF2-40B4-BE49-F238E27FC236}">
                      <a16:creationId xmlns:a16="http://schemas.microsoft.com/office/drawing/2014/main" id="{5FECA174-7B03-443F-8D58-675D4D1B3B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9" name="AutoShape 266">
                  <a:extLst>
                    <a:ext uri="{FF2B5EF4-FFF2-40B4-BE49-F238E27FC236}">
                      <a16:creationId xmlns:a16="http://schemas.microsoft.com/office/drawing/2014/main" id="{171A3901-0D5F-4B5D-8A02-D0FA29F88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03" name="Freeform 267">
                <a:extLst>
                  <a:ext uri="{FF2B5EF4-FFF2-40B4-BE49-F238E27FC236}">
                    <a16:creationId xmlns:a16="http://schemas.microsoft.com/office/drawing/2014/main" id="{2368768A-0ABF-497B-A0CC-7C6286C40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4" name="Group 268">
                <a:extLst>
                  <a:ext uri="{FF2B5EF4-FFF2-40B4-BE49-F238E27FC236}">
                    <a16:creationId xmlns:a16="http://schemas.microsoft.com/office/drawing/2014/main" id="{91D56CBC-A84D-44D2-8DF5-3192BED7B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6" name="AutoShape 269">
                  <a:extLst>
                    <a:ext uri="{FF2B5EF4-FFF2-40B4-BE49-F238E27FC236}">
                      <a16:creationId xmlns:a16="http://schemas.microsoft.com/office/drawing/2014/main" id="{BC657908-AF92-4DC9-9F6A-F9547BD63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7" name="AutoShape 270">
                  <a:extLst>
                    <a:ext uri="{FF2B5EF4-FFF2-40B4-BE49-F238E27FC236}">
                      <a16:creationId xmlns:a16="http://schemas.microsoft.com/office/drawing/2014/main" id="{93E29F89-802C-41EC-B06D-98E191923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05" name="Rectangle 271">
                <a:extLst>
                  <a:ext uri="{FF2B5EF4-FFF2-40B4-BE49-F238E27FC236}">
                    <a16:creationId xmlns:a16="http://schemas.microsoft.com/office/drawing/2014/main" id="{C101DFCA-2D53-4D17-BF5C-4B513BBD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Freeform 272">
                <a:extLst>
                  <a:ext uri="{FF2B5EF4-FFF2-40B4-BE49-F238E27FC236}">
                    <a16:creationId xmlns:a16="http://schemas.microsoft.com/office/drawing/2014/main" id="{53324141-AC7F-41CF-959F-4B4AA36EB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Freeform 273">
                <a:extLst>
                  <a:ext uri="{FF2B5EF4-FFF2-40B4-BE49-F238E27FC236}">
                    <a16:creationId xmlns:a16="http://schemas.microsoft.com/office/drawing/2014/main" id="{9995FB7F-C122-48A4-A606-7100AA971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Oval 274">
                <a:extLst>
                  <a:ext uri="{FF2B5EF4-FFF2-40B4-BE49-F238E27FC236}">
                    <a16:creationId xmlns:a16="http://schemas.microsoft.com/office/drawing/2014/main" id="{48E2890F-397E-4EF2-B423-8F6065A70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9" name="Freeform 275">
                <a:extLst>
                  <a:ext uri="{FF2B5EF4-FFF2-40B4-BE49-F238E27FC236}">
                    <a16:creationId xmlns:a16="http://schemas.microsoft.com/office/drawing/2014/main" id="{B44A0902-365B-4F47-8F29-C00CEB13D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AutoShape 276">
                <a:extLst>
                  <a:ext uri="{FF2B5EF4-FFF2-40B4-BE49-F238E27FC236}">
                    <a16:creationId xmlns:a16="http://schemas.microsoft.com/office/drawing/2014/main" id="{687674C2-84F3-4FA9-9EF2-1CE6386E1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1" name="AutoShape 277">
                <a:extLst>
                  <a:ext uri="{FF2B5EF4-FFF2-40B4-BE49-F238E27FC236}">
                    <a16:creationId xmlns:a16="http://schemas.microsoft.com/office/drawing/2014/main" id="{F5FE068C-3A7E-4463-9046-0955C0C74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2" name="Oval 278">
                <a:extLst>
                  <a:ext uri="{FF2B5EF4-FFF2-40B4-BE49-F238E27FC236}">
                    <a16:creationId xmlns:a16="http://schemas.microsoft.com/office/drawing/2014/main" id="{23AC7C18-82B9-4818-A47D-13B5FC1E1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3" name="Oval 279">
                <a:extLst>
                  <a:ext uri="{FF2B5EF4-FFF2-40B4-BE49-F238E27FC236}">
                    <a16:creationId xmlns:a16="http://schemas.microsoft.com/office/drawing/2014/main" id="{2A1DAC2E-43B4-4198-8A4F-778F4C6FA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4" name="Oval 280">
                <a:extLst>
                  <a:ext uri="{FF2B5EF4-FFF2-40B4-BE49-F238E27FC236}">
                    <a16:creationId xmlns:a16="http://schemas.microsoft.com/office/drawing/2014/main" id="{1C0D3E31-174A-4576-B357-A2DA10235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5" name="Rectangle 281">
                <a:extLst>
                  <a:ext uri="{FF2B5EF4-FFF2-40B4-BE49-F238E27FC236}">
                    <a16:creationId xmlns:a16="http://schemas.microsoft.com/office/drawing/2014/main" id="{D757DB57-D975-4EB6-9867-5917E9F9F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26" name="Group 249">
              <a:extLst>
                <a:ext uri="{FF2B5EF4-FFF2-40B4-BE49-F238E27FC236}">
                  <a16:creationId xmlns:a16="http://schemas.microsoft.com/office/drawing/2014/main" id="{43299484-27C5-4D48-AB8C-3C35643E501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560" name="Freeform 250">
                <a:extLst>
                  <a:ext uri="{FF2B5EF4-FFF2-40B4-BE49-F238E27FC236}">
                    <a16:creationId xmlns:a16="http://schemas.microsoft.com/office/drawing/2014/main" id="{100F50B1-19CC-45FF-8359-7E9AFF826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Rectangle 251">
                <a:extLst>
                  <a:ext uri="{FF2B5EF4-FFF2-40B4-BE49-F238E27FC236}">
                    <a16:creationId xmlns:a16="http://schemas.microsoft.com/office/drawing/2014/main" id="{531EE5D8-9ED1-4A2A-B6C5-6D2D8AF53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252">
                <a:extLst>
                  <a:ext uri="{FF2B5EF4-FFF2-40B4-BE49-F238E27FC236}">
                    <a16:creationId xmlns:a16="http://schemas.microsoft.com/office/drawing/2014/main" id="{08890FDA-464D-4127-B731-76F6C53F7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Freeform 253">
                <a:extLst>
                  <a:ext uri="{FF2B5EF4-FFF2-40B4-BE49-F238E27FC236}">
                    <a16:creationId xmlns:a16="http://schemas.microsoft.com/office/drawing/2014/main" id="{D9E94A94-45A3-48AD-9F17-F6C1F59FA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Rectangle 254">
                <a:extLst>
                  <a:ext uri="{FF2B5EF4-FFF2-40B4-BE49-F238E27FC236}">
                    <a16:creationId xmlns:a16="http://schemas.microsoft.com/office/drawing/2014/main" id="{6A8FDD68-89E0-4109-838A-103EB438F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65" name="Group 255">
                <a:extLst>
                  <a:ext uri="{FF2B5EF4-FFF2-40B4-BE49-F238E27FC236}">
                    <a16:creationId xmlns:a16="http://schemas.microsoft.com/office/drawing/2014/main" id="{CDB36C63-0E20-4328-99E3-0B0A29A4A3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90" name="AutoShape 256">
                  <a:extLst>
                    <a:ext uri="{FF2B5EF4-FFF2-40B4-BE49-F238E27FC236}">
                      <a16:creationId xmlns:a16="http://schemas.microsoft.com/office/drawing/2014/main" id="{8E007C85-9F1E-4451-B2DB-21843A78F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1" name="AutoShape 257">
                  <a:extLst>
                    <a:ext uri="{FF2B5EF4-FFF2-40B4-BE49-F238E27FC236}">
                      <a16:creationId xmlns:a16="http://schemas.microsoft.com/office/drawing/2014/main" id="{EFE133DE-FCF7-4DE8-A50C-614F02C5A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66" name="Rectangle 258">
                <a:extLst>
                  <a:ext uri="{FF2B5EF4-FFF2-40B4-BE49-F238E27FC236}">
                    <a16:creationId xmlns:a16="http://schemas.microsoft.com/office/drawing/2014/main" id="{24D61FB3-3A75-4BB0-AE67-C60F6D17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67" name="Group 259">
                <a:extLst>
                  <a:ext uri="{FF2B5EF4-FFF2-40B4-BE49-F238E27FC236}">
                    <a16:creationId xmlns:a16="http://schemas.microsoft.com/office/drawing/2014/main" id="{67258639-FCBA-4383-8B02-EFE1936954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88" name="AutoShape 260">
                  <a:extLst>
                    <a:ext uri="{FF2B5EF4-FFF2-40B4-BE49-F238E27FC236}">
                      <a16:creationId xmlns:a16="http://schemas.microsoft.com/office/drawing/2014/main" id="{304C7BA9-502E-4399-A24C-5632B206E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89" name="AutoShape 261">
                  <a:extLst>
                    <a:ext uri="{FF2B5EF4-FFF2-40B4-BE49-F238E27FC236}">
                      <a16:creationId xmlns:a16="http://schemas.microsoft.com/office/drawing/2014/main" id="{9D84BF37-32F9-4F32-8FB9-4131CA0D5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68" name="Rectangle 262">
                <a:extLst>
                  <a:ext uri="{FF2B5EF4-FFF2-40B4-BE49-F238E27FC236}">
                    <a16:creationId xmlns:a16="http://schemas.microsoft.com/office/drawing/2014/main" id="{6A73F4D2-CC4C-4221-91F7-867B56A93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263">
                <a:extLst>
                  <a:ext uri="{FF2B5EF4-FFF2-40B4-BE49-F238E27FC236}">
                    <a16:creationId xmlns:a16="http://schemas.microsoft.com/office/drawing/2014/main" id="{74910708-E47F-49CD-8EC0-AF3D5B6F7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264">
                <a:extLst>
                  <a:ext uri="{FF2B5EF4-FFF2-40B4-BE49-F238E27FC236}">
                    <a16:creationId xmlns:a16="http://schemas.microsoft.com/office/drawing/2014/main" id="{14195D71-C764-4A97-96B6-D931D27C7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86" name="AutoShape 265">
                  <a:extLst>
                    <a:ext uri="{FF2B5EF4-FFF2-40B4-BE49-F238E27FC236}">
                      <a16:creationId xmlns:a16="http://schemas.microsoft.com/office/drawing/2014/main" id="{26762736-1D3C-4C56-A082-10817F8E5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87" name="AutoShape 266">
                  <a:extLst>
                    <a:ext uri="{FF2B5EF4-FFF2-40B4-BE49-F238E27FC236}">
                      <a16:creationId xmlns:a16="http://schemas.microsoft.com/office/drawing/2014/main" id="{CC161F06-BA96-4FD5-8F28-C1709D8E42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1" name="Freeform 267">
                <a:extLst>
                  <a:ext uri="{FF2B5EF4-FFF2-40B4-BE49-F238E27FC236}">
                    <a16:creationId xmlns:a16="http://schemas.microsoft.com/office/drawing/2014/main" id="{94BD7A69-6841-42D3-B87F-DA2247C36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2" name="Group 268">
                <a:extLst>
                  <a:ext uri="{FF2B5EF4-FFF2-40B4-BE49-F238E27FC236}">
                    <a16:creationId xmlns:a16="http://schemas.microsoft.com/office/drawing/2014/main" id="{239A007D-77C1-417B-AF16-34288242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84" name="AutoShape 269">
                  <a:extLst>
                    <a:ext uri="{FF2B5EF4-FFF2-40B4-BE49-F238E27FC236}">
                      <a16:creationId xmlns:a16="http://schemas.microsoft.com/office/drawing/2014/main" id="{1299E826-EA84-4B94-9BBB-988E2097E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85" name="AutoShape 270">
                  <a:extLst>
                    <a:ext uri="{FF2B5EF4-FFF2-40B4-BE49-F238E27FC236}">
                      <a16:creationId xmlns:a16="http://schemas.microsoft.com/office/drawing/2014/main" id="{159A7929-3F09-48F8-B84F-A597FC757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3" name="Rectangle 271">
                <a:extLst>
                  <a:ext uri="{FF2B5EF4-FFF2-40B4-BE49-F238E27FC236}">
                    <a16:creationId xmlns:a16="http://schemas.microsoft.com/office/drawing/2014/main" id="{53CC21D0-A1BF-4FE8-9B8C-28A27CE2F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4" name="Freeform 272">
                <a:extLst>
                  <a:ext uri="{FF2B5EF4-FFF2-40B4-BE49-F238E27FC236}">
                    <a16:creationId xmlns:a16="http://schemas.microsoft.com/office/drawing/2014/main" id="{1F33D145-E0B8-4194-9A21-C890D2E8D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Freeform 273">
                <a:extLst>
                  <a:ext uri="{FF2B5EF4-FFF2-40B4-BE49-F238E27FC236}">
                    <a16:creationId xmlns:a16="http://schemas.microsoft.com/office/drawing/2014/main" id="{69395F95-F9A6-4C07-9CB5-CB8ABC89E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Oval 274">
                <a:extLst>
                  <a:ext uri="{FF2B5EF4-FFF2-40B4-BE49-F238E27FC236}">
                    <a16:creationId xmlns:a16="http://schemas.microsoft.com/office/drawing/2014/main" id="{6552340B-224F-4E63-8CA6-F373FDCB7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Freeform 275">
                <a:extLst>
                  <a:ext uri="{FF2B5EF4-FFF2-40B4-BE49-F238E27FC236}">
                    <a16:creationId xmlns:a16="http://schemas.microsoft.com/office/drawing/2014/main" id="{BC3B45CC-FDDB-4177-8546-E200FC98E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AutoShape 276">
                <a:extLst>
                  <a:ext uri="{FF2B5EF4-FFF2-40B4-BE49-F238E27FC236}">
                    <a16:creationId xmlns:a16="http://schemas.microsoft.com/office/drawing/2014/main" id="{70B329B2-0574-47E6-B513-B2EB58B90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277">
                <a:extLst>
                  <a:ext uri="{FF2B5EF4-FFF2-40B4-BE49-F238E27FC236}">
                    <a16:creationId xmlns:a16="http://schemas.microsoft.com/office/drawing/2014/main" id="{86AD91D3-8CBB-48EE-A303-52F79FC2D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0" name="Oval 278">
                <a:extLst>
                  <a:ext uri="{FF2B5EF4-FFF2-40B4-BE49-F238E27FC236}">
                    <a16:creationId xmlns:a16="http://schemas.microsoft.com/office/drawing/2014/main" id="{282973DF-CBEB-4E77-B34B-8A02038D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Oval 279">
                <a:extLst>
                  <a:ext uri="{FF2B5EF4-FFF2-40B4-BE49-F238E27FC236}">
                    <a16:creationId xmlns:a16="http://schemas.microsoft.com/office/drawing/2014/main" id="{7E31D9C4-9F3D-41CA-AFDB-2B77A2463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Oval 280">
                <a:extLst>
                  <a:ext uri="{FF2B5EF4-FFF2-40B4-BE49-F238E27FC236}">
                    <a16:creationId xmlns:a16="http://schemas.microsoft.com/office/drawing/2014/main" id="{8425138C-54A7-404A-8DCD-D7AB3ADBB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Rectangle 281">
                <a:extLst>
                  <a:ext uri="{FF2B5EF4-FFF2-40B4-BE49-F238E27FC236}">
                    <a16:creationId xmlns:a16="http://schemas.microsoft.com/office/drawing/2014/main" id="{5F9A5CEB-36E6-49A5-ABE2-472CCA33F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27" name="Group 249">
              <a:extLst>
                <a:ext uri="{FF2B5EF4-FFF2-40B4-BE49-F238E27FC236}">
                  <a16:creationId xmlns:a16="http://schemas.microsoft.com/office/drawing/2014/main" id="{8C65A73D-DC2A-4EC0-BA94-590BDE093BF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528" name="Freeform 250">
                <a:extLst>
                  <a:ext uri="{FF2B5EF4-FFF2-40B4-BE49-F238E27FC236}">
                    <a16:creationId xmlns:a16="http://schemas.microsoft.com/office/drawing/2014/main" id="{1BA0C43E-0BF7-4FDE-B3CD-68C340EFF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Rectangle 251">
                <a:extLst>
                  <a:ext uri="{FF2B5EF4-FFF2-40B4-BE49-F238E27FC236}">
                    <a16:creationId xmlns:a16="http://schemas.microsoft.com/office/drawing/2014/main" id="{50BFF408-9963-49B1-B198-C4F604A50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0" name="Freeform 252">
                <a:extLst>
                  <a:ext uri="{FF2B5EF4-FFF2-40B4-BE49-F238E27FC236}">
                    <a16:creationId xmlns:a16="http://schemas.microsoft.com/office/drawing/2014/main" id="{DCDBCCEE-7A31-4475-BC23-F809CEC4C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Freeform 253">
                <a:extLst>
                  <a:ext uri="{FF2B5EF4-FFF2-40B4-BE49-F238E27FC236}">
                    <a16:creationId xmlns:a16="http://schemas.microsoft.com/office/drawing/2014/main" id="{36C77EB5-E631-4A34-995B-1AB2BAA7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Rectangle 254">
                <a:extLst>
                  <a:ext uri="{FF2B5EF4-FFF2-40B4-BE49-F238E27FC236}">
                    <a16:creationId xmlns:a16="http://schemas.microsoft.com/office/drawing/2014/main" id="{C1C20280-8FD2-4B03-A9ED-56FDECE2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33" name="Group 255">
                <a:extLst>
                  <a:ext uri="{FF2B5EF4-FFF2-40B4-BE49-F238E27FC236}">
                    <a16:creationId xmlns:a16="http://schemas.microsoft.com/office/drawing/2014/main" id="{E830F309-9CFB-40C5-B014-293CB761D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58" name="AutoShape 256">
                  <a:extLst>
                    <a:ext uri="{FF2B5EF4-FFF2-40B4-BE49-F238E27FC236}">
                      <a16:creationId xmlns:a16="http://schemas.microsoft.com/office/drawing/2014/main" id="{A643B51D-0D3E-46E0-93F7-9AC31E0C5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AutoShape 257">
                  <a:extLst>
                    <a:ext uri="{FF2B5EF4-FFF2-40B4-BE49-F238E27FC236}">
                      <a16:creationId xmlns:a16="http://schemas.microsoft.com/office/drawing/2014/main" id="{C7B3109B-820E-4D11-9950-48E52FC58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34" name="Rectangle 258">
                <a:extLst>
                  <a:ext uri="{FF2B5EF4-FFF2-40B4-BE49-F238E27FC236}">
                    <a16:creationId xmlns:a16="http://schemas.microsoft.com/office/drawing/2014/main" id="{61365A68-07A3-44C0-9CBD-F6C3CB60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35" name="Group 259">
                <a:extLst>
                  <a:ext uri="{FF2B5EF4-FFF2-40B4-BE49-F238E27FC236}">
                    <a16:creationId xmlns:a16="http://schemas.microsoft.com/office/drawing/2014/main" id="{F27672EA-C013-4894-A1BC-1334CA2CEA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56" name="AutoShape 260">
                  <a:extLst>
                    <a:ext uri="{FF2B5EF4-FFF2-40B4-BE49-F238E27FC236}">
                      <a16:creationId xmlns:a16="http://schemas.microsoft.com/office/drawing/2014/main" id="{EB107812-E4A0-4134-B43D-85CB787C2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7" name="AutoShape 261">
                  <a:extLst>
                    <a:ext uri="{FF2B5EF4-FFF2-40B4-BE49-F238E27FC236}">
                      <a16:creationId xmlns:a16="http://schemas.microsoft.com/office/drawing/2014/main" id="{72A09A2C-1CD5-4573-AB0F-656AB3DC8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36" name="Rectangle 262">
                <a:extLst>
                  <a:ext uri="{FF2B5EF4-FFF2-40B4-BE49-F238E27FC236}">
                    <a16:creationId xmlns:a16="http://schemas.microsoft.com/office/drawing/2014/main" id="{B242F8BD-2F14-4446-B0F0-9588CBBD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Rectangle 263">
                <a:extLst>
                  <a:ext uri="{FF2B5EF4-FFF2-40B4-BE49-F238E27FC236}">
                    <a16:creationId xmlns:a16="http://schemas.microsoft.com/office/drawing/2014/main" id="{FE213395-43E9-45B0-BCBE-B7EC5D18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38" name="Group 264">
                <a:extLst>
                  <a:ext uri="{FF2B5EF4-FFF2-40B4-BE49-F238E27FC236}">
                    <a16:creationId xmlns:a16="http://schemas.microsoft.com/office/drawing/2014/main" id="{1002C4DF-F56E-4BB3-9BF2-5BAEAABC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54" name="AutoShape 265">
                  <a:extLst>
                    <a:ext uri="{FF2B5EF4-FFF2-40B4-BE49-F238E27FC236}">
                      <a16:creationId xmlns:a16="http://schemas.microsoft.com/office/drawing/2014/main" id="{644AEE42-B6C5-43A9-A679-D6AFF5749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5" name="AutoShape 266">
                  <a:extLst>
                    <a:ext uri="{FF2B5EF4-FFF2-40B4-BE49-F238E27FC236}">
                      <a16:creationId xmlns:a16="http://schemas.microsoft.com/office/drawing/2014/main" id="{7580142B-E476-4925-830B-47A286C09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39" name="Freeform 267">
                <a:extLst>
                  <a:ext uri="{FF2B5EF4-FFF2-40B4-BE49-F238E27FC236}">
                    <a16:creationId xmlns:a16="http://schemas.microsoft.com/office/drawing/2014/main" id="{E3EE03ED-524A-4D90-84B2-D3D03E1FD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0" name="Group 268">
                <a:extLst>
                  <a:ext uri="{FF2B5EF4-FFF2-40B4-BE49-F238E27FC236}">
                    <a16:creationId xmlns:a16="http://schemas.microsoft.com/office/drawing/2014/main" id="{6EF43E16-B7A7-44D5-9541-A1EBB16605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2" name="AutoShape 269">
                  <a:extLst>
                    <a:ext uri="{FF2B5EF4-FFF2-40B4-BE49-F238E27FC236}">
                      <a16:creationId xmlns:a16="http://schemas.microsoft.com/office/drawing/2014/main" id="{479B3BF6-DB73-41B1-8EA1-F1954121E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AutoShape 270">
                  <a:extLst>
                    <a:ext uri="{FF2B5EF4-FFF2-40B4-BE49-F238E27FC236}">
                      <a16:creationId xmlns:a16="http://schemas.microsoft.com/office/drawing/2014/main" id="{59D1DC69-917F-4617-ADFB-43D50C2FA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1" name="Rectangle 271">
                <a:extLst>
                  <a:ext uri="{FF2B5EF4-FFF2-40B4-BE49-F238E27FC236}">
                    <a16:creationId xmlns:a16="http://schemas.microsoft.com/office/drawing/2014/main" id="{8431C0F9-9BC5-43CC-BE9D-58CEA0832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Freeform 272">
                <a:extLst>
                  <a:ext uri="{FF2B5EF4-FFF2-40B4-BE49-F238E27FC236}">
                    <a16:creationId xmlns:a16="http://schemas.microsoft.com/office/drawing/2014/main" id="{6679A2C9-9701-44B2-A299-7207E6492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Freeform 273">
                <a:extLst>
                  <a:ext uri="{FF2B5EF4-FFF2-40B4-BE49-F238E27FC236}">
                    <a16:creationId xmlns:a16="http://schemas.microsoft.com/office/drawing/2014/main" id="{EDBF0212-8D38-46CF-9DA1-E88BA6C03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Oval 274">
                <a:extLst>
                  <a:ext uri="{FF2B5EF4-FFF2-40B4-BE49-F238E27FC236}">
                    <a16:creationId xmlns:a16="http://schemas.microsoft.com/office/drawing/2014/main" id="{C3D392F4-6C09-404A-B243-E6B8C9A28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5" name="Freeform 275">
                <a:extLst>
                  <a:ext uri="{FF2B5EF4-FFF2-40B4-BE49-F238E27FC236}">
                    <a16:creationId xmlns:a16="http://schemas.microsoft.com/office/drawing/2014/main" id="{6B73A753-157E-4DB7-8660-B3DB2D62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AutoShape 276">
                <a:extLst>
                  <a:ext uri="{FF2B5EF4-FFF2-40B4-BE49-F238E27FC236}">
                    <a16:creationId xmlns:a16="http://schemas.microsoft.com/office/drawing/2014/main" id="{7464D144-124F-40EC-ABE0-616154DC4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7" name="AutoShape 277">
                <a:extLst>
                  <a:ext uri="{FF2B5EF4-FFF2-40B4-BE49-F238E27FC236}">
                    <a16:creationId xmlns:a16="http://schemas.microsoft.com/office/drawing/2014/main" id="{50A0852E-39A4-4D5F-AFE5-47B3EB53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8" name="Oval 278">
                <a:extLst>
                  <a:ext uri="{FF2B5EF4-FFF2-40B4-BE49-F238E27FC236}">
                    <a16:creationId xmlns:a16="http://schemas.microsoft.com/office/drawing/2014/main" id="{9D5CE985-8AEB-40A6-8E38-205877C89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9" name="Oval 279">
                <a:extLst>
                  <a:ext uri="{FF2B5EF4-FFF2-40B4-BE49-F238E27FC236}">
                    <a16:creationId xmlns:a16="http://schemas.microsoft.com/office/drawing/2014/main" id="{89DB8D1B-547F-47D9-A265-9B853E262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" name="Oval 280">
                <a:extLst>
                  <a:ext uri="{FF2B5EF4-FFF2-40B4-BE49-F238E27FC236}">
                    <a16:creationId xmlns:a16="http://schemas.microsoft.com/office/drawing/2014/main" id="{33144D04-69AB-4575-9B13-4D95AEF61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1" name="Rectangle 281">
                <a:extLst>
                  <a:ext uri="{FF2B5EF4-FFF2-40B4-BE49-F238E27FC236}">
                    <a16:creationId xmlns:a16="http://schemas.microsoft.com/office/drawing/2014/main" id="{7EE4FBC4-EC77-40F9-9C81-F06D1D88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94B6C6F9-908C-4E26-8B7B-ECB15530F4C6}"/>
              </a:ext>
            </a:extLst>
          </p:cNvPr>
          <p:cNvGrpSpPr>
            <a:grpSpLocks/>
          </p:cNvGrpSpPr>
          <p:nvPr/>
        </p:nvGrpSpPr>
        <p:grpSpPr bwMode="auto">
          <a:xfrm>
            <a:off x="9351589" y="5599580"/>
            <a:ext cx="347662" cy="681038"/>
            <a:chOff x="7923189" y="2486664"/>
            <a:chExt cx="360377" cy="884585"/>
          </a:xfrm>
        </p:grpSpPr>
        <p:pic>
          <p:nvPicPr>
            <p:cNvPr id="625" name="Picture 3">
              <a:extLst>
                <a:ext uri="{FF2B5EF4-FFF2-40B4-BE49-F238E27FC236}">
                  <a16:creationId xmlns:a16="http://schemas.microsoft.com/office/drawing/2014/main" id="{30193DFE-0F6F-4739-85A4-7B0977730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26" name="Group 950">
              <a:extLst>
                <a:ext uri="{FF2B5EF4-FFF2-40B4-BE49-F238E27FC236}">
                  <a16:creationId xmlns:a16="http://schemas.microsoft.com/office/drawing/2014/main" id="{1497AB07-7CA1-4C32-A0D2-A21AFB93A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627" name="Freeform 951">
                <a:extLst>
                  <a:ext uri="{FF2B5EF4-FFF2-40B4-BE49-F238E27FC236}">
                    <a16:creationId xmlns:a16="http://schemas.microsoft.com/office/drawing/2014/main" id="{192FB913-4E0B-4E4C-89F4-563BE584F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Rectangle 952">
                <a:extLst>
                  <a:ext uri="{FF2B5EF4-FFF2-40B4-BE49-F238E27FC236}">
                    <a16:creationId xmlns:a16="http://schemas.microsoft.com/office/drawing/2014/main" id="{D45F9C32-FE98-456B-ADF6-EBF6CF9B7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" name="Freeform 953">
                <a:extLst>
                  <a:ext uri="{FF2B5EF4-FFF2-40B4-BE49-F238E27FC236}">
                    <a16:creationId xmlns:a16="http://schemas.microsoft.com/office/drawing/2014/main" id="{76AF65C6-C7EF-40A5-824B-26267C3D3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Freeform 954">
                <a:extLst>
                  <a:ext uri="{FF2B5EF4-FFF2-40B4-BE49-F238E27FC236}">
                    <a16:creationId xmlns:a16="http://schemas.microsoft.com/office/drawing/2014/main" id="{BC77B404-EDD5-4163-8BED-76E07DD11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Rectangle 955">
                <a:extLst>
                  <a:ext uri="{FF2B5EF4-FFF2-40B4-BE49-F238E27FC236}">
                    <a16:creationId xmlns:a16="http://schemas.microsoft.com/office/drawing/2014/main" id="{7A4B090D-5F62-4DEC-B917-525A3A132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32" name="Group 956">
                <a:extLst>
                  <a:ext uri="{FF2B5EF4-FFF2-40B4-BE49-F238E27FC236}">
                    <a16:creationId xmlns:a16="http://schemas.microsoft.com/office/drawing/2014/main" id="{C869C8D6-17AD-42A4-A078-FF046334A2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7" name="AutoShape 957">
                  <a:extLst>
                    <a:ext uri="{FF2B5EF4-FFF2-40B4-BE49-F238E27FC236}">
                      <a16:creationId xmlns:a16="http://schemas.microsoft.com/office/drawing/2014/main" id="{72C2A2A9-FD53-4AB7-80E2-55497A3DEC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8" name="AutoShape 958">
                  <a:extLst>
                    <a:ext uri="{FF2B5EF4-FFF2-40B4-BE49-F238E27FC236}">
                      <a16:creationId xmlns:a16="http://schemas.microsoft.com/office/drawing/2014/main" id="{8A5A9E75-CD1F-43B8-8871-26125A33E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33" name="Rectangle 959">
                <a:extLst>
                  <a:ext uri="{FF2B5EF4-FFF2-40B4-BE49-F238E27FC236}">
                    <a16:creationId xmlns:a16="http://schemas.microsoft.com/office/drawing/2014/main" id="{626D7F46-0AE7-4B04-A7AC-38FB1FCF4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34" name="Group 960">
                <a:extLst>
                  <a:ext uri="{FF2B5EF4-FFF2-40B4-BE49-F238E27FC236}">
                    <a16:creationId xmlns:a16="http://schemas.microsoft.com/office/drawing/2014/main" id="{E98CBFDD-400D-41BA-98CE-0D6498D4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5" name="AutoShape 961">
                  <a:extLst>
                    <a:ext uri="{FF2B5EF4-FFF2-40B4-BE49-F238E27FC236}">
                      <a16:creationId xmlns:a16="http://schemas.microsoft.com/office/drawing/2014/main" id="{C3637E83-69D7-4859-B4F1-10FB451A3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6" name="AutoShape 962">
                  <a:extLst>
                    <a:ext uri="{FF2B5EF4-FFF2-40B4-BE49-F238E27FC236}">
                      <a16:creationId xmlns:a16="http://schemas.microsoft.com/office/drawing/2014/main" id="{2213A2E2-9FB8-4E8F-8132-781A7FE95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35" name="Rectangle 963">
                <a:extLst>
                  <a:ext uri="{FF2B5EF4-FFF2-40B4-BE49-F238E27FC236}">
                    <a16:creationId xmlns:a16="http://schemas.microsoft.com/office/drawing/2014/main" id="{A96A01B7-7718-4D00-AB84-85254777C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6" name="Rectangle 964">
                <a:extLst>
                  <a:ext uri="{FF2B5EF4-FFF2-40B4-BE49-F238E27FC236}">
                    <a16:creationId xmlns:a16="http://schemas.microsoft.com/office/drawing/2014/main" id="{01FB214C-E491-4899-ADDA-F37D826D1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37" name="Group 965">
                <a:extLst>
                  <a:ext uri="{FF2B5EF4-FFF2-40B4-BE49-F238E27FC236}">
                    <a16:creationId xmlns:a16="http://schemas.microsoft.com/office/drawing/2014/main" id="{30D2B301-47A9-4491-AE41-234BAB5327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53" name="AutoShape 966">
                  <a:extLst>
                    <a:ext uri="{FF2B5EF4-FFF2-40B4-BE49-F238E27FC236}">
                      <a16:creationId xmlns:a16="http://schemas.microsoft.com/office/drawing/2014/main" id="{2DD68C3D-82B2-4A75-B4E2-256EBFE14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4" name="AutoShape 967">
                  <a:extLst>
                    <a:ext uri="{FF2B5EF4-FFF2-40B4-BE49-F238E27FC236}">
                      <a16:creationId xmlns:a16="http://schemas.microsoft.com/office/drawing/2014/main" id="{ADFF3A02-74F5-4202-A302-2F9DC5901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38" name="Freeform 968">
                <a:extLst>
                  <a:ext uri="{FF2B5EF4-FFF2-40B4-BE49-F238E27FC236}">
                    <a16:creationId xmlns:a16="http://schemas.microsoft.com/office/drawing/2014/main" id="{CCF61D54-56AA-4222-9445-9BBC064F1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9" name="Group 969">
                <a:extLst>
                  <a:ext uri="{FF2B5EF4-FFF2-40B4-BE49-F238E27FC236}">
                    <a16:creationId xmlns:a16="http://schemas.microsoft.com/office/drawing/2014/main" id="{10AB9B87-F5E7-4905-8FEF-3A7D668BEB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1" name="AutoShape 970">
                  <a:extLst>
                    <a:ext uri="{FF2B5EF4-FFF2-40B4-BE49-F238E27FC236}">
                      <a16:creationId xmlns:a16="http://schemas.microsoft.com/office/drawing/2014/main" id="{65BAB91F-74CD-4511-A5E1-C280CB377F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2" name="AutoShape 971">
                  <a:extLst>
                    <a:ext uri="{FF2B5EF4-FFF2-40B4-BE49-F238E27FC236}">
                      <a16:creationId xmlns:a16="http://schemas.microsoft.com/office/drawing/2014/main" id="{8DAD7A0F-8B9C-4088-85A4-1F1285C0B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0" name="Rectangle 972">
                <a:extLst>
                  <a:ext uri="{FF2B5EF4-FFF2-40B4-BE49-F238E27FC236}">
                    <a16:creationId xmlns:a16="http://schemas.microsoft.com/office/drawing/2014/main" id="{FAE52680-6E0D-4CE6-8DB1-02371E0F0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1" name="Freeform 973">
                <a:extLst>
                  <a:ext uri="{FF2B5EF4-FFF2-40B4-BE49-F238E27FC236}">
                    <a16:creationId xmlns:a16="http://schemas.microsoft.com/office/drawing/2014/main" id="{2A36208C-A8FC-4F50-8028-1EC8DADDD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Freeform 974">
                <a:extLst>
                  <a:ext uri="{FF2B5EF4-FFF2-40B4-BE49-F238E27FC236}">
                    <a16:creationId xmlns:a16="http://schemas.microsoft.com/office/drawing/2014/main" id="{E574BB80-AC2D-4C19-96CC-DA2212C92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Oval 975">
                <a:extLst>
                  <a:ext uri="{FF2B5EF4-FFF2-40B4-BE49-F238E27FC236}">
                    <a16:creationId xmlns:a16="http://schemas.microsoft.com/office/drawing/2014/main" id="{2061CA11-1E5C-4DA8-AAE0-A5A2A190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4" name="Freeform 976">
                <a:extLst>
                  <a:ext uri="{FF2B5EF4-FFF2-40B4-BE49-F238E27FC236}">
                    <a16:creationId xmlns:a16="http://schemas.microsoft.com/office/drawing/2014/main" id="{67AF104A-F951-40CB-B064-2C416B4E1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AutoShape 977">
                <a:extLst>
                  <a:ext uri="{FF2B5EF4-FFF2-40B4-BE49-F238E27FC236}">
                    <a16:creationId xmlns:a16="http://schemas.microsoft.com/office/drawing/2014/main" id="{0AA384F6-8C44-45A3-B203-D6F4A7088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" name="AutoShape 978">
                <a:extLst>
                  <a:ext uri="{FF2B5EF4-FFF2-40B4-BE49-F238E27FC236}">
                    <a16:creationId xmlns:a16="http://schemas.microsoft.com/office/drawing/2014/main" id="{9A0CF365-9E84-4B56-89C5-4FF546AEB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7" name="Oval 979">
                <a:extLst>
                  <a:ext uri="{FF2B5EF4-FFF2-40B4-BE49-F238E27FC236}">
                    <a16:creationId xmlns:a16="http://schemas.microsoft.com/office/drawing/2014/main" id="{9E7F8927-1878-473C-91CD-25645CE4A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8" name="Oval 980">
                <a:extLst>
                  <a:ext uri="{FF2B5EF4-FFF2-40B4-BE49-F238E27FC236}">
                    <a16:creationId xmlns:a16="http://schemas.microsoft.com/office/drawing/2014/main" id="{1FB8CE94-FFD5-46B7-8E6A-3EF1CCAAA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49" name="Oval 981">
                <a:extLst>
                  <a:ext uri="{FF2B5EF4-FFF2-40B4-BE49-F238E27FC236}">
                    <a16:creationId xmlns:a16="http://schemas.microsoft.com/office/drawing/2014/main" id="{35855558-63B1-45C7-81B3-2A596A35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0" name="Rectangle 982">
                <a:extLst>
                  <a:ext uri="{FF2B5EF4-FFF2-40B4-BE49-F238E27FC236}">
                    <a16:creationId xmlns:a16="http://schemas.microsoft.com/office/drawing/2014/main" id="{BDDB1D93-309D-4CA1-8A12-5596E8FF5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7130CA00-CF3A-4F2F-AF8B-627D269A343F}"/>
              </a:ext>
            </a:extLst>
          </p:cNvPr>
          <p:cNvGrpSpPr>
            <a:grpSpLocks/>
          </p:cNvGrpSpPr>
          <p:nvPr/>
        </p:nvGrpSpPr>
        <p:grpSpPr bwMode="auto">
          <a:xfrm>
            <a:off x="2391989" y="3585043"/>
            <a:ext cx="982662" cy="1585912"/>
            <a:chOff x="226804" y="3719080"/>
            <a:chExt cx="982820" cy="1586234"/>
          </a:xfrm>
        </p:grpSpPr>
        <p:pic>
          <p:nvPicPr>
            <p:cNvPr id="660" name="Picture 9">
              <a:extLst>
                <a:ext uri="{FF2B5EF4-FFF2-40B4-BE49-F238E27FC236}">
                  <a16:creationId xmlns:a16="http://schemas.microsoft.com/office/drawing/2014/main" id="{D0EA41B4-EC17-45D3-8D6D-2B6EB473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1" name="Cloud Callout 16">
              <a:extLst>
                <a:ext uri="{FF2B5EF4-FFF2-40B4-BE49-F238E27FC236}">
                  <a16:creationId xmlns:a16="http://schemas.microsoft.com/office/drawing/2014/main" id="{610EBDB4-E6B2-43DB-A2D3-66CEAB19AE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pic>
          <p:nvPicPr>
            <p:cNvPr id="662" name="Picture 18">
              <a:extLst>
                <a:ext uri="{FF2B5EF4-FFF2-40B4-BE49-F238E27FC236}">
                  <a16:creationId xmlns:a16="http://schemas.microsoft.com/office/drawing/2014/main" id="{A4CA8D2A-0574-4CB4-B3DF-1F889C6D8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3" name="Content Placeholder 12">
            <a:extLst>
              <a:ext uri="{FF2B5EF4-FFF2-40B4-BE49-F238E27FC236}">
                <a16:creationId xmlns:a16="http://schemas.microsoft.com/office/drawing/2014/main" id="{CE221F9D-AE0B-4F3A-96BD-3BD444450CE3}"/>
              </a:ext>
            </a:extLst>
          </p:cNvPr>
          <p:cNvSpPr txBox="1">
            <a:spLocks/>
          </p:cNvSpPr>
          <p:nvPr/>
        </p:nvSpPr>
        <p:spPr bwMode="auto">
          <a:xfrm>
            <a:off x="1455716" y="1064566"/>
            <a:ext cx="7772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CDN: stores copies of content at CDN nodes </a:t>
            </a:r>
          </a:p>
          <a:p>
            <a:pPr marL="800100" lvl="1" indent="-342900"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e.g. Netflix stores copies of </a:t>
            </a:r>
            <a:r>
              <a:rPr lang="en-US" altLang="en-US" dirty="0" err="1">
                <a:latin typeface="+mn-lt"/>
              </a:rPr>
              <a:t>MadMen</a:t>
            </a:r>
            <a:endParaRPr lang="en-US" altLang="en-US" dirty="0">
              <a:latin typeface="+mn-lt"/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9F7C6045-5020-4502-88B0-37A0413147C4}"/>
              </a:ext>
            </a:extLst>
          </p:cNvPr>
          <p:cNvGrpSpPr>
            <a:grpSpLocks/>
          </p:cNvGrpSpPr>
          <p:nvPr/>
        </p:nvGrpSpPr>
        <p:grpSpPr bwMode="auto">
          <a:xfrm>
            <a:off x="2199901" y="4896318"/>
            <a:ext cx="1857375" cy="338137"/>
            <a:chOff x="5957397" y="-30236"/>
            <a:chExt cx="1857399" cy="338554"/>
          </a:xfrm>
        </p:grpSpPr>
        <p:sp>
          <p:nvSpPr>
            <p:cNvPr id="665" name="Rectangle 20">
              <a:extLst>
                <a:ext uri="{FF2B5EF4-FFF2-40B4-BE49-F238E27FC236}">
                  <a16:creationId xmlns:a16="http://schemas.microsoft.com/office/drawing/2014/main" id="{D8DA3848-72E4-4AA7-BF13-716F7DC6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66" name="TextBox 21">
              <a:extLst>
                <a:ext uri="{FF2B5EF4-FFF2-40B4-BE49-F238E27FC236}">
                  <a16:creationId xmlns:a16="http://schemas.microsoft.com/office/drawing/2014/main" id="{CB19247A-4712-4FD5-9C51-0C34D880A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FFFFFF"/>
                  </a:solidFill>
                </a:rPr>
                <a:t>where’s Madmen?</a:t>
              </a:r>
            </a:p>
          </p:txBody>
        </p:sp>
      </p:grp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E87A4300-0B70-4DC6-B0B7-338E0BC282EB}"/>
              </a:ext>
            </a:extLst>
          </p:cNvPr>
          <p:cNvGrpSpPr>
            <a:grpSpLocks/>
          </p:cNvGrpSpPr>
          <p:nvPr/>
        </p:nvGrpSpPr>
        <p:grpSpPr bwMode="auto">
          <a:xfrm>
            <a:off x="9426201" y="4643905"/>
            <a:ext cx="1279525" cy="338138"/>
            <a:chOff x="5931471" y="-30236"/>
            <a:chExt cx="1279747" cy="338971"/>
          </a:xfrm>
        </p:grpSpPr>
        <p:sp>
          <p:nvSpPr>
            <p:cNvPr id="668" name="Rectangle 1113">
              <a:extLst>
                <a:ext uri="{FF2B5EF4-FFF2-40B4-BE49-F238E27FC236}">
                  <a16:creationId xmlns:a16="http://schemas.microsoft.com/office/drawing/2014/main" id="{A0CBACE1-BF48-4140-A780-43734643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69" name="TextBox 1114">
              <a:extLst>
                <a:ext uri="{FF2B5EF4-FFF2-40B4-BE49-F238E27FC236}">
                  <a16:creationId xmlns:a16="http://schemas.microsoft.com/office/drawing/2014/main" id="{5C78C747-1C0F-4608-B0A5-5BF5F391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FFFF"/>
                  </a:solidFill>
                </a:rPr>
                <a:t>manifest file</a:t>
              </a:r>
            </a:p>
          </p:txBody>
        </p:sp>
      </p:grpSp>
      <p:sp>
        <p:nvSpPr>
          <p:cNvPr id="670" name="Freeform 27">
            <a:extLst>
              <a:ext uri="{FF2B5EF4-FFF2-40B4-BE49-F238E27FC236}">
                <a16:creationId xmlns:a16="http://schemas.microsoft.com/office/drawing/2014/main" id="{BF654880-C2E0-44FC-ACB8-8BFF9031E080}"/>
              </a:ext>
            </a:extLst>
          </p:cNvPr>
          <p:cNvSpPr>
            <a:spLocks/>
          </p:cNvSpPr>
          <p:nvPr/>
        </p:nvSpPr>
        <p:spPr bwMode="auto">
          <a:xfrm>
            <a:off x="3239714" y="4108918"/>
            <a:ext cx="1008062" cy="881062"/>
          </a:xfrm>
          <a:custGeom>
            <a:avLst/>
            <a:gdLst>
              <a:gd name="T0" fmla="*/ 542251 w 1284637"/>
              <a:gd name="T1" fmla="*/ 0 h 1108430"/>
              <a:gd name="T2" fmla="*/ 620508 w 1284637"/>
              <a:gd name="T3" fmla="*/ 556152 h 1108430"/>
              <a:gd name="T4" fmla="*/ 0 w 1284637"/>
              <a:gd name="T5" fmla="*/ 555512 h 1108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1" name="Freeform 1120">
            <a:extLst>
              <a:ext uri="{FF2B5EF4-FFF2-40B4-BE49-F238E27FC236}">
                <a16:creationId xmlns:a16="http://schemas.microsoft.com/office/drawing/2014/main" id="{FB072D0F-D498-4B1A-B63D-3AFE51BB0CB4}"/>
              </a:ext>
            </a:extLst>
          </p:cNvPr>
          <p:cNvSpPr>
            <a:spLocks/>
          </p:cNvSpPr>
          <p:nvPr/>
        </p:nvSpPr>
        <p:spPr bwMode="auto">
          <a:xfrm flipV="1">
            <a:off x="3265114" y="4993155"/>
            <a:ext cx="2166937" cy="709613"/>
          </a:xfrm>
          <a:custGeom>
            <a:avLst/>
            <a:gdLst>
              <a:gd name="T0" fmla="*/ 1752991 w 1898925"/>
              <a:gd name="T1" fmla="*/ 0 h 980345"/>
              <a:gd name="T2" fmla="*/ 2822161 w 1898925"/>
              <a:gd name="T3" fmla="*/ 227646 h 980345"/>
              <a:gd name="T4" fmla="*/ 2173683 w 1898925"/>
              <a:gd name="T5" fmla="*/ 258645 h 980345"/>
              <a:gd name="T6" fmla="*/ 1262389 w 1898925"/>
              <a:gd name="T7" fmla="*/ 362755 h 980345"/>
              <a:gd name="T8" fmla="*/ 0 w 1898925"/>
              <a:gd name="T9" fmla="*/ 371335 h 980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2" name="Content Placeholder 12">
            <a:extLst>
              <a:ext uri="{FF2B5EF4-FFF2-40B4-BE49-F238E27FC236}">
                <a16:creationId xmlns:a16="http://schemas.microsoft.com/office/drawing/2014/main" id="{029C17C6-B7CF-4380-B936-27FCED809C6B}"/>
              </a:ext>
            </a:extLst>
          </p:cNvPr>
          <p:cNvSpPr txBox="1">
            <a:spLocks/>
          </p:cNvSpPr>
          <p:nvPr/>
        </p:nvSpPr>
        <p:spPr bwMode="auto">
          <a:xfrm>
            <a:off x="995089" y="2202657"/>
            <a:ext cx="76501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lvl="2">
              <a:defRPr/>
            </a:pPr>
            <a:r>
              <a:rPr lang="en-US" dirty="0">
                <a:latin typeface="+mn-lt"/>
              </a:rPr>
              <a:t>directed to nearby copy, retrieves content</a:t>
            </a:r>
          </a:p>
          <a:p>
            <a:pPr marL="457200" lvl="1" indent="0">
              <a:buSzTx/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673" name="Content Placeholder 12">
            <a:extLst>
              <a:ext uri="{FF2B5EF4-FFF2-40B4-BE49-F238E27FC236}">
                <a16:creationId xmlns:a16="http://schemas.microsoft.com/office/drawing/2014/main" id="{8596BB9E-DC87-4896-A8BA-B48DFABE1859}"/>
              </a:ext>
            </a:extLst>
          </p:cNvPr>
          <p:cNvSpPr txBox="1">
            <a:spLocks/>
          </p:cNvSpPr>
          <p:nvPr/>
        </p:nvSpPr>
        <p:spPr bwMode="auto">
          <a:xfrm>
            <a:off x="1868851" y="2610565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280988" indent="-223838">
              <a:buSzTx/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may choose different copy if network path congested</a:t>
            </a:r>
          </a:p>
          <a:p>
            <a:pPr marL="457200" lvl="1" indent="0">
              <a:buSzTx/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0.01829 L 0.07044 -0.01088 L 0.09362 -0.00857 L 0.2276 0.02014 L 0.33698 -0.0125 L 0.40612 0.01342 L 0.46093 0.0338 L 0.53828 0.00741 L 0.57747 -0.03681 " pathEditMode="relative" rAng="0" ptsTypes="AAAAAAAAA">
                                      <p:cBhvr>
                                        <p:cTn id="45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-0.09675 0.07037 L -0.21745 0.02199 L -0.33164 0.05278 L -0.4875 0.02847 L -0.58529 0.05509 " pathEditMode="relative" rAng="0" ptsTypes="AAAAAA">
                                      <p:cBhvr>
                                        <p:cTn id="57" dur="2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71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  <p:bldP spid="672" grpId="0"/>
      <p:bldP spid="6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Content Distribution Networks (CDNs)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b="1" dirty="0"/>
              <a:t>Over the top challenges: </a:t>
            </a:r>
            <a:r>
              <a:rPr lang="en-US" dirty="0"/>
              <a:t>coping with a congested Internet</a:t>
            </a:r>
          </a:p>
          <a:p>
            <a:pPr lvl="1"/>
            <a:r>
              <a:rPr lang="en-US" dirty="0"/>
              <a:t>From which CDN node to retrieve content for a user?</a:t>
            </a:r>
          </a:p>
          <a:p>
            <a:pPr lvl="1"/>
            <a:r>
              <a:rPr lang="en-US" dirty="0"/>
              <a:t>What’s the viewer behavior in presence of a congestion?</a:t>
            </a:r>
          </a:p>
          <a:p>
            <a:pPr lvl="1"/>
            <a:r>
              <a:rPr lang="en-US" dirty="0"/>
              <a:t>What content to place in which CDN node?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CDN Content Access: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dirty="0"/>
              <a:t>Bob (client) requests video http://netcinema.com/6Y7B23V</a:t>
            </a:r>
          </a:p>
          <a:p>
            <a:pPr lvl="1"/>
            <a:r>
              <a:rPr lang="en-US" dirty="0"/>
              <a:t>video stored in CDN at http://KingCDN.com/NetC6y&amp;B23V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Freeform 1287">
            <a:extLst>
              <a:ext uri="{FF2B5EF4-FFF2-40B4-BE49-F238E27FC236}">
                <a16:creationId xmlns:a16="http://schemas.microsoft.com/office/drawing/2014/main" id="{7BF915EC-E104-4720-AF43-2E6A9354586A}"/>
              </a:ext>
            </a:extLst>
          </p:cNvPr>
          <p:cNvSpPr>
            <a:spLocks/>
          </p:cNvSpPr>
          <p:nvPr/>
        </p:nvSpPr>
        <p:spPr bwMode="auto">
          <a:xfrm rot="5400000">
            <a:off x="1933996" y="4233111"/>
            <a:ext cx="2554288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32822051 w 10000"/>
              <a:gd name="T9" fmla="*/ 2147483647 h 10000"/>
              <a:gd name="T10" fmla="*/ 1482993304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287">
            <a:extLst>
              <a:ext uri="{FF2B5EF4-FFF2-40B4-BE49-F238E27FC236}">
                <a16:creationId xmlns:a16="http://schemas.microsoft.com/office/drawing/2014/main" id="{E012F061-5ADF-4D05-85B7-1D4644211D93}"/>
              </a:ext>
            </a:extLst>
          </p:cNvPr>
          <p:cNvSpPr>
            <a:spLocks/>
          </p:cNvSpPr>
          <p:nvPr/>
        </p:nvSpPr>
        <p:spPr bwMode="auto">
          <a:xfrm>
            <a:off x="4987552" y="5108617"/>
            <a:ext cx="3467100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9">
            <a:extLst>
              <a:ext uri="{FF2B5EF4-FFF2-40B4-BE49-F238E27FC236}">
                <a16:creationId xmlns:a16="http://schemas.microsoft.com/office/drawing/2014/main" id="{C2856025-6297-4798-917D-FC4E1E8E3C83}"/>
              </a:ext>
            </a:extLst>
          </p:cNvPr>
          <p:cNvGrpSpPr>
            <a:grpSpLocks/>
          </p:cNvGrpSpPr>
          <p:nvPr/>
        </p:nvGrpSpPr>
        <p:grpSpPr bwMode="auto">
          <a:xfrm>
            <a:off x="3103190" y="3879892"/>
            <a:ext cx="460375" cy="638175"/>
            <a:chOff x="4140" y="429"/>
            <a:chExt cx="1425" cy="2396"/>
          </a:xfrm>
        </p:grpSpPr>
        <p:sp>
          <p:nvSpPr>
            <p:cNvPr id="8" name="Freeform 250">
              <a:extLst>
                <a:ext uri="{FF2B5EF4-FFF2-40B4-BE49-F238E27FC236}">
                  <a16:creationId xmlns:a16="http://schemas.microsoft.com/office/drawing/2014/main" id="{C728D5CF-B7EA-43C7-B866-87F404798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51">
              <a:extLst>
                <a:ext uri="{FF2B5EF4-FFF2-40B4-BE49-F238E27FC236}">
                  <a16:creationId xmlns:a16="http://schemas.microsoft.com/office/drawing/2014/main" id="{8E14DDDF-BF30-4B0B-970F-6B0F2F07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Freeform 252">
              <a:extLst>
                <a:ext uri="{FF2B5EF4-FFF2-40B4-BE49-F238E27FC236}">
                  <a16:creationId xmlns:a16="http://schemas.microsoft.com/office/drawing/2014/main" id="{316C3DC0-78A1-426C-A851-6A49FBBEA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3">
              <a:extLst>
                <a:ext uri="{FF2B5EF4-FFF2-40B4-BE49-F238E27FC236}">
                  <a16:creationId xmlns:a16="http://schemas.microsoft.com/office/drawing/2014/main" id="{EFD12407-A5C1-4C9A-A6E3-4A424B1FE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54">
              <a:extLst>
                <a:ext uri="{FF2B5EF4-FFF2-40B4-BE49-F238E27FC236}">
                  <a16:creationId xmlns:a16="http://schemas.microsoft.com/office/drawing/2014/main" id="{3544F7C0-050D-4368-B998-573D162D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" name="Group 255">
              <a:extLst>
                <a:ext uri="{FF2B5EF4-FFF2-40B4-BE49-F238E27FC236}">
                  <a16:creationId xmlns:a16="http://schemas.microsoft.com/office/drawing/2014/main" id="{BA182017-3607-4D03-9A62-93E7017C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" name="AutoShape 256">
                <a:extLst>
                  <a:ext uri="{FF2B5EF4-FFF2-40B4-BE49-F238E27FC236}">
                    <a16:creationId xmlns:a16="http://schemas.microsoft.com/office/drawing/2014/main" id="{35BE2EBA-3E19-4A53-B0FF-B8C18F91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AutoShape 257">
                <a:extLst>
                  <a:ext uri="{FF2B5EF4-FFF2-40B4-BE49-F238E27FC236}">
                    <a16:creationId xmlns:a16="http://schemas.microsoft.com/office/drawing/2014/main" id="{1B764221-DD8E-4275-B9C5-979F49C8E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" name="Rectangle 258">
              <a:extLst>
                <a:ext uri="{FF2B5EF4-FFF2-40B4-BE49-F238E27FC236}">
                  <a16:creationId xmlns:a16="http://schemas.microsoft.com/office/drawing/2014/main" id="{BADD7611-8E19-4387-89A9-395E6897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" name="Group 259">
              <a:extLst>
                <a:ext uri="{FF2B5EF4-FFF2-40B4-BE49-F238E27FC236}">
                  <a16:creationId xmlns:a16="http://schemas.microsoft.com/office/drawing/2014/main" id="{7D81B96B-0F3E-4D98-8F55-A62BBA9DB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" name="AutoShape 260">
                <a:extLst>
                  <a:ext uri="{FF2B5EF4-FFF2-40B4-BE49-F238E27FC236}">
                    <a16:creationId xmlns:a16="http://schemas.microsoft.com/office/drawing/2014/main" id="{18BB0138-2C17-47F7-BDDD-512CBBBE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AutoShape 261">
                <a:extLst>
                  <a:ext uri="{FF2B5EF4-FFF2-40B4-BE49-F238E27FC236}">
                    <a16:creationId xmlns:a16="http://schemas.microsoft.com/office/drawing/2014/main" id="{DFBBB015-0774-49E6-A157-241BC8C94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93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6" name="Rectangle 262">
              <a:extLst>
                <a:ext uri="{FF2B5EF4-FFF2-40B4-BE49-F238E27FC236}">
                  <a16:creationId xmlns:a16="http://schemas.microsoft.com/office/drawing/2014/main" id="{9AF09753-1046-40A2-B835-54037440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263">
              <a:extLst>
                <a:ext uri="{FF2B5EF4-FFF2-40B4-BE49-F238E27FC236}">
                  <a16:creationId xmlns:a16="http://schemas.microsoft.com/office/drawing/2014/main" id="{FE399705-D0D2-4E3A-95B2-29112E019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" name="Group 264">
              <a:extLst>
                <a:ext uri="{FF2B5EF4-FFF2-40B4-BE49-F238E27FC236}">
                  <a16:creationId xmlns:a16="http://schemas.microsoft.com/office/drawing/2014/main" id="{3260D17F-1AA0-405B-BE09-15E363D61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" name="AutoShape 265">
                <a:extLst>
                  <a:ext uri="{FF2B5EF4-FFF2-40B4-BE49-F238E27FC236}">
                    <a16:creationId xmlns:a16="http://schemas.microsoft.com/office/drawing/2014/main" id="{FBC08932-B1D4-47DC-8247-AD216D611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AutoShape 266">
                <a:extLst>
                  <a:ext uri="{FF2B5EF4-FFF2-40B4-BE49-F238E27FC236}">
                    <a16:creationId xmlns:a16="http://schemas.microsoft.com/office/drawing/2014/main" id="{6985B509-09FA-4CDA-9D21-CC0F74E5A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" name="Freeform 267">
              <a:extLst>
                <a:ext uri="{FF2B5EF4-FFF2-40B4-BE49-F238E27FC236}">
                  <a16:creationId xmlns:a16="http://schemas.microsoft.com/office/drawing/2014/main" id="{C7CF201B-FC70-4BBF-B192-F7A0FC98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68">
              <a:extLst>
                <a:ext uri="{FF2B5EF4-FFF2-40B4-BE49-F238E27FC236}">
                  <a16:creationId xmlns:a16="http://schemas.microsoft.com/office/drawing/2014/main" id="{5F695BE7-D8F5-4A98-ADAA-9D50C316A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" name="AutoShape 269">
                <a:extLst>
                  <a:ext uri="{FF2B5EF4-FFF2-40B4-BE49-F238E27FC236}">
                    <a16:creationId xmlns:a16="http://schemas.microsoft.com/office/drawing/2014/main" id="{F71E2A58-11EE-4962-A3CE-A7167D815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AutoShape 270">
                <a:extLst>
                  <a:ext uri="{FF2B5EF4-FFF2-40B4-BE49-F238E27FC236}">
                    <a16:creationId xmlns:a16="http://schemas.microsoft.com/office/drawing/2014/main" id="{9901BA30-9A7F-4964-906D-6F3A3D441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8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1" name="Rectangle 271">
              <a:extLst>
                <a:ext uri="{FF2B5EF4-FFF2-40B4-BE49-F238E27FC236}">
                  <a16:creationId xmlns:a16="http://schemas.microsoft.com/office/drawing/2014/main" id="{DF8042C4-9D5A-4BCB-B9AF-0F5D2555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69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Freeform 272">
              <a:extLst>
                <a:ext uri="{FF2B5EF4-FFF2-40B4-BE49-F238E27FC236}">
                  <a16:creationId xmlns:a16="http://schemas.microsoft.com/office/drawing/2014/main" id="{F74164F5-5A08-4A07-BB49-CBB7D010A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73">
              <a:extLst>
                <a:ext uri="{FF2B5EF4-FFF2-40B4-BE49-F238E27FC236}">
                  <a16:creationId xmlns:a16="http://schemas.microsoft.com/office/drawing/2014/main" id="{962A0CF8-61F4-4201-93E3-8C05AEF7E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74">
              <a:extLst>
                <a:ext uri="{FF2B5EF4-FFF2-40B4-BE49-F238E27FC236}">
                  <a16:creationId xmlns:a16="http://schemas.microsoft.com/office/drawing/2014/main" id="{A1C97D7C-893E-415C-817C-ADCBEF23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Freeform 275">
              <a:extLst>
                <a:ext uri="{FF2B5EF4-FFF2-40B4-BE49-F238E27FC236}">
                  <a16:creationId xmlns:a16="http://schemas.microsoft.com/office/drawing/2014/main" id="{90D3D6C7-5F3C-47D1-AF87-63377DE6A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76">
              <a:extLst>
                <a:ext uri="{FF2B5EF4-FFF2-40B4-BE49-F238E27FC236}">
                  <a16:creationId xmlns:a16="http://schemas.microsoft.com/office/drawing/2014/main" id="{D6076EE7-609F-4F09-872E-40521438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AutoShape 277">
              <a:extLst>
                <a:ext uri="{FF2B5EF4-FFF2-40B4-BE49-F238E27FC236}">
                  <a16:creationId xmlns:a16="http://schemas.microsoft.com/office/drawing/2014/main" id="{477EF6CE-ED77-4B5F-9A59-39483A13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1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278">
              <a:extLst>
                <a:ext uri="{FF2B5EF4-FFF2-40B4-BE49-F238E27FC236}">
                  <a16:creationId xmlns:a16="http://schemas.microsoft.com/office/drawing/2014/main" id="{736557C8-0134-421C-B4B8-8424182A9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279">
              <a:extLst>
                <a:ext uri="{FF2B5EF4-FFF2-40B4-BE49-F238E27FC236}">
                  <a16:creationId xmlns:a16="http://schemas.microsoft.com/office/drawing/2014/main" id="{3A72F06A-17C3-4FDC-A51E-1A523330D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280">
              <a:extLst>
                <a:ext uri="{FF2B5EF4-FFF2-40B4-BE49-F238E27FC236}">
                  <a16:creationId xmlns:a16="http://schemas.microsoft.com/office/drawing/2014/main" id="{96C55F2C-638C-4D14-BDE0-9A76955A4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78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Rectangle 281">
              <a:extLst>
                <a:ext uri="{FF2B5EF4-FFF2-40B4-BE49-F238E27FC236}">
                  <a16:creationId xmlns:a16="http://schemas.microsoft.com/office/drawing/2014/main" id="{99151E1B-E9F3-469C-826D-2C2A0369A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" name="TextBox 4">
            <a:extLst>
              <a:ext uri="{FF2B5EF4-FFF2-40B4-BE49-F238E27FC236}">
                <a16:creationId xmlns:a16="http://schemas.microsoft.com/office/drawing/2014/main" id="{05A99DA0-51E6-495F-A806-2ECCAF223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965" y="4454567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netcinema.com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grpSp>
        <p:nvGrpSpPr>
          <p:cNvPr id="41" name="Group 542">
            <a:extLst>
              <a:ext uri="{FF2B5EF4-FFF2-40B4-BE49-F238E27FC236}">
                <a16:creationId xmlns:a16="http://schemas.microsoft.com/office/drawing/2014/main" id="{C168D639-A304-460C-AF5E-9F9A2CB4AD89}"/>
              </a:ext>
            </a:extLst>
          </p:cNvPr>
          <p:cNvGrpSpPr>
            <a:grpSpLocks/>
          </p:cNvGrpSpPr>
          <p:nvPr/>
        </p:nvGrpSpPr>
        <p:grpSpPr bwMode="auto">
          <a:xfrm>
            <a:off x="5174877" y="2266992"/>
            <a:ext cx="963613" cy="835025"/>
            <a:chOff x="-44" y="1473"/>
            <a:chExt cx="981" cy="1105"/>
          </a:xfrm>
        </p:grpSpPr>
        <p:pic>
          <p:nvPicPr>
            <p:cNvPr id="42" name="Picture 529" descr="desktop_computer_stylized_medium">
              <a:extLst>
                <a:ext uri="{FF2B5EF4-FFF2-40B4-BE49-F238E27FC236}">
                  <a16:creationId xmlns:a16="http://schemas.microsoft.com/office/drawing/2014/main" id="{8DE38DF5-6514-4754-BF14-C45D3365D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530">
              <a:extLst>
                <a:ext uri="{FF2B5EF4-FFF2-40B4-BE49-F238E27FC236}">
                  <a16:creationId xmlns:a16="http://schemas.microsoft.com/office/drawing/2014/main" id="{4E902632-BD1B-4FF6-ABA6-71A1DA261C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" name="Group 249">
            <a:extLst>
              <a:ext uri="{FF2B5EF4-FFF2-40B4-BE49-F238E27FC236}">
                <a16:creationId xmlns:a16="http://schemas.microsoft.com/office/drawing/2014/main" id="{043200A7-DD4A-4B6E-95C9-D83F5DB692DC}"/>
              </a:ext>
            </a:extLst>
          </p:cNvPr>
          <p:cNvGrpSpPr>
            <a:grpSpLocks/>
          </p:cNvGrpSpPr>
          <p:nvPr/>
        </p:nvGrpSpPr>
        <p:grpSpPr bwMode="auto">
          <a:xfrm>
            <a:off x="5400302" y="5426117"/>
            <a:ext cx="377825" cy="636588"/>
            <a:chOff x="4140" y="429"/>
            <a:chExt cx="1425" cy="2396"/>
          </a:xfrm>
        </p:grpSpPr>
        <p:sp>
          <p:nvSpPr>
            <p:cNvPr id="45" name="Freeform 250">
              <a:extLst>
                <a:ext uri="{FF2B5EF4-FFF2-40B4-BE49-F238E27FC236}">
                  <a16:creationId xmlns:a16="http://schemas.microsoft.com/office/drawing/2014/main" id="{0BBF534C-A9EB-4C07-A7F2-A19C2D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51">
              <a:extLst>
                <a:ext uri="{FF2B5EF4-FFF2-40B4-BE49-F238E27FC236}">
                  <a16:creationId xmlns:a16="http://schemas.microsoft.com/office/drawing/2014/main" id="{BB539AE0-AE02-49D0-A39E-9C2FE9E08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Freeform 252">
              <a:extLst>
                <a:ext uri="{FF2B5EF4-FFF2-40B4-BE49-F238E27FC236}">
                  <a16:creationId xmlns:a16="http://schemas.microsoft.com/office/drawing/2014/main" id="{F6BFECB9-8E50-4FB5-A00A-141D0198C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53">
              <a:extLst>
                <a:ext uri="{FF2B5EF4-FFF2-40B4-BE49-F238E27FC236}">
                  <a16:creationId xmlns:a16="http://schemas.microsoft.com/office/drawing/2014/main" id="{6390EBAB-76EB-48D6-A71B-5730BCD90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254">
              <a:extLst>
                <a:ext uri="{FF2B5EF4-FFF2-40B4-BE49-F238E27FC236}">
                  <a16:creationId xmlns:a16="http://schemas.microsoft.com/office/drawing/2014/main" id="{E7140E4A-0F72-4E16-8CD6-86A60A2C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2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" name="Group 255">
              <a:extLst>
                <a:ext uri="{FF2B5EF4-FFF2-40B4-BE49-F238E27FC236}">
                  <a16:creationId xmlns:a16="http://schemas.microsoft.com/office/drawing/2014/main" id="{3F8CEFDE-4F32-4969-972C-D6FF95418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256">
                <a:extLst>
                  <a:ext uri="{FF2B5EF4-FFF2-40B4-BE49-F238E27FC236}">
                    <a16:creationId xmlns:a16="http://schemas.microsoft.com/office/drawing/2014/main" id="{114850A4-A8E1-426D-80A3-550A45579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" name="AutoShape 257">
                <a:extLst>
                  <a:ext uri="{FF2B5EF4-FFF2-40B4-BE49-F238E27FC236}">
                    <a16:creationId xmlns:a16="http://schemas.microsoft.com/office/drawing/2014/main" id="{C4E768FB-8979-4BE5-90D5-8E7A5724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" name="Rectangle 258">
              <a:extLst>
                <a:ext uri="{FF2B5EF4-FFF2-40B4-BE49-F238E27FC236}">
                  <a16:creationId xmlns:a16="http://schemas.microsoft.com/office/drawing/2014/main" id="{53ED6F96-B74B-4F11-A3AA-B9041B9DC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" name="Group 259">
              <a:extLst>
                <a:ext uri="{FF2B5EF4-FFF2-40B4-BE49-F238E27FC236}">
                  <a16:creationId xmlns:a16="http://schemas.microsoft.com/office/drawing/2014/main" id="{44C80885-26DB-471B-B28C-BD9663AD0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260">
                <a:extLst>
                  <a:ext uri="{FF2B5EF4-FFF2-40B4-BE49-F238E27FC236}">
                    <a16:creationId xmlns:a16="http://schemas.microsoft.com/office/drawing/2014/main" id="{829ED85A-39A1-4802-AC05-11A24067D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" name="AutoShape 261">
                <a:extLst>
                  <a:ext uri="{FF2B5EF4-FFF2-40B4-BE49-F238E27FC236}">
                    <a16:creationId xmlns:a16="http://schemas.microsoft.com/office/drawing/2014/main" id="{B816D812-CE5B-456D-A30F-DD4E15FC2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89"/>
                <a:ext cx="695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3" name="Rectangle 262">
              <a:extLst>
                <a:ext uri="{FF2B5EF4-FFF2-40B4-BE49-F238E27FC236}">
                  <a16:creationId xmlns:a16="http://schemas.microsoft.com/office/drawing/2014/main" id="{6D2BB622-DC48-4841-AC0B-8095074B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Rectangle 263">
              <a:extLst>
                <a:ext uri="{FF2B5EF4-FFF2-40B4-BE49-F238E27FC236}">
                  <a16:creationId xmlns:a16="http://schemas.microsoft.com/office/drawing/2014/main" id="{3697D6EB-8BA7-4E61-90A7-7244D5829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4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" name="Group 264">
              <a:extLst>
                <a:ext uri="{FF2B5EF4-FFF2-40B4-BE49-F238E27FC236}">
                  <a16:creationId xmlns:a16="http://schemas.microsoft.com/office/drawing/2014/main" id="{4C881D07-7F27-48B9-BC1E-40E6B0E4D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" name="AutoShape 265">
                <a:extLst>
                  <a:ext uri="{FF2B5EF4-FFF2-40B4-BE49-F238E27FC236}">
                    <a16:creationId xmlns:a16="http://schemas.microsoft.com/office/drawing/2014/main" id="{5C9D4EAA-BA35-4FF0-B805-2CB65C888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3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AutoShape 266">
                <a:extLst>
                  <a:ext uri="{FF2B5EF4-FFF2-40B4-BE49-F238E27FC236}">
                    <a16:creationId xmlns:a16="http://schemas.microsoft.com/office/drawing/2014/main" id="{2D9B9FBE-35E9-4E4B-9965-D76BFC1F7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" name="Freeform 267">
              <a:extLst>
                <a:ext uri="{FF2B5EF4-FFF2-40B4-BE49-F238E27FC236}">
                  <a16:creationId xmlns:a16="http://schemas.microsoft.com/office/drawing/2014/main" id="{CFA32E8F-5253-464E-BD84-4E6C0671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268">
              <a:extLst>
                <a:ext uri="{FF2B5EF4-FFF2-40B4-BE49-F238E27FC236}">
                  <a16:creationId xmlns:a16="http://schemas.microsoft.com/office/drawing/2014/main" id="{1552260E-A3A2-471B-834C-C3E467DB4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269">
                <a:extLst>
                  <a:ext uri="{FF2B5EF4-FFF2-40B4-BE49-F238E27FC236}">
                    <a16:creationId xmlns:a16="http://schemas.microsoft.com/office/drawing/2014/main" id="{A39B83C9-01FE-4D9E-B3BA-2BA3DE2C8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AutoShape 270">
                <a:extLst>
                  <a:ext uri="{FF2B5EF4-FFF2-40B4-BE49-F238E27FC236}">
                    <a16:creationId xmlns:a16="http://schemas.microsoft.com/office/drawing/2014/main" id="{4C7242D1-339B-4144-8CB3-07F2743E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4"/>
                <a:ext cx="68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8" name="Rectangle 271">
              <a:extLst>
                <a:ext uri="{FF2B5EF4-FFF2-40B4-BE49-F238E27FC236}">
                  <a16:creationId xmlns:a16="http://schemas.microsoft.com/office/drawing/2014/main" id="{6EDFE2A5-A8B4-4C01-A973-D304970BA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Freeform 272">
              <a:extLst>
                <a:ext uri="{FF2B5EF4-FFF2-40B4-BE49-F238E27FC236}">
                  <a16:creationId xmlns:a16="http://schemas.microsoft.com/office/drawing/2014/main" id="{2B34E582-B50D-4350-9FDB-F40781B64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73">
              <a:extLst>
                <a:ext uri="{FF2B5EF4-FFF2-40B4-BE49-F238E27FC236}">
                  <a16:creationId xmlns:a16="http://schemas.microsoft.com/office/drawing/2014/main" id="{349698A4-6009-4A1E-9E96-34C785D40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274">
              <a:extLst>
                <a:ext uri="{FF2B5EF4-FFF2-40B4-BE49-F238E27FC236}">
                  <a16:creationId xmlns:a16="http://schemas.microsoft.com/office/drawing/2014/main" id="{7536917E-13F2-42D9-83E0-991CE810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Freeform 275">
              <a:extLst>
                <a:ext uri="{FF2B5EF4-FFF2-40B4-BE49-F238E27FC236}">
                  <a16:creationId xmlns:a16="http://schemas.microsoft.com/office/drawing/2014/main" id="{DD1545B3-3A9F-4BCD-AF91-4AAFEE936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276">
              <a:extLst>
                <a:ext uri="{FF2B5EF4-FFF2-40B4-BE49-F238E27FC236}">
                  <a16:creationId xmlns:a16="http://schemas.microsoft.com/office/drawing/2014/main" id="{0A23AC76-9996-4C6F-9F45-2A7B446E2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3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AutoShape 277">
              <a:extLst>
                <a:ext uri="{FF2B5EF4-FFF2-40B4-BE49-F238E27FC236}">
                  <a16:creationId xmlns:a16="http://schemas.microsoft.com/office/drawing/2014/main" id="{7E050018-14DC-42ED-894F-C2942555E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1"/>
              <a:ext cx="1072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Oval 278">
              <a:extLst>
                <a:ext uri="{FF2B5EF4-FFF2-40B4-BE49-F238E27FC236}">
                  <a16:creationId xmlns:a16="http://schemas.microsoft.com/office/drawing/2014/main" id="{9EA08395-A2A8-4ACB-A4DA-0C723E3F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Oval 279">
              <a:extLst>
                <a:ext uri="{FF2B5EF4-FFF2-40B4-BE49-F238E27FC236}">
                  <a16:creationId xmlns:a16="http://schemas.microsoft.com/office/drawing/2014/main" id="{D26A66FF-F8CC-4444-9164-A679EA4D4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Oval 280">
              <a:extLst>
                <a:ext uri="{FF2B5EF4-FFF2-40B4-BE49-F238E27FC236}">
                  <a16:creationId xmlns:a16="http://schemas.microsoft.com/office/drawing/2014/main" id="{257327F8-27D4-42A9-80A7-BA0B12FBB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Rectangle 281">
              <a:extLst>
                <a:ext uri="{FF2B5EF4-FFF2-40B4-BE49-F238E27FC236}">
                  <a16:creationId xmlns:a16="http://schemas.microsoft.com/office/drawing/2014/main" id="{3B08588F-E434-4885-9E40-F27AC3A6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7" name="Group 249">
            <a:extLst>
              <a:ext uri="{FF2B5EF4-FFF2-40B4-BE49-F238E27FC236}">
                <a16:creationId xmlns:a16="http://schemas.microsoft.com/office/drawing/2014/main" id="{082AA3F5-722E-4218-A325-852DABEAE7DB}"/>
              </a:ext>
            </a:extLst>
          </p:cNvPr>
          <p:cNvGrpSpPr>
            <a:grpSpLocks/>
          </p:cNvGrpSpPr>
          <p:nvPr/>
        </p:nvGrpSpPr>
        <p:grpSpPr bwMode="auto">
          <a:xfrm>
            <a:off x="3207965" y="5145130"/>
            <a:ext cx="420687" cy="636587"/>
            <a:chOff x="4140" y="429"/>
            <a:chExt cx="1425" cy="2396"/>
          </a:xfrm>
        </p:grpSpPr>
        <p:sp>
          <p:nvSpPr>
            <p:cNvPr id="78" name="Freeform 250">
              <a:extLst>
                <a:ext uri="{FF2B5EF4-FFF2-40B4-BE49-F238E27FC236}">
                  <a16:creationId xmlns:a16="http://schemas.microsoft.com/office/drawing/2014/main" id="{76DB4604-C476-41C0-AF23-254F68A4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251">
              <a:extLst>
                <a:ext uri="{FF2B5EF4-FFF2-40B4-BE49-F238E27FC236}">
                  <a16:creationId xmlns:a16="http://schemas.microsoft.com/office/drawing/2014/main" id="{4F8C0CF4-6C02-4FDB-96B5-0E3B21417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Freeform 252">
              <a:extLst>
                <a:ext uri="{FF2B5EF4-FFF2-40B4-BE49-F238E27FC236}">
                  <a16:creationId xmlns:a16="http://schemas.microsoft.com/office/drawing/2014/main" id="{398FD32B-3496-4D67-AFF5-C3E693FBA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3">
              <a:extLst>
                <a:ext uri="{FF2B5EF4-FFF2-40B4-BE49-F238E27FC236}">
                  <a16:creationId xmlns:a16="http://schemas.microsoft.com/office/drawing/2014/main" id="{FB6BEFCE-1A36-4BCF-BEAE-B3611835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254">
              <a:extLst>
                <a:ext uri="{FF2B5EF4-FFF2-40B4-BE49-F238E27FC236}">
                  <a16:creationId xmlns:a16="http://schemas.microsoft.com/office/drawing/2014/main" id="{10A3B274-FFAF-47C2-BE79-3E1DDBD2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2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" name="Group 255">
              <a:extLst>
                <a:ext uri="{FF2B5EF4-FFF2-40B4-BE49-F238E27FC236}">
                  <a16:creationId xmlns:a16="http://schemas.microsoft.com/office/drawing/2014/main" id="{E14689E6-A706-4F00-AD52-C82DF8A52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" name="AutoShape 256">
                <a:extLst>
                  <a:ext uri="{FF2B5EF4-FFF2-40B4-BE49-F238E27FC236}">
                    <a16:creationId xmlns:a16="http://schemas.microsoft.com/office/drawing/2014/main" id="{5D3BD87B-8C44-4C66-A2AA-86A79E775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" name="AutoShape 257">
                <a:extLst>
                  <a:ext uri="{FF2B5EF4-FFF2-40B4-BE49-F238E27FC236}">
                    <a16:creationId xmlns:a16="http://schemas.microsoft.com/office/drawing/2014/main" id="{88A3CF62-FCDF-4CD4-854B-DED74534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84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4" name="Rectangle 258">
              <a:extLst>
                <a:ext uri="{FF2B5EF4-FFF2-40B4-BE49-F238E27FC236}">
                  <a16:creationId xmlns:a16="http://schemas.microsoft.com/office/drawing/2014/main" id="{0069907D-458A-48AC-93A2-AF729CC3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1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5" name="Group 259">
              <a:extLst>
                <a:ext uri="{FF2B5EF4-FFF2-40B4-BE49-F238E27FC236}">
                  <a16:creationId xmlns:a16="http://schemas.microsoft.com/office/drawing/2014/main" id="{E5890285-B573-40B1-9851-BCCEB0727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" name="AutoShape 260">
                <a:extLst>
                  <a:ext uri="{FF2B5EF4-FFF2-40B4-BE49-F238E27FC236}">
                    <a16:creationId xmlns:a16="http://schemas.microsoft.com/office/drawing/2014/main" id="{C0B7469A-D383-40AA-9D4A-FF6A50952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" name="AutoShape 261">
                <a:extLst>
                  <a:ext uri="{FF2B5EF4-FFF2-40B4-BE49-F238E27FC236}">
                    <a16:creationId xmlns:a16="http://schemas.microsoft.com/office/drawing/2014/main" id="{6AE44682-F499-4ED2-B6BD-D8854D36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9"/>
                <a:ext cx="69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6" name="Rectangle 262">
              <a:extLst>
                <a:ext uri="{FF2B5EF4-FFF2-40B4-BE49-F238E27FC236}">
                  <a16:creationId xmlns:a16="http://schemas.microsoft.com/office/drawing/2014/main" id="{799E51D4-4B2A-492C-97CE-A4A7E72D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55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Rectangle 263">
              <a:extLst>
                <a:ext uri="{FF2B5EF4-FFF2-40B4-BE49-F238E27FC236}">
                  <a16:creationId xmlns:a16="http://schemas.microsoft.com/office/drawing/2014/main" id="{559BD5F9-F503-452C-A62B-D8B370BC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8" name="Group 264">
              <a:extLst>
                <a:ext uri="{FF2B5EF4-FFF2-40B4-BE49-F238E27FC236}">
                  <a16:creationId xmlns:a16="http://schemas.microsoft.com/office/drawing/2014/main" id="{759024AB-BF3F-4670-8729-13895CDF2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" name="AutoShape 265">
                <a:extLst>
                  <a:ext uri="{FF2B5EF4-FFF2-40B4-BE49-F238E27FC236}">
                    <a16:creationId xmlns:a16="http://schemas.microsoft.com/office/drawing/2014/main" id="{911360D3-3D75-46E6-8090-C04015B18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AutoShape 266">
                <a:extLst>
                  <a:ext uri="{FF2B5EF4-FFF2-40B4-BE49-F238E27FC236}">
                    <a16:creationId xmlns:a16="http://schemas.microsoft.com/office/drawing/2014/main" id="{537E5423-D70D-4FE9-82D7-A361F705A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9" name="Freeform 267">
              <a:extLst>
                <a:ext uri="{FF2B5EF4-FFF2-40B4-BE49-F238E27FC236}">
                  <a16:creationId xmlns:a16="http://schemas.microsoft.com/office/drawing/2014/main" id="{858CA01A-56DF-4506-990F-EDD67EBE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B283CC63-1B5E-46A5-9C5F-F6E5D9B30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" name="AutoShape 269">
                <a:extLst>
                  <a:ext uri="{FF2B5EF4-FFF2-40B4-BE49-F238E27FC236}">
                    <a16:creationId xmlns:a16="http://schemas.microsoft.com/office/drawing/2014/main" id="{95CDF4C8-7011-4882-9F54-1F18E7F86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AutoShape 270">
                <a:extLst>
                  <a:ext uri="{FF2B5EF4-FFF2-40B4-BE49-F238E27FC236}">
                    <a16:creationId xmlns:a16="http://schemas.microsoft.com/office/drawing/2014/main" id="{BD20F46F-B9BF-4712-8E0D-7C90209F8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1" name="Rectangle 271">
              <a:extLst>
                <a:ext uri="{FF2B5EF4-FFF2-40B4-BE49-F238E27FC236}">
                  <a16:creationId xmlns:a16="http://schemas.microsoft.com/office/drawing/2014/main" id="{9DCB4ECA-DD76-4EEF-A0AB-2F63AB5AC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0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Freeform 272">
              <a:extLst>
                <a:ext uri="{FF2B5EF4-FFF2-40B4-BE49-F238E27FC236}">
                  <a16:creationId xmlns:a16="http://schemas.microsoft.com/office/drawing/2014/main" id="{3B738D13-517B-48BE-8F57-9244C0B7E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3">
              <a:extLst>
                <a:ext uri="{FF2B5EF4-FFF2-40B4-BE49-F238E27FC236}">
                  <a16:creationId xmlns:a16="http://schemas.microsoft.com/office/drawing/2014/main" id="{EF56AF31-6249-4BAC-8B62-10C7CE62D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274">
              <a:extLst>
                <a:ext uri="{FF2B5EF4-FFF2-40B4-BE49-F238E27FC236}">
                  <a16:creationId xmlns:a16="http://schemas.microsoft.com/office/drawing/2014/main" id="{80068462-6029-4292-AB0B-2120EF3F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5" name="Freeform 275">
              <a:extLst>
                <a:ext uri="{FF2B5EF4-FFF2-40B4-BE49-F238E27FC236}">
                  <a16:creationId xmlns:a16="http://schemas.microsoft.com/office/drawing/2014/main" id="{ADB013C4-B093-4B7D-ACE8-6F9BFBDE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276">
              <a:extLst>
                <a:ext uri="{FF2B5EF4-FFF2-40B4-BE49-F238E27FC236}">
                  <a16:creationId xmlns:a16="http://schemas.microsoft.com/office/drawing/2014/main" id="{A74D8447-DFE8-49AF-B5B1-78AD03CFD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AutoShape 277">
              <a:extLst>
                <a:ext uri="{FF2B5EF4-FFF2-40B4-BE49-F238E27FC236}">
                  <a16:creationId xmlns:a16="http://schemas.microsoft.com/office/drawing/2014/main" id="{398A19CB-0F62-4240-AB1A-F2A62506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1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8" name="Oval 278">
              <a:extLst>
                <a:ext uri="{FF2B5EF4-FFF2-40B4-BE49-F238E27FC236}">
                  <a16:creationId xmlns:a16="http://schemas.microsoft.com/office/drawing/2014/main" id="{41F05640-1E93-4AD7-8A36-78C1308A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9" name="Oval 279">
              <a:extLst>
                <a:ext uri="{FF2B5EF4-FFF2-40B4-BE49-F238E27FC236}">
                  <a16:creationId xmlns:a16="http://schemas.microsoft.com/office/drawing/2014/main" id="{3756600C-DCE4-4C10-B0F9-E06840B8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0" name="Oval 280">
              <a:extLst>
                <a:ext uri="{FF2B5EF4-FFF2-40B4-BE49-F238E27FC236}">
                  <a16:creationId xmlns:a16="http://schemas.microsoft.com/office/drawing/2014/main" id="{430F5E45-5C8C-43E5-8395-C9955447C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" name="Rectangle 281">
              <a:extLst>
                <a:ext uri="{FF2B5EF4-FFF2-40B4-BE49-F238E27FC236}">
                  <a16:creationId xmlns:a16="http://schemas.microsoft.com/office/drawing/2014/main" id="{77F14AF1-A615-442A-A98C-DA994DDD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6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" name="Group 249">
            <a:extLst>
              <a:ext uri="{FF2B5EF4-FFF2-40B4-BE49-F238E27FC236}">
                <a16:creationId xmlns:a16="http://schemas.microsoft.com/office/drawing/2014/main" id="{98ED4285-6143-4C8C-9E8C-492B580B924A}"/>
              </a:ext>
            </a:extLst>
          </p:cNvPr>
          <p:cNvGrpSpPr>
            <a:grpSpLocks/>
          </p:cNvGrpSpPr>
          <p:nvPr/>
        </p:nvGrpSpPr>
        <p:grpSpPr bwMode="auto">
          <a:xfrm>
            <a:off x="7618040" y="5357855"/>
            <a:ext cx="344487" cy="638175"/>
            <a:chOff x="4140" y="429"/>
            <a:chExt cx="1425" cy="2396"/>
          </a:xfrm>
        </p:grpSpPr>
        <p:sp>
          <p:nvSpPr>
            <p:cNvPr id="111" name="Freeform 250">
              <a:extLst>
                <a:ext uri="{FF2B5EF4-FFF2-40B4-BE49-F238E27FC236}">
                  <a16:creationId xmlns:a16="http://schemas.microsoft.com/office/drawing/2014/main" id="{5B3A8397-106C-4FC0-9352-12D5E037D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51">
              <a:extLst>
                <a:ext uri="{FF2B5EF4-FFF2-40B4-BE49-F238E27FC236}">
                  <a16:creationId xmlns:a16="http://schemas.microsoft.com/office/drawing/2014/main" id="{CD8FDFE4-CF4D-4158-B1B9-C30D753C8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3" name="Freeform 252">
              <a:extLst>
                <a:ext uri="{FF2B5EF4-FFF2-40B4-BE49-F238E27FC236}">
                  <a16:creationId xmlns:a16="http://schemas.microsoft.com/office/drawing/2014/main" id="{7D920CFD-37FC-4BB1-9ACF-63C21A711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53">
              <a:extLst>
                <a:ext uri="{FF2B5EF4-FFF2-40B4-BE49-F238E27FC236}">
                  <a16:creationId xmlns:a16="http://schemas.microsoft.com/office/drawing/2014/main" id="{267DABF3-8C36-4DF5-A7D0-CE6F263E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254">
              <a:extLst>
                <a:ext uri="{FF2B5EF4-FFF2-40B4-BE49-F238E27FC236}">
                  <a16:creationId xmlns:a16="http://schemas.microsoft.com/office/drawing/2014/main" id="{C550794C-E1DA-4A57-A1EC-D9BBC33D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1"/>
              <a:ext cx="59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6" name="Group 255">
              <a:extLst>
                <a:ext uri="{FF2B5EF4-FFF2-40B4-BE49-F238E27FC236}">
                  <a16:creationId xmlns:a16="http://schemas.microsoft.com/office/drawing/2014/main" id="{B6E1A27E-894A-4DBC-BAAD-1F133F38A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1" name="AutoShape 256">
                <a:extLst>
                  <a:ext uri="{FF2B5EF4-FFF2-40B4-BE49-F238E27FC236}">
                    <a16:creationId xmlns:a16="http://schemas.microsoft.com/office/drawing/2014/main" id="{32ECA624-68B7-41ED-A69F-EFD71910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1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" name="AutoShape 257">
                <a:extLst>
                  <a:ext uri="{FF2B5EF4-FFF2-40B4-BE49-F238E27FC236}">
                    <a16:creationId xmlns:a16="http://schemas.microsoft.com/office/drawing/2014/main" id="{95EAED8D-8A86-44FC-A88E-0B2E439E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7" name="Rectangle 258">
              <a:extLst>
                <a:ext uri="{FF2B5EF4-FFF2-40B4-BE49-F238E27FC236}">
                  <a16:creationId xmlns:a16="http://schemas.microsoft.com/office/drawing/2014/main" id="{2A937CDA-01F8-4520-8CF3-D29DDF70D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8" name="Group 259">
              <a:extLst>
                <a:ext uri="{FF2B5EF4-FFF2-40B4-BE49-F238E27FC236}">
                  <a16:creationId xmlns:a16="http://schemas.microsoft.com/office/drawing/2014/main" id="{BB04C241-56A6-4E7D-9EA4-80D3A4C72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" name="AutoShape 260">
                <a:extLst>
                  <a:ext uri="{FF2B5EF4-FFF2-40B4-BE49-F238E27FC236}">
                    <a16:creationId xmlns:a16="http://schemas.microsoft.com/office/drawing/2014/main" id="{1CA26C38-326B-4229-8591-1921D8FA1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0" name="AutoShape 261">
                <a:extLst>
                  <a:ext uri="{FF2B5EF4-FFF2-40B4-BE49-F238E27FC236}">
                    <a16:creationId xmlns:a16="http://schemas.microsoft.com/office/drawing/2014/main" id="{EE2B1F18-FCE7-4BA4-B965-629E3639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88"/>
                <a:ext cx="69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9" name="Rectangle 262">
              <a:extLst>
                <a:ext uri="{FF2B5EF4-FFF2-40B4-BE49-F238E27FC236}">
                  <a16:creationId xmlns:a16="http://schemas.microsoft.com/office/drawing/2014/main" id="{376DE1C2-9CFF-4E86-A062-F38D69E06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Rectangle 263">
              <a:extLst>
                <a:ext uri="{FF2B5EF4-FFF2-40B4-BE49-F238E27FC236}">
                  <a16:creationId xmlns:a16="http://schemas.microsoft.com/office/drawing/2014/main" id="{94CA0344-1603-4F3B-8C3A-4DA3E0BB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7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" name="Group 264">
              <a:extLst>
                <a:ext uri="{FF2B5EF4-FFF2-40B4-BE49-F238E27FC236}">
                  <a16:creationId xmlns:a16="http://schemas.microsoft.com/office/drawing/2014/main" id="{007F44A2-AB15-4C44-BF6F-99891A761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" name="AutoShape 265">
                <a:extLst>
                  <a:ext uri="{FF2B5EF4-FFF2-40B4-BE49-F238E27FC236}">
                    <a16:creationId xmlns:a16="http://schemas.microsoft.com/office/drawing/2014/main" id="{9B3982E8-D85A-4F87-801B-1E4F17207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AutoShape 266">
                <a:extLst>
                  <a:ext uri="{FF2B5EF4-FFF2-40B4-BE49-F238E27FC236}">
                    <a16:creationId xmlns:a16="http://schemas.microsoft.com/office/drawing/2014/main" id="{183CC09A-651F-4820-BE66-5B4DFF3B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2" name="Freeform 267">
              <a:extLst>
                <a:ext uri="{FF2B5EF4-FFF2-40B4-BE49-F238E27FC236}">
                  <a16:creationId xmlns:a16="http://schemas.microsoft.com/office/drawing/2014/main" id="{85B7419C-8087-4324-ABC0-76E74A7D8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" name="Group 268">
              <a:extLst>
                <a:ext uri="{FF2B5EF4-FFF2-40B4-BE49-F238E27FC236}">
                  <a16:creationId xmlns:a16="http://schemas.microsoft.com/office/drawing/2014/main" id="{6B7A2A21-BEB8-4539-827D-223550EDF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5" name="AutoShape 269">
                <a:extLst>
                  <a:ext uri="{FF2B5EF4-FFF2-40B4-BE49-F238E27FC236}">
                    <a16:creationId xmlns:a16="http://schemas.microsoft.com/office/drawing/2014/main" id="{8AF887D6-148A-41D9-9AF7-0FA6689E5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" name="AutoShape 270">
                <a:extLst>
                  <a:ext uri="{FF2B5EF4-FFF2-40B4-BE49-F238E27FC236}">
                    <a16:creationId xmlns:a16="http://schemas.microsoft.com/office/drawing/2014/main" id="{B780D9CF-80F2-45BC-BD02-27A4EB8D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4" name="Rectangle 271">
              <a:extLst>
                <a:ext uri="{FF2B5EF4-FFF2-40B4-BE49-F238E27FC236}">
                  <a16:creationId xmlns:a16="http://schemas.microsoft.com/office/drawing/2014/main" id="{EE790E83-C84F-4D8D-AA32-5AF519D23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6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Freeform 272">
              <a:extLst>
                <a:ext uri="{FF2B5EF4-FFF2-40B4-BE49-F238E27FC236}">
                  <a16:creationId xmlns:a16="http://schemas.microsoft.com/office/drawing/2014/main" id="{FEF39E2F-7203-4434-950B-D2532BC61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73">
              <a:extLst>
                <a:ext uri="{FF2B5EF4-FFF2-40B4-BE49-F238E27FC236}">
                  <a16:creationId xmlns:a16="http://schemas.microsoft.com/office/drawing/2014/main" id="{86F96172-1E03-4DC3-8711-568AD830A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274">
              <a:extLst>
                <a:ext uri="{FF2B5EF4-FFF2-40B4-BE49-F238E27FC236}">
                  <a16:creationId xmlns:a16="http://schemas.microsoft.com/office/drawing/2014/main" id="{B287DBEF-50EF-428A-98EB-9C275DB9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0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Freeform 275">
              <a:extLst>
                <a:ext uri="{FF2B5EF4-FFF2-40B4-BE49-F238E27FC236}">
                  <a16:creationId xmlns:a16="http://schemas.microsoft.com/office/drawing/2014/main" id="{4511B91B-2305-4341-AC2B-052502D10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AutoShape 276">
              <a:extLst>
                <a:ext uri="{FF2B5EF4-FFF2-40B4-BE49-F238E27FC236}">
                  <a16:creationId xmlns:a16="http://schemas.microsoft.com/office/drawing/2014/main" id="{BB1BE80A-328D-4720-8DE9-13646A9F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AutoShape 277">
              <a:extLst>
                <a:ext uri="{FF2B5EF4-FFF2-40B4-BE49-F238E27FC236}">
                  <a16:creationId xmlns:a16="http://schemas.microsoft.com/office/drawing/2014/main" id="{C4B2062B-BBB6-424A-9F2D-16EE3178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0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Oval 278">
              <a:extLst>
                <a:ext uri="{FF2B5EF4-FFF2-40B4-BE49-F238E27FC236}">
                  <a16:creationId xmlns:a16="http://schemas.microsoft.com/office/drawing/2014/main" id="{A2CDCDBC-0573-4425-AD17-373BCA38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4"/>
              <a:ext cx="16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Oval 279">
              <a:extLst>
                <a:ext uri="{FF2B5EF4-FFF2-40B4-BE49-F238E27FC236}">
                  <a16:creationId xmlns:a16="http://schemas.microsoft.com/office/drawing/2014/main" id="{F825EE13-A0D7-4DC5-A732-D9C5B1C62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Oval 280">
              <a:extLst>
                <a:ext uri="{FF2B5EF4-FFF2-40B4-BE49-F238E27FC236}">
                  <a16:creationId xmlns:a16="http://schemas.microsoft.com/office/drawing/2014/main" id="{467CD6CB-89AB-4CA7-BEA5-28A834EA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8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Rectangle 281">
              <a:extLst>
                <a:ext uri="{FF2B5EF4-FFF2-40B4-BE49-F238E27FC236}">
                  <a16:creationId xmlns:a16="http://schemas.microsoft.com/office/drawing/2014/main" id="{ED4BF24C-1537-4BB4-BFE4-51024E33B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6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249">
            <a:extLst>
              <a:ext uri="{FF2B5EF4-FFF2-40B4-BE49-F238E27FC236}">
                <a16:creationId xmlns:a16="http://schemas.microsoft.com/office/drawing/2014/main" id="{1930B2B5-3389-4A53-ACAE-3EB51C6FAD45}"/>
              </a:ext>
            </a:extLst>
          </p:cNvPr>
          <p:cNvGrpSpPr>
            <a:grpSpLocks/>
          </p:cNvGrpSpPr>
          <p:nvPr/>
        </p:nvGrpSpPr>
        <p:grpSpPr bwMode="auto">
          <a:xfrm>
            <a:off x="6887790" y="3598905"/>
            <a:ext cx="342900" cy="636587"/>
            <a:chOff x="4140" y="429"/>
            <a:chExt cx="1425" cy="2396"/>
          </a:xfrm>
        </p:grpSpPr>
        <p:sp>
          <p:nvSpPr>
            <p:cNvPr id="144" name="Freeform 250">
              <a:extLst>
                <a:ext uri="{FF2B5EF4-FFF2-40B4-BE49-F238E27FC236}">
                  <a16:creationId xmlns:a16="http://schemas.microsoft.com/office/drawing/2014/main" id="{E5B2EEA8-BDA2-4E40-A16C-94391713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251">
              <a:extLst>
                <a:ext uri="{FF2B5EF4-FFF2-40B4-BE49-F238E27FC236}">
                  <a16:creationId xmlns:a16="http://schemas.microsoft.com/office/drawing/2014/main" id="{7A2E91AB-F735-4A5A-A6D4-4886D495D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6" name="Freeform 252">
              <a:extLst>
                <a:ext uri="{FF2B5EF4-FFF2-40B4-BE49-F238E27FC236}">
                  <a16:creationId xmlns:a16="http://schemas.microsoft.com/office/drawing/2014/main" id="{9F060A38-77AE-4755-9C87-44790D64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53">
              <a:extLst>
                <a:ext uri="{FF2B5EF4-FFF2-40B4-BE49-F238E27FC236}">
                  <a16:creationId xmlns:a16="http://schemas.microsoft.com/office/drawing/2014/main" id="{197DEBC0-0250-4776-930E-5A274ECA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54">
              <a:extLst>
                <a:ext uri="{FF2B5EF4-FFF2-40B4-BE49-F238E27FC236}">
                  <a16:creationId xmlns:a16="http://schemas.microsoft.com/office/drawing/2014/main" id="{DE1CE8BD-B5DB-4C83-9E24-63D54383D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2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9" name="Group 255">
              <a:extLst>
                <a:ext uri="{FF2B5EF4-FFF2-40B4-BE49-F238E27FC236}">
                  <a16:creationId xmlns:a16="http://schemas.microsoft.com/office/drawing/2014/main" id="{2703AA11-3434-4537-9E29-FE16496F7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4" name="AutoShape 256">
                <a:extLst>
                  <a:ext uri="{FF2B5EF4-FFF2-40B4-BE49-F238E27FC236}">
                    <a16:creationId xmlns:a16="http://schemas.microsoft.com/office/drawing/2014/main" id="{19904597-24FB-410F-8FA2-E1B74F53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AutoShape 257">
                <a:extLst>
                  <a:ext uri="{FF2B5EF4-FFF2-40B4-BE49-F238E27FC236}">
                    <a16:creationId xmlns:a16="http://schemas.microsoft.com/office/drawing/2014/main" id="{D85A2707-7BDD-4DFC-B2BC-08E88F22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0" name="Rectangle 258">
              <a:extLst>
                <a:ext uri="{FF2B5EF4-FFF2-40B4-BE49-F238E27FC236}">
                  <a16:creationId xmlns:a16="http://schemas.microsoft.com/office/drawing/2014/main" id="{64BAD97A-A7CE-4339-8C01-A504FB73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1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1" name="Group 259">
              <a:extLst>
                <a:ext uri="{FF2B5EF4-FFF2-40B4-BE49-F238E27FC236}">
                  <a16:creationId xmlns:a16="http://schemas.microsoft.com/office/drawing/2014/main" id="{B6FC1B39-FCC7-42A1-98CF-9BD241480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" name="AutoShape 260">
                <a:extLst>
                  <a:ext uri="{FF2B5EF4-FFF2-40B4-BE49-F238E27FC236}">
                    <a16:creationId xmlns:a16="http://schemas.microsoft.com/office/drawing/2014/main" id="{99BA671B-4AFE-4414-9751-197CD079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AutoShape 261">
                <a:extLst>
                  <a:ext uri="{FF2B5EF4-FFF2-40B4-BE49-F238E27FC236}">
                    <a16:creationId xmlns:a16="http://schemas.microsoft.com/office/drawing/2014/main" id="{786861FB-AB83-4E73-994B-E49221E3B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9"/>
                <a:ext cx="692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2" name="Rectangle 262">
              <a:extLst>
                <a:ext uri="{FF2B5EF4-FFF2-40B4-BE49-F238E27FC236}">
                  <a16:creationId xmlns:a16="http://schemas.microsoft.com/office/drawing/2014/main" id="{37CB90D0-73B4-4538-91F0-6828F6E89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53" name="Rectangle 263">
              <a:extLst>
                <a:ext uri="{FF2B5EF4-FFF2-40B4-BE49-F238E27FC236}">
                  <a16:creationId xmlns:a16="http://schemas.microsoft.com/office/drawing/2014/main" id="{31013C78-4D35-4D1D-B7AC-D4E978CC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4"/>
              <a:ext cx="6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4" name="Group 264">
              <a:extLst>
                <a:ext uri="{FF2B5EF4-FFF2-40B4-BE49-F238E27FC236}">
                  <a16:creationId xmlns:a16="http://schemas.microsoft.com/office/drawing/2014/main" id="{9BFB04F0-AE42-48E4-83BD-0AD51B3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0" name="AutoShape 265">
                <a:extLst>
                  <a:ext uri="{FF2B5EF4-FFF2-40B4-BE49-F238E27FC236}">
                    <a16:creationId xmlns:a16="http://schemas.microsoft.com/office/drawing/2014/main" id="{2377993D-A671-465B-B58D-A07B494C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15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AutoShape 266">
                <a:extLst>
                  <a:ext uri="{FF2B5EF4-FFF2-40B4-BE49-F238E27FC236}">
                    <a16:creationId xmlns:a16="http://schemas.microsoft.com/office/drawing/2014/main" id="{B5A7C706-00C2-4D95-83E6-90049A436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8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5" name="Freeform 267">
              <a:extLst>
                <a:ext uri="{FF2B5EF4-FFF2-40B4-BE49-F238E27FC236}">
                  <a16:creationId xmlns:a16="http://schemas.microsoft.com/office/drawing/2014/main" id="{5C0D340F-86C1-4667-96A9-B2C02AE86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" name="Group 268">
              <a:extLst>
                <a:ext uri="{FF2B5EF4-FFF2-40B4-BE49-F238E27FC236}">
                  <a16:creationId xmlns:a16="http://schemas.microsoft.com/office/drawing/2014/main" id="{BFA4F3A7-2E54-4470-AF75-1121B613B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8" name="AutoShape 269">
                <a:extLst>
                  <a:ext uri="{FF2B5EF4-FFF2-40B4-BE49-F238E27FC236}">
                    <a16:creationId xmlns:a16="http://schemas.microsoft.com/office/drawing/2014/main" id="{B69011E0-F0E4-48C7-8721-0EB90AAB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AutoShape 270">
                <a:extLst>
                  <a:ext uri="{FF2B5EF4-FFF2-40B4-BE49-F238E27FC236}">
                    <a16:creationId xmlns:a16="http://schemas.microsoft.com/office/drawing/2014/main" id="{57B1F7FD-4603-4DED-A911-83EBBCA74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sz="1800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7" name="Rectangle 271">
              <a:extLst>
                <a:ext uri="{FF2B5EF4-FFF2-40B4-BE49-F238E27FC236}">
                  <a16:creationId xmlns:a16="http://schemas.microsoft.com/office/drawing/2014/main" id="{5FD518BD-DE43-41A8-AF00-AC05FB18D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Freeform 272">
              <a:extLst>
                <a:ext uri="{FF2B5EF4-FFF2-40B4-BE49-F238E27FC236}">
                  <a16:creationId xmlns:a16="http://schemas.microsoft.com/office/drawing/2014/main" id="{6E20A09F-3210-4AB1-9B3A-FC4F61EF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73">
              <a:extLst>
                <a:ext uri="{FF2B5EF4-FFF2-40B4-BE49-F238E27FC236}">
                  <a16:creationId xmlns:a16="http://schemas.microsoft.com/office/drawing/2014/main" id="{F99B3CEB-0557-4F6E-8FEA-507ECB5D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274">
              <a:extLst>
                <a:ext uri="{FF2B5EF4-FFF2-40B4-BE49-F238E27FC236}">
                  <a16:creationId xmlns:a16="http://schemas.microsoft.com/office/drawing/2014/main" id="{FCE2AA5E-D582-4599-A531-D63755E1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0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Freeform 275">
              <a:extLst>
                <a:ext uri="{FF2B5EF4-FFF2-40B4-BE49-F238E27FC236}">
                  <a16:creationId xmlns:a16="http://schemas.microsoft.com/office/drawing/2014/main" id="{D2496855-5997-402C-838D-77243F707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AutoShape 276">
              <a:extLst>
                <a:ext uri="{FF2B5EF4-FFF2-40B4-BE49-F238E27FC236}">
                  <a16:creationId xmlns:a16="http://schemas.microsoft.com/office/drawing/2014/main" id="{487CDC95-435F-4BD1-9C8D-937AFB730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3" name="AutoShape 277">
              <a:extLst>
                <a:ext uri="{FF2B5EF4-FFF2-40B4-BE49-F238E27FC236}">
                  <a16:creationId xmlns:a16="http://schemas.microsoft.com/office/drawing/2014/main" id="{CE42FB09-3C9B-418F-BF3B-ED66B1606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1"/>
              <a:ext cx="1069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Oval 278">
              <a:extLst>
                <a:ext uri="{FF2B5EF4-FFF2-40B4-BE49-F238E27FC236}">
                  <a16:creationId xmlns:a16="http://schemas.microsoft.com/office/drawing/2014/main" id="{4FB7EE60-F37D-4951-860C-6984C190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3"/>
              <a:ext cx="165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5" name="Oval 279">
              <a:extLst>
                <a:ext uri="{FF2B5EF4-FFF2-40B4-BE49-F238E27FC236}">
                  <a16:creationId xmlns:a16="http://schemas.microsoft.com/office/drawing/2014/main" id="{2AC0EFBB-C6E3-4DAE-84EC-9BC1AFA9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5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sz="180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6" name="Oval 280">
              <a:extLst>
                <a:ext uri="{FF2B5EF4-FFF2-40B4-BE49-F238E27FC236}">
                  <a16:creationId xmlns:a16="http://schemas.microsoft.com/office/drawing/2014/main" id="{020566FE-E16F-4447-B6C9-A2059974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58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Rectangle 281">
              <a:extLst>
                <a:ext uri="{FF2B5EF4-FFF2-40B4-BE49-F238E27FC236}">
                  <a16:creationId xmlns:a16="http://schemas.microsoft.com/office/drawing/2014/main" id="{AF8058D6-9B5E-4EB9-953D-3D9D0C98A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3"/>
              <a:ext cx="79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sz="1800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6" name="TextBox 182">
            <a:extLst>
              <a:ext uri="{FF2B5EF4-FFF2-40B4-BE49-F238E27FC236}">
                <a16:creationId xmlns:a16="http://schemas.microsoft.com/office/drawing/2014/main" id="{285C0E99-5A4C-4551-977D-0826DCECE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90" y="6000792"/>
            <a:ext cx="142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KingCDN.com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pic>
        <p:nvPicPr>
          <p:cNvPr id="177" name="Picture 7" descr="Bob">
            <a:extLst>
              <a:ext uri="{FF2B5EF4-FFF2-40B4-BE49-F238E27FC236}">
                <a16:creationId xmlns:a16="http://schemas.microsoft.com/office/drawing/2014/main" id="{EC30EE9D-56A8-439E-81B9-797DAD69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15" y="2201905"/>
            <a:ext cx="5334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D979D57-A235-42E2-ABA3-2A5A81CEADC0}"/>
              </a:ext>
            </a:extLst>
          </p:cNvPr>
          <p:cNvGrpSpPr>
            <a:grpSpLocks/>
          </p:cNvGrpSpPr>
          <p:nvPr/>
        </p:nvGrpSpPr>
        <p:grpSpPr bwMode="auto">
          <a:xfrm>
            <a:off x="3655640" y="2846430"/>
            <a:ext cx="1628775" cy="1063625"/>
            <a:chOff x="1490926" y="3037262"/>
            <a:chExt cx="1628976" cy="1063042"/>
          </a:xfrm>
        </p:grpSpPr>
        <p:cxnSp>
          <p:nvCxnSpPr>
            <p:cNvPr id="179" name="Straight Arrow Connector 44">
              <a:extLst>
                <a:ext uri="{FF2B5EF4-FFF2-40B4-BE49-F238E27FC236}">
                  <a16:creationId xmlns:a16="http://schemas.microsoft.com/office/drawing/2014/main" id="{D48FB6AF-F2C1-45BC-A824-FCF058B44A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0" name="Group 61441">
              <a:extLst>
                <a:ext uri="{FF2B5EF4-FFF2-40B4-BE49-F238E27FC236}">
                  <a16:creationId xmlns:a16="http://schemas.microsoft.com/office/drawing/2014/main" id="{B51340CE-4B85-4DF2-90F3-34F2FD23A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6927" y="3410016"/>
              <a:ext cx="317511" cy="345125"/>
              <a:chOff x="7454630" y="3313376"/>
              <a:chExt cx="317511" cy="345125"/>
            </a:xfrm>
          </p:grpSpPr>
          <p:sp>
            <p:nvSpPr>
              <p:cNvPr id="181" name="Oval 61440">
                <a:extLst>
                  <a:ext uri="{FF2B5EF4-FFF2-40B4-BE49-F238E27FC236}">
                    <a16:creationId xmlns:a16="http://schemas.microsoft.com/office/drawing/2014/main" id="{05D80434-0BCA-4F5D-B9B1-DF777127F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82" name="TextBox 61439">
                <a:extLst>
                  <a:ext uri="{FF2B5EF4-FFF2-40B4-BE49-F238E27FC236}">
                    <a16:creationId xmlns:a16="http://schemas.microsoft.com/office/drawing/2014/main" id="{417A3E4A-2B84-4E01-A75F-5C15E594A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298817" cy="33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1</a:t>
                </a:r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2A34C752-79E9-4AB9-AE04-6C0349AA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502" y="2271755"/>
            <a:ext cx="28622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600">
                <a:latin typeface="Arial Narrow" panose="020B0606020202030204" pitchFamily="34" charset="0"/>
              </a:rPr>
              <a:t>1. Bob gets URL for video http://netcinema.com/6Y7B23V</a:t>
            </a:r>
          </a:p>
          <a:p>
            <a:pPr>
              <a:spcBef>
                <a:spcPts val="200"/>
              </a:spcBef>
            </a:pPr>
            <a:r>
              <a:rPr lang="en-US" altLang="en-US" sz="1600">
                <a:latin typeface="Arial Narrow" panose="020B0606020202030204" pitchFamily="34" charset="0"/>
              </a:rPr>
              <a:t>from netcinema.com web page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3FFBDE8-FC99-4D73-B040-5E0A8423E24D}"/>
              </a:ext>
            </a:extLst>
          </p:cNvPr>
          <p:cNvGrpSpPr>
            <a:grpSpLocks/>
          </p:cNvGrpSpPr>
          <p:nvPr/>
        </p:nvGrpSpPr>
        <p:grpSpPr bwMode="auto">
          <a:xfrm>
            <a:off x="6084515" y="3035342"/>
            <a:ext cx="714375" cy="684213"/>
            <a:chOff x="3924463" y="3239045"/>
            <a:chExt cx="713539" cy="684908"/>
          </a:xfrm>
        </p:grpSpPr>
        <p:cxnSp>
          <p:nvCxnSpPr>
            <p:cNvPr id="185" name="Straight Arrow Connector 193">
              <a:extLst>
                <a:ext uri="{FF2B5EF4-FFF2-40B4-BE49-F238E27FC236}">
                  <a16:creationId xmlns:a16="http://schemas.microsoft.com/office/drawing/2014/main" id="{CBEF3041-E38B-4C4F-9D92-4843D8FCB3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6" name="Group 194">
              <a:extLst>
                <a:ext uri="{FF2B5EF4-FFF2-40B4-BE49-F238E27FC236}">
                  <a16:creationId xmlns:a16="http://schemas.microsoft.com/office/drawing/2014/main" id="{D5E77789-7E29-4907-A6AF-DF5CF3536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1324" y="3293627"/>
              <a:ext cx="322117" cy="358925"/>
              <a:chOff x="7408615" y="3244352"/>
              <a:chExt cx="322117" cy="358925"/>
            </a:xfrm>
          </p:grpSpPr>
          <p:sp>
            <p:nvSpPr>
              <p:cNvPr id="187" name="Oval 195">
                <a:extLst>
                  <a:ext uri="{FF2B5EF4-FFF2-40B4-BE49-F238E27FC236}">
                    <a16:creationId xmlns:a16="http://schemas.microsoft.com/office/drawing/2014/main" id="{3932E2FD-6C0F-4FA9-8B71-919DF7E3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88" name="TextBox 196">
                <a:extLst>
                  <a:ext uri="{FF2B5EF4-FFF2-40B4-BE49-F238E27FC236}">
                    <a16:creationId xmlns:a16="http://schemas.microsoft.com/office/drawing/2014/main" id="{A66C6833-ECEF-4124-9244-A6EBABDF0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298431" cy="338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2</a:t>
                </a:r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4871B13-AC9B-4548-B7DA-4846997D9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952" y="2790867"/>
            <a:ext cx="38496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>
                <a:latin typeface="Arial Narrow" panose="020B0606020202030204" pitchFamily="34" charset="0"/>
              </a:rPr>
              <a:t>2. resolve http://netcinema.com/6Y7B23V</a:t>
            </a:r>
          </a:p>
          <a:p>
            <a:pPr>
              <a:lnSpc>
                <a:spcPts val="1600"/>
              </a:lnSpc>
            </a:pPr>
            <a:r>
              <a:rPr lang="en-US" altLang="en-US" sz="1600">
                <a:latin typeface="Arial Narrow" panose="020B0606020202030204" pitchFamily="34" charset="0"/>
              </a:rPr>
              <a:t>via Bob’s local DNS</a:t>
            </a:r>
          </a:p>
        </p:txBody>
      </p:sp>
      <p:sp>
        <p:nvSpPr>
          <p:cNvPr id="190" name="TextBox 201">
            <a:extLst>
              <a:ext uri="{FF2B5EF4-FFF2-40B4-BE49-F238E27FC236}">
                <a16:creationId xmlns:a16="http://schemas.microsoft.com/office/drawing/2014/main" id="{B3F2A304-870A-4B30-AF18-E4E2B7B4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577" y="5737267"/>
            <a:ext cx="17684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netcinema’s</a:t>
            </a:r>
          </a:p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authoratative DNS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F8471D-4A6D-49E4-A58D-9FEBC9592C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77877" y="3968792"/>
            <a:ext cx="3100388" cy="1376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1EC59AA-B615-4066-81E2-C99932C36D9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58827" y="4078330"/>
            <a:ext cx="3100388" cy="1376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09562ED-7790-46B4-8DC4-56398ACC9FB5}"/>
              </a:ext>
            </a:extLst>
          </p:cNvPr>
          <p:cNvGrpSpPr>
            <a:grpSpLocks/>
          </p:cNvGrpSpPr>
          <p:nvPr/>
        </p:nvGrpSpPr>
        <p:grpSpPr bwMode="auto">
          <a:xfrm>
            <a:off x="4003302" y="5027655"/>
            <a:ext cx="317500" cy="344487"/>
            <a:chOff x="7454630" y="3313376"/>
            <a:chExt cx="317511" cy="345125"/>
          </a:xfrm>
        </p:grpSpPr>
        <p:sp>
          <p:nvSpPr>
            <p:cNvPr id="194" name="Oval 205">
              <a:extLst>
                <a:ext uri="{FF2B5EF4-FFF2-40B4-BE49-F238E27FC236}">
                  <a16:creationId xmlns:a16="http://schemas.microsoft.com/office/drawing/2014/main" id="{47DBEA2B-7FAB-4752-955A-817D3A18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5" name="TextBox 206">
              <a:extLst>
                <a:ext uri="{FF2B5EF4-FFF2-40B4-BE49-F238E27FC236}">
                  <a16:creationId xmlns:a16="http://schemas.microsoft.com/office/drawing/2014/main" id="{E6BFBD82-0345-4ECF-9007-CBFB7365E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298790" cy="339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3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3005130-7F10-4619-A64A-42E298B1B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140" y="4402180"/>
            <a:ext cx="3200400" cy="569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3. </a:t>
            </a:r>
            <a:r>
              <a:rPr lang="en-US" altLang="en-US" sz="1600" dirty="0" err="1">
                <a:latin typeface="Arial Narrow" panose="020B0606020202030204" pitchFamily="34" charset="0"/>
              </a:rPr>
              <a:t>netcinema’s</a:t>
            </a:r>
            <a:r>
              <a:rPr lang="en-US" altLang="en-US" sz="1600" dirty="0">
                <a:latin typeface="Arial Narrow" panose="020B0606020202030204" pitchFamily="34" charset="0"/>
              </a:rPr>
              <a:t> DNS returns URL </a:t>
            </a:r>
          </a:p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http://KingCDN.com/NetC6y&amp;B</a:t>
            </a:r>
            <a:r>
              <a:rPr lang="en-US" altLang="en-US" sz="1800" dirty="0">
                <a:latin typeface="Arial Narrow" panose="020B0606020202030204" pitchFamily="34" charset="0"/>
              </a:rPr>
              <a:t>23V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CB34606-779A-402D-B1F8-06C5CE6056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97352" y="4284705"/>
            <a:ext cx="447675" cy="962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6C7079-BA1F-48E0-B582-AC4D1490CF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2602" y="4295817"/>
            <a:ext cx="447675" cy="960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ABAB97-82E8-4D32-9C11-E6B9D2C2AF2B}"/>
              </a:ext>
            </a:extLst>
          </p:cNvPr>
          <p:cNvGrpSpPr>
            <a:grpSpLocks/>
          </p:cNvGrpSpPr>
          <p:nvPr/>
        </p:nvGrpSpPr>
        <p:grpSpPr bwMode="auto">
          <a:xfrm>
            <a:off x="7281490" y="4537117"/>
            <a:ext cx="317500" cy="346075"/>
            <a:chOff x="7454630" y="3313376"/>
            <a:chExt cx="317511" cy="345125"/>
          </a:xfrm>
        </p:grpSpPr>
        <p:sp>
          <p:nvSpPr>
            <p:cNvPr id="200" name="Oval 213">
              <a:extLst>
                <a:ext uri="{FF2B5EF4-FFF2-40B4-BE49-F238E27FC236}">
                  <a16:creationId xmlns:a16="http://schemas.microsoft.com/office/drawing/2014/main" id="{FB24B12C-7CAF-418A-B29D-7E7421A48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1" name="TextBox 214">
              <a:extLst>
                <a:ext uri="{FF2B5EF4-FFF2-40B4-BE49-F238E27FC236}">
                  <a16:creationId xmlns:a16="http://schemas.microsoft.com/office/drawing/2014/main" id="{DD2B9E9C-FEA5-40EC-BB3D-D33459953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4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F50C2DB-1528-4E64-9417-CF3BE187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315" y="4364080"/>
            <a:ext cx="3003889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4&amp;5. Resolve </a:t>
            </a:r>
          </a:p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http://KingCDN.com/NetC6y&amp;B23</a:t>
            </a:r>
          </a:p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via </a:t>
            </a:r>
            <a:r>
              <a:rPr lang="en-US" altLang="en-US" sz="1600" dirty="0" err="1">
                <a:latin typeface="Arial Narrow" panose="020B0606020202030204" pitchFamily="34" charset="0"/>
              </a:rPr>
              <a:t>KingCDN’s</a:t>
            </a:r>
            <a:r>
              <a:rPr lang="en-US" altLang="en-US" sz="1600" dirty="0">
                <a:latin typeface="Arial Narrow" panose="020B0606020202030204" pitchFamily="34" charset="0"/>
              </a:rPr>
              <a:t> authoritative DNS, </a:t>
            </a:r>
          </a:p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which returns IP address of </a:t>
            </a:r>
            <a:r>
              <a:rPr lang="en-US" altLang="en-US" sz="1600" dirty="0" err="1">
                <a:latin typeface="Arial Narrow" panose="020B0606020202030204" pitchFamily="34" charset="0"/>
              </a:rPr>
              <a:t>KingCDN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en-US" sz="1600" dirty="0">
                <a:latin typeface="Arial Narrow" panose="020B0606020202030204" pitchFamily="34" charset="0"/>
              </a:rPr>
              <a:t>server  with video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8140B9-65F4-4F48-A9D0-5B4ED8B94E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7990" y="3132180"/>
            <a:ext cx="812800" cy="822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1C40949-1419-4470-B110-96CEE8383323}"/>
              </a:ext>
            </a:extLst>
          </p:cNvPr>
          <p:cNvGrpSpPr>
            <a:grpSpLocks/>
          </p:cNvGrpSpPr>
          <p:nvPr/>
        </p:nvGrpSpPr>
        <p:grpSpPr bwMode="auto">
          <a:xfrm>
            <a:off x="6319465" y="3476667"/>
            <a:ext cx="317500" cy="346075"/>
            <a:chOff x="7454630" y="3313376"/>
            <a:chExt cx="317511" cy="345125"/>
          </a:xfrm>
        </p:grpSpPr>
        <p:sp>
          <p:nvSpPr>
            <p:cNvPr id="205" name="Oval 223">
              <a:extLst>
                <a:ext uri="{FF2B5EF4-FFF2-40B4-BE49-F238E27FC236}">
                  <a16:creationId xmlns:a16="http://schemas.microsoft.com/office/drawing/2014/main" id="{776E712A-C6C7-4F5D-A223-778C6AD9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6" name="TextBox 224">
              <a:extLst>
                <a:ext uri="{FF2B5EF4-FFF2-40B4-BE49-F238E27FC236}">
                  <a16:creationId xmlns:a16="http://schemas.microsoft.com/office/drawing/2014/main" id="{D1F9EC8D-D560-4817-89C1-23AC38D15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5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66DB099-D883-48A7-96A1-79EF65F2C04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76502" y="3011530"/>
            <a:ext cx="4763" cy="2362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" name="Up Arrow 61456">
            <a:extLst>
              <a:ext uri="{FF2B5EF4-FFF2-40B4-BE49-F238E27FC236}">
                <a16:creationId xmlns:a16="http://schemas.microsoft.com/office/drawing/2014/main" id="{F3501899-4EA6-472C-8AFA-58E9E49D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77" y="3005180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 rotWithShape="1"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88B7C2-7EEE-4FD9-8105-B64BE0F4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227" y="3541755"/>
            <a:ext cx="2027238" cy="812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>
                <a:latin typeface="Arial Narrow" panose="020B0606020202030204" pitchFamily="34" charset="0"/>
              </a:rPr>
              <a:t>6. request video from</a:t>
            </a:r>
          </a:p>
          <a:p>
            <a:pPr>
              <a:lnSpc>
                <a:spcPts val="1600"/>
              </a:lnSpc>
            </a:pPr>
            <a:r>
              <a:rPr lang="en-US" altLang="en-US" sz="1600">
                <a:latin typeface="Arial Narrow" panose="020B0606020202030204" pitchFamily="34" charset="0"/>
              </a:rPr>
              <a:t>KINGCDN server,</a:t>
            </a:r>
          </a:p>
          <a:p>
            <a:pPr>
              <a:lnSpc>
                <a:spcPts val="1600"/>
              </a:lnSpc>
            </a:pPr>
            <a:r>
              <a:rPr lang="en-US" altLang="en-US" sz="1600">
                <a:latin typeface="Arial Narrow" panose="020B0606020202030204" pitchFamily="34" charset="0"/>
              </a:rPr>
              <a:t>streamed via HTTP</a:t>
            </a:r>
          </a:p>
        </p:txBody>
      </p:sp>
      <p:sp>
        <p:nvSpPr>
          <p:cNvPr id="210" name="TextBox 232">
            <a:extLst>
              <a:ext uri="{FF2B5EF4-FFF2-40B4-BE49-F238E27FC236}">
                <a16:creationId xmlns:a16="http://schemas.microsoft.com/office/drawing/2014/main" id="{E5691AD5-B9AA-459A-AF2C-A27A9D68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752" y="5962692"/>
            <a:ext cx="17065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KingCDN</a:t>
            </a:r>
          </a:p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authoritative DNS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sp>
        <p:nvSpPr>
          <p:cNvPr id="211" name="TextBox 182">
            <a:extLst>
              <a:ext uri="{FF2B5EF4-FFF2-40B4-BE49-F238E27FC236}">
                <a16:creationId xmlns:a16="http://schemas.microsoft.com/office/drawing/2014/main" id="{AB9AAF08-878C-4693-B460-898A2B91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940" y="3522705"/>
            <a:ext cx="1025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Bob’s </a:t>
            </a:r>
          </a:p>
          <a:p>
            <a:pPr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local DNS</a:t>
            </a:r>
          </a:p>
          <a:p>
            <a:pPr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server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3" grpId="1"/>
      <p:bldP spid="189" grpId="0"/>
      <p:bldP spid="189" grpId="1"/>
      <p:bldP spid="196" grpId="0" animBg="1"/>
      <p:bldP spid="196" grpId="1" animBg="1"/>
      <p:bldP spid="202" grpId="0"/>
      <p:bldP spid="202" grpId="1"/>
      <p:bldP spid="208" grpId="0" animBg="1"/>
      <p:bldP spid="2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Case Study: Netflix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7" name="Group 249">
            <a:extLst>
              <a:ext uri="{FF2B5EF4-FFF2-40B4-BE49-F238E27FC236}">
                <a16:creationId xmlns:a16="http://schemas.microsoft.com/office/drawing/2014/main" id="{C3FF5BFA-62F8-4ABD-9B14-06D867B62997}"/>
              </a:ext>
            </a:extLst>
          </p:cNvPr>
          <p:cNvGrpSpPr>
            <a:grpSpLocks/>
          </p:cNvGrpSpPr>
          <p:nvPr/>
        </p:nvGrpSpPr>
        <p:grpSpPr bwMode="auto">
          <a:xfrm>
            <a:off x="2716773" y="3074945"/>
            <a:ext cx="463550" cy="638175"/>
            <a:chOff x="4140" y="429"/>
            <a:chExt cx="1425" cy="2396"/>
          </a:xfrm>
        </p:grpSpPr>
        <p:sp>
          <p:nvSpPr>
            <p:cNvPr id="8" name="Freeform 250">
              <a:extLst>
                <a:ext uri="{FF2B5EF4-FFF2-40B4-BE49-F238E27FC236}">
                  <a16:creationId xmlns:a16="http://schemas.microsoft.com/office/drawing/2014/main" id="{286C649A-3698-45E4-AD34-F9ADA8688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51">
              <a:extLst>
                <a:ext uri="{FF2B5EF4-FFF2-40B4-BE49-F238E27FC236}">
                  <a16:creationId xmlns:a16="http://schemas.microsoft.com/office/drawing/2014/main" id="{96E54BA5-7CCC-4D44-AC88-19BD2C04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Freeform 252">
              <a:extLst>
                <a:ext uri="{FF2B5EF4-FFF2-40B4-BE49-F238E27FC236}">
                  <a16:creationId xmlns:a16="http://schemas.microsoft.com/office/drawing/2014/main" id="{7888A192-7DB7-4098-BC3D-A32C3B87E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3">
              <a:extLst>
                <a:ext uri="{FF2B5EF4-FFF2-40B4-BE49-F238E27FC236}">
                  <a16:creationId xmlns:a16="http://schemas.microsoft.com/office/drawing/2014/main" id="{00752EB8-5AAA-4C26-B2EE-D295D4D5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54">
              <a:extLst>
                <a:ext uri="{FF2B5EF4-FFF2-40B4-BE49-F238E27FC236}">
                  <a16:creationId xmlns:a16="http://schemas.microsoft.com/office/drawing/2014/main" id="{792C7E9F-8AF1-47A7-BE09-830A7EC91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" name="Group 255">
              <a:extLst>
                <a:ext uri="{FF2B5EF4-FFF2-40B4-BE49-F238E27FC236}">
                  <a16:creationId xmlns:a16="http://schemas.microsoft.com/office/drawing/2014/main" id="{4073F5F0-D915-4E47-BE2B-AC27C6A3C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" name="AutoShape 256">
                <a:extLst>
                  <a:ext uri="{FF2B5EF4-FFF2-40B4-BE49-F238E27FC236}">
                    <a16:creationId xmlns:a16="http://schemas.microsoft.com/office/drawing/2014/main" id="{14D64204-E302-4359-BC15-0C339CE1E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AutoShape 257">
                <a:extLst>
                  <a:ext uri="{FF2B5EF4-FFF2-40B4-BE49-F238E27FC236}">
                    <a16:creationId xmlns:a16="http://schemas.microsoft.com/office/drawing/2014/main" id="{D43D5B9C-E0D4-493E-9FCC-967299623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" name="Rectangle 258">
              <a:extLst>
                <a:ext uri="{FF2B5EF4-FFF2-40B4-BE49-F238E27FC236}">
                  <a16:creationId xmlns:a16="http://schemas.microsoft.com/office/drawing/2014/main" id="{A21338F9-92E9-4D7F-BE00-C446D08B5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" name="Group 259">
              <a:extLst>
                <a:ext uri="{FF2B5EF4-FFF2-40B4-BE49-F238E27FC236}">
                  <a16:creationId xmlns:a16="http://schemas.microsoft.com/office/drawing/2014/main" id="{5A19CF90-A442-421B-965E-4CB842742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" name="AutoShape 260">
                <a:extLst>
                  <a:ext uri="{FF2B5EF4-FFF2-40B4-BE49-F238E27FC236}">
                    <a16:creationId xmlns:a16="http://schemas.microsoft.com/office/drawing/2014/main" id="{D89A83CB-863C-427E-92B4-37401C8FC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AutoShape 261">
                <a:extLst>
                  <a:ext uri="{FF2B5EF4-FFF2-40B4-BE49-F238E27FC236}">
                    <a16:creationId xmlns:a16="http://schemas.microsoft.com/office/drawing/2014/main" id="{C97E28F1-5CEC-49AD-945B-71990288E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6" name="Rectangle 262">
              <a:extLst>
                <a:ext uri="{FF2B5EF4-FFF2-40B4-BE49-F238E27FC236}">
                  <a16:creationId xmlns:a16="http://schemas.microsoft.com/office/drawing/2014/main" id="{E2CFA0D3-4D6E-4335-B854-AAF744DB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263">
              <a:extLst>
                <a:ext uri="{FF2B5EF4-FFF2-40B4-BE49-F238E27FC236}">
                  <a16:creationId xmlns:a16="http://schemas.microsoft.com/office/drawing/2014/main" id="{1C4F1BE7-416E-4E81-B7B8-FA26984FA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" name="Group 264">
              <a:extLst>
                <a:ext uri="{FF2B5EF4-FFF2-40B4-BE49-F238E27FC236}">
                  <a16:creationId xmlns:a16="http://schemas.microsoft.com/office/drawing/2014/main" id="{03045BBA-7413-4D82-B365-EAB8C8556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" name="AutoShape 265">
                <a:extLst>
                  <a:ext uri="{FF2B5EF4-FFF2-40B4-BE49-F238E27FC236}">
                    <a16:creationId xmlns:a16="http://schemas.microsoft.com/office/drawing/2014/main" id="{FFEB7F0E-C967-4E8C-82DE-7DD7B497A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AutoShape 266">
                <a:extLst>
                  <a:ext uri="{FF2B5EF4-FFF2-40B4-BE49-F238E27FC236}">
                    <a16:creationId xmlns:a16="http://schemas.microsoft.com/office/drawing/2014/main" id="{4FF1BD13-F72E-4499-B389-CC6ED6064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" name="Freeform 267">
              <a:extLst>
                <a:ext uri="{FF2B5EF4-FFF2-40B4-BE49-F238E27FC236}">
                  <a16:creationId xmlns:a16="http://schemas.microsoft.com/office/drawing/2014/main" id="{63DD2A17-7996-4D97-A23F-6DEBEE3FC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68">
              <a:extLst>
                <a:ext uri="{FF2B5EF4-FFF2-40B4-BE49-F238E27FC236}">
                  <a16:creationId xmlns:a16="http://schemas.microsoft.com/office/drawing/2014/main" id="{9174C9A4-ECF3-4D55-BC1F-5626638C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" name="AutoShape 269">
                <a:extLst>
                  <a:ext uri="{FF2B5EF4-FFF2-40B4-BE49-F238E27FC236}">
                    <a16:creationId xmlns:a16="http://schemas.microsoft.com/office/drawing/2014/main" id="{AA1EC443-2EC2-4051-8C5F-4AA5E97A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AutoShape 270">
                <a:extLst>
                  <a:ext uri="{FF2B5EF4-FFF2-40B4-BE49-F238E27FC236}">
                    <a16:creationId xmlns:a16="http://schemas.microsoft.com/office/drawing/2014/main" id="{7A7EB40E-92A3-4B58-A5E0-1E68A3E4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" y="2588"/>
                <a:ext cx="681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1" name="Rectangle 271">
              <a:extLst>
                <a:ext uri="{FF2B5EF4-FFF2-40B4-BE49-F238E27FC236}">
                  <a16:creationId xmlns:a16="http://schemas.microsoft.com/office/drawing/2014/main" id="{84F7357A-FA88-4F69-A5CF-31D6B14C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Freeform 272">
              <a:extLst>
                <a:ext uri="{FF2B5EF4-FFF2-40B4-BE49-F238E27FC236}">
                  <a16:creationId xmlns:a16="http://schemas.microsoft.com/office/drawing/2014/main" id="{DDE26DDA-618A-42E5-9C91-F1B4C4638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73">
              <a:extLst>
                <a:ext uri="{FF2B5EF4-FFF2-40B4-BE49-F238E27FC236}">
                  <a16:creationId xmlns:a16="http://schemas.microsoft.com/office/drawing/2014/main" id="{ABF9A607-D0F3-47EB-9868-5465226A0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74">
              <a:extLst>
                <a:ext uri="{FF2B5EF4-FFF2-40B4-BE49-F238E27FC236}">
                  <a16:creationId xmlns:a16="http://schemas.microsoft.com/office/drawing/2014/main" id="{446A6A4B-D776-4323-9858-6EF391B95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Freeform 275">
              <a:extLst>
                <a:ext uri="{FF2B5EF4-FFF2-40B4-BE49-F238E27FC236}">
                  <a16:creationId xmlns:a16="http://schemas.microsoft.com/office/drawing/2014/main" id="{41082EED-0B25-4AB6-BA8F-C22EFA64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76">
              <a:extLst>
                <a:ext uri="{FF2B5EF4-FFF2-40B4-BE49-F238E27FC236}">
                  <a16:creationId xmlns:a16="http://schemas.microsoft.com/office/drawing/2014/main" id="{70F91C02-C579-4D33-82B9-1882270E0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AutoShape 277">
              <a:extLst>
                <a:ext uri="{FF2B5EF4-FFF2-40B4-BE49-F238E27FC236}">
                  <a16:creationId xmlns:a16="http://schemas.microsoft.com/office/drawing/2014/main" id="{1B814920-3911-4494-AABA-689570EC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278">
              <a:extLst>
                <a:ext uri="{FF2B5EF4-FFF2-40B4-BE49-F238E27FC236}">
                  <a16:creationId xmlns:a16="http://schemas.microsoft.com/office/drawing/2014/main" id="{FBC1C91E-E686-44A6-A0D0-27EE03972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279">
              <a:extLst>
                <a:ext uri="{FF2B5EF4-FFF2-40B4-BE49-F238E27FC236}">
                  <a16:creationId xmlns:a16="http://schemas.microsoft.com/office/drawing/2014/main" id="{42A3F2E3-F171-40D5-8DDD-86616645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280">
              <a:extLst>
                <a:ext uri="{FF2B5EF4-FFF2-40B4-BE49-F238E27FC236}">
                  <a16:creationId xmlns:a16="http://schemas.microsoft.com/office/drawing/2014/main" id="{C73DE085-D737-420E-A9DC-28A5858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Rectangle 281">
              <a:extLst>
                <a:ext uri="{FF2B5EF4-FFF2-40B4-BE49-F238E27FC236}">
                  <a16:creationId xmlns:a16="http://schemas.microsoft.com/office/drawing/2014/main" id="{3E4633E6-CD14-4E2A-B4BB-30E9FEAE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" name="Group 542">
            <a:extLst>
              <a:ext uri="{FF2B5EF4-FFF2-40B4-BE49-F238E27FC236}">
                <a16:creationId xmlns:a16="http://schemas.microsoft.com/office/drawing/2014/main" id="{36DEC88B-C36C-4D87-87C9-C2825577D433}"/>
              </a:ext>
            </a:extLst>
          </p:cNvPr>
          <p:cNvGrpSpPr>
            <a:grpSpLocks/>
          </p:cNvGrpSpPr>
          <p:nvPr/>
        </p:nvGrpSpPr>
        <p:grpSpPr bwMode="auto">
          <a:xfrm>
            <a:off x="4748773" y="4914858"/>
            <a:ext cx="963612" cy="835025"/>
            <a:chOff x="-44" y="1473"/>
            <a:chExt cx="981" cy="1105"/>
          </a:xfrm>
        </p:grpSpPr>
        <p:pic>
          <p:nvPicPr>
            <p:cNvPr id="41" name="Picture 529" descr="desktop_computer_stylized_medium">
              <a:extLst>
                <a:ext uri="{FF2B5EF4-FFF2-40B4-BE49-F238E27FC236}">
                  <a16:creationId xmlns:a16="http://schemas.microsoft.com/office/drawing/2014/main" id="{3B7F2FCA-598A-4F93-9001-4CC56A9B7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30">
              <a:extLst>
                <a:ext uri="{FF2B5EF4-FFF2-40B4-BE49-F238E27FC236}">
                  <a16:creationId xmlns:a16="http://schemas.microsoft.com/office/drawing/2014/main" id="{7542E1B4-6B49-4272-9206-15EF3C5D17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3" name="Picture 7" descr="Bob">
            <a:extLst>
              <a:ext uri="{FF2B5EF4-FFF2-40B4-BE49-F238E27FC236}">
                <a16:creationId xmlns:a16="http://schemas.microsoft.com/office/drawing/2014/main" id="{CDBD3BA4-10EA-46F1-A5C4-B6622711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23" y="5719720"/>
            <a:ext cx="5334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84">
            <a:extLst>
              <a:ext uri="{FF2B5EF4-FFF2-40B4-BE49-F238E27FC236}">
                <a16:creationId xmlns:a16="http://schemas.microsoft.com/office/drawing/2014/main" id="{B1F2C79B-0AEC-433D-991C-EF89D7D5B2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4598" y="3727408"/>
            <a:ext cx="1804987" cy="1489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61440">
            <a:extLst>
              <a:ext uri="{FF2B5EF4-FFF2-40B4-BE49-F238E27FC236}">
                <a16:creationId xmlns:a16="http://schemas.microsoft.com/office/drawing/2014/main" id="{D52D152D-3887-4D53-A400-CB94F856FEFF}"/>
              </a:ext>
            </a:extLst>
          </p:cNvPr>
          <p:cNvGrpSpPr>
            <a:grpSpLocks/>
          </p:cNvGrpSpPr>
          <p:nvPr/>
        </p:nvGrpSpPr>
        <p:grpSpPr bwMode="auto">
          <a:xfrm>
            <a:off x="3481948" y="3970295"/>
            <a:ext cx="317500" cy="368300"/>
            <a:chOff x="1614533" y="4280420"/>
            <a:chExt cx="317511" cy="369332"/>
          </a:xfrm>
        </p:grpSpPr>
        <p:sp>
          <p:nvSpPr>
            <p:cNvPr id="46" name="Oval 486">
              <a:extLst>
                <a:ext uri="{FF2B5EF4-FFF2-40B4-BE49-F238E27FC236}">
                  <a16:creationId xmlns:a16="http://schemas.microsoft.com/office/drawing/2014/main" id="{D2D82F0E-F321-42BC-B895-BF0A8966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TextBox 487">
              <a:extLst>
                <a:ext uri="{FF2B5EF4-FFF2-40B4-BE49-F238E27FC236}">
                  <a16:creationId xmlns:a16="http://schemas.microsoft.com/office/drawing/2014/main" id="{9F413B27-F444-47C9-9AF0-A4E14928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1</a:t>
              </a:r>
            </a:p>
          </p:txBody>
        </p:sp>
      </p:grpSp>
      <p:sp>
        <p:nvSpPr>
          <p:cNvPr id="48" name="TextBox 488">
            <a:extLst>
              <a:ext uri="{FF2B5EF4-FFF2-40B4-BE49-F238E27FC236}">
                <a16:creationId xmlns:a16="http://schemas.microsoft.com/office/drawing/2014/main" id="{D0D49188-10AD-4B11-AD91-28288520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748" y="4448133"/>
            <a:ext cx="203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1. Bob manages      Netflix account</a:t>
            </a:r>
          </a:p>
        </p:txBody>
      </p:sp>
      <p:sp>
        <p:nvSpPr>
          <p:cNvPr id="49" name="TextBox 490">
            <a:extLst>
              <a:ext uri="{FF2B5EF4-FFF2-40B4-BE49-F238E27FC236}">
                <a16:creationId xmlns:a16="http://schemas.microsoft.com/office/drawing/2014/main" id="{D14BDD8D-AFAE-45F9-9BDA-12D55AB78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335" y="2522495"/>
            <a:ext cx="20335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Netflix registration,</a:t>
            </a:r>
          </a:p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accounting servers</a:t>
            </a:r>
          </a:p>
        </p:txBody>
      </p:sp>
      <p:sp>
        <p:nvSpPr>
          <p:cNvPr id="50" name="Freeform 1287">
            <a:extLst>
              <a:ext uri="{FF2B5EF4-FFF2-40B4-BE49-F238E27FC236}">
                <a16:creationId xmlns:a16="http://schemas.microsoft.com/office/drawing/2014/main" id="{2601F673-79D8-4745-A90F-884DFB8E68C1}"/>
              </a:ext>
            </a:extLst>
          </p:cNvPr>
          <p:cNvSpPr>
            <a:spLocks/>
          </p:cNvSpPr>
          <p:nvPr/>
        </p:nvSpPr>
        <p:spPr bwMode="auto">
          <a:xfrm>
            <a:off x="4275698" y="1392195"/>
            <a:ext cx="3133725" cy="1508125"/>
          </a:xfrm>
          <a:custGeom>
            <a:avLst/>
            <a:gdLst>
              <a:gd name="T0" fmla="*/ 2147483647 w 10000"/>
              <a:gd name="T1" fmla="*/ 431447115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739636681 h 10000"/>
              <a:gd name="T32" fmla="*/ 2147483647 w 10000"/>
              <a:gd name="T33" fmla="*/ 17111488 h 10000"/>
              <a:gd name="T34" fmla="*/ 2147483647 w 10000"/>
              <a:gd name="T35" fmla="*/ 431447115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" name="Group 249">
            <a:extLst>
              <a:ext uri="{FF2B5EF4-FFF2-40B4-BE49-F238E27FC236}">
                <a16:creationId xmlns:a16="http://schemas.microsoft.com/office/drawing/2014/main" id="{5629C3D4-1AD7-4703-A40E-E39FA12F3117}"/>
              </a:ext>
            </a:extLst>
          </p:cNvPr>
          <p:cNvGrpSpPr>
            <a:grpSpLocks/>
          </p:cNvGrpSpPr>
          <p:nvPr/>
        </p:nvGrpSpPr>
        <p:grpSpPr bwMode="auto">
          <a:xfrm>
            <a:off x="4521760" y="1757320"/>
            <a:ext cx="365125" cy="636588"/>
            <a:chOff x="4140" y="429"/>
            <a:chExt cx="1425" cy="2396"/>
          </a:xfrm>
        </p:grpSpPr>
        <p:sp>
          <p:nvSpPr>
            <p:cNvPr id="52" name="Freeform 250">
              <a:extLst>
                <a:ext uri="{FF2B5EF4-FFF2-40B4-BE49-F238E27FC236}">
                  <a16:creationId xmlns:a16="http://schemas.microsoft.com/office/drawing/2014/main" id="{B62E1F79-FB70-446A-A106-7D7C2DEFC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51">
              <a:extLst>
                <a:ext uri="{FF2B5EF4-FFF2-40B4-BE49-F238E27FC236}">
                  <a16:creationId xmlns:a16="http://schemas.microsoft.com/office/drawing/2014/main" id="{06D728D8-8CF8-4D54-9265-81446EEF0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35"/>
              <a:ext cx="1053" cy="227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Freeform 252">
              <a:extLst>
                <a:ext uri="{FF2B5EF4-FFF2-40B4-BE49-F238E27FC236}">
                  <a16:creationId xmlns:a16="http://schemas.microsoft.com/office/drawing/2014/main" id="{0C7928FC-D79E-4F9B-8F2D-703B41E2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53">
              <a:extLst>
                <a:ext uri="{FF2B5EF4-FFF2-40B4-BE49-F238E27FC236}">
                  <a16:creationId xmlns:a16="http://schemas.microsoft.com/office/drawing/2014/main" id="{3A220942-D644-4549-821B-0C42F95AD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254">
              <a:extLst>
                <a:ext uri="{FF2B5EF4-FFF2-40B4-BE49-F238E27FC236}">
                  <a16:creationId xmlns:a16="http://schemas.microsoft.com/office/drawing/2014/main" id="{16048FB7-C1B9-4D82-842B-CDF6263A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" name="Group 255">
              <a:extLst>
                <a:ext uri="{FF2B5EF4-FFF2-40B4-BE49-F238E27FC236}">
                  <a16:creationId xmlns:a16="http://schemas.microsoft.com/office/drawing/2014/main" id="{BE3B6AF2-F904-4801-843E-29CD4C044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256">
                <a:extLst>
                  <a:ext uri="{FF2B5EF4-FFF2-40B4-BE49-F238E27FC236}">
                    <a16:creationId xmlns:a16="http://schemas.microsoft.com/office/drawing/2014/main" id="{51A17A1E-663C-428C-9DC1-0C10E439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" name="AutoShape 257">
                <a:extLst>
                  <a:ext uri="{FF2B5EF4-FFF2-40B4-BE49-F238E27FC236}">
                    <a16:creationId xmlns:a16="http://schemas.microsoft.com/office/drawing/2014/main" id="{CF0C7AE1-F10F-46FF-9251-C3A6A8F51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8" name="Rectangle 258">
              <a:extLst>
                <a:ext uri="{FF2B5EF4-FFF2-40B4-BE49-F238E27FC236}">
                  <a16:creationId xmlns:a16="http://schemas.microsoft.com/office/drawing/2014/main" id="{DB2401BF-67F0-427F-982D-CC64AE1F4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9" name="Group 259">
              <a:extLst>
                <a:ext uri="{FF2B5EF4-FFF2-40B4-BE49-F238E27FC236}">
                  <a16:creationId xmlns:a16="http://schemas.microsoft.com/office/drawing/2014/main" id="{35E9FB67-1C8E-4904-975C-0B0DF5BA1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260">
                <a:extLst>
                  <a:ext uri="{FF2B5EF4-FFF2-40B4-BE49-F238E27FC236}">
                    <a16:creationId xmlns:a16="http://schemas.microsoft.com/office/drawing/2014/main" id="{A6EE134C-F5E5-4CB6-BFB6-2496F6D0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" name="AutoShape 261">
                <a:extLst>
                  <a:ext uri="{FF2B5EF4-FFF2-40B4-BE49-F238E27FC236}">
                    <a16:creationId xmlns:a16="http://schemas.microsoft.com/office/drawing/2014/main" id="{74ADE2F2-F894-434D-993E-E38ACDF72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0" name="Rectangle 262">
              <a:extLst>
                <a:ext uri="{FF2B5EF4-FFF2-40B4-BE49-F238E27FC236}">
                  <a16:creationId xmlns:a16="http://schemas.microsoft.com/office/drawing/2014/main" id="{805CDA84-FD24-40D7-81DB-41576E4CA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Rectangle 263">
              <a:extLst>
                <a:ext uri="{FF2B5EF4-FFF2-40B4-BE49-F238E27FC236}">
                  <a16:creationId xmlns:a16="http://schemas.microsoft.com/office/drawing/2014/main" id="{C1FD660C-BA7A-4E7C-82B1-A377DF33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2" name="Group 264">
              <a:extLst>
                <a:ext uri="{FF2B5EF4-FFF2-40B4-BE49-F238E27FC236}">
                  <a16:creationId xmlns:a16="http://schemas.microsoft.com/office/drawing/2014/main" id="{F97F4D20-659C-41D8-A27F-F630C5AB5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265">
                <a:extLst>
                  <a:ext uri="{FF2B5EF4-FFF2-40B4-BE49-F238E27FC236}">
                    <a16:creationId xmlns:a16="http://schemas.microsoft.com/office/drawing/2014/main" id="{C407C273-D37B-4365-9C7E-2F97B30CF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AutoShape 266">
                <a:extLst>
                  <a:ext uri="{FF2B5EF4-FFF2-40B4-BE49-F238E27FC236}">
                    <a16:creationId xmlns:a16="http://schemas.microsoft.com/office/drawing/2014/main" id="{BF54A54E-50D5-4B04-B0D3-E3FF36D64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3" name="Freeform 267">
              <a:extLst>
                <a:ext uri="{FF2B5EF4-FFF2-40B4-BE49-F238E27FC236}">
                  <a16:creationId xmlns:a16="http://schemas.microsoft.com/office/drawing/2014/main" id="{402C48C3-40B7-4B2A-9C24-5380745AC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" name="Group 268">
              <a:extLst>
                <a:ext uri="{FF2B5EF4-FFF2-40B4-BE49-F238E27FC236}">
                  <a16:creationId xmlns:a16="http://schemas.microsoft.com/office/drawing/2014/main" id="{55BC03D6-9FE5-4333-88BB-4C5046730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269">
                <a:extLst>
                  <a:ext uri="{FF2B5EF4-FFF2-40B4-BE49-F238E27FC236}">
                    <a16:creationId xmlns:a16="http://schemas.microsoft.com/office/drawing/2014/main" id="{0AA2E398-29B5-4DD5-A722-E3CC2B82D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" name="AutoShape 270">
                <a:extLst>
                  <a:ext uri="{FF2B5EF4-FFF2-40B4-BE49-F238E27FC236}">
                    <a16:creationId xmlns:a16="http://schemas.microsoft.com/office/drawing/2014/main" id="{98343998-803A-4262-8551-549A4E463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" name="Rectangle 271">
              <a:extLst>
                <a:ext uri="{FF2B5EF4-FFF2-40B4-BE49-F238E27FC236}">
                  <a16:creationId xmlns:a16="http://schemas.microsoft.com/office/drawing/2014/main" id="{411440E0-6B46-4D7B-B391-BA955B16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5"/>
              <a:ext cx="68" cy="228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Freeform 272">
              <a:extLst>
                <a:ext uri="{FF2B5EF4-FFF2-40B4-BE49-F238E27FC236}">
                  <a16:creationId xmlns:a16="http://schemas.microsoft.com/office/drawing/2014/main" id="{F0B46416-7E76-4276-AF1B-0449DE2E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3">
              <a:extLst>
                <a:ext uri="{FF2B5EF4-FFF2-40B4-BE49-F238E27FC236}">
                  <a16:creationId xmlns:a16="http://schemas.microsoft.com/office/drawing/2014/main" id="{F9633A39-3C93-44AA-8DBF-D4703A53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274">
              <a:extLst>
                <a:ext uri="{FF2B5EF4-FFF2-40B4-BE49-F238E27FC236}">
                  <a16:creationId xmlns:a16="http://schemas.microsoft.com/office/drawing/2014/main" id="{756DD690-95E7-4731-9422-52388BFB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Freeform 275">
              <a:extLst>
                <a:ext uri="{FF2B5EF4-FFF2-40B4-BE49-F238E27FC236}">
                  <a16:creationId xmlns:a16="http://schemas.microsoft.com/office/drawing/2014/main" id="{9DE84C1D-4D46-427C-9C6D-C1454CF06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276">
              <a:extLst>
                <a:ext uri="{FF2B5EF4-FFF2-40B4-BE49-F238E27FC236}">
                  <a16:creationId xmlns:a16="http://schemas.microsoft.com/office/drawing/2014/main" id="{2977FFA7-F935-437A-ADED-9F27C5EA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AutoShape 277">
              <a:extLst>
                <a:ext uri="{FF2B5EF4-FFF2-40B4-BE49-F238E27FC236}">
                  <a16:creationId xmlns:a16="http://schemas.microsoft.com/office/drawing/2014/main" id="{E81B3E74-A26E-401B-B8A2-6F0942369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Oval 278">
              <a:extLst>
                <a:ext uri="{FF2B5EF4-FFF2-40B4-BE49-F238E27FC236}">
                  <a16:creationId xmlns:a16="http://schemas.microsoft.com/office/drawing/2014/main" id="{BD422A88-A215-41B8-AECE-B14408C8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Oval 279">
              <a:extLst>
                <a:ext uri="{FF2B5EF4-FFF2-40B4-BE49-F238E27FC236}">
                  <a16:creationId xmlns:a16="http://schemas.microsoft.com/office/drawing/2014/main" id="{9678FF3C-796C-4AB4-B998-1144C8A9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4" name="Oval 280">
              <a:extLst>
                <a:ext uri="{FF2B5EF4-FFF2-40B4-BE49-F238E27FC236}">
                  <a16:creationId xmlns:a16="http://schemas.microsoft.com/office/drawing/2014/main" id="{E2EBB2FE-7CE9-4172-ABB9-26D0CB97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Rectangle 281">
              <a:extLst>
                <a:ext uri="{FF2B5EF4-FFF2-40B4-BE49-F238E27FC236}">
                  <a16:creationId xmlns:a16="http://schemas.microsoft.com/office/drawing/2014/main" id="{B0996FD4-A620-43B3-AEB4-AABDBCD79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4" name="Group 249">
            <a:extLst>
              <a:ext uri="{FF2B5EF4-FFF2-40B4-BE49-F238E27FC236}">
                <a16:creationId xmlns:a16="http://schemas.microsoft.com/office/drawing/2014/main" id="{250A2AC0-472F-4527-84A4-8A0B0340D67C}"/>
              </a:ext>
            </a:extLst>
          </p:cNvPr>
          <p:cNvGrpSpPr>
            <a:grpSpLocks/>
          </p:cNvGrpSpPr>
          <p:nvPr/>
        </p:nvGrpSpPr>
        <p:grpSpPr bwMode="auto">
          <a:xfrm>
            <a:off x="5958448" y="1924008"/>
            <a:ext cx="365125" cy="636587"/>
            <a:chOff x="4140" y="429"/>
            <a:chExt cx="1425" cy="2396"/>
          </a:xfrm>
        </p:grpSpPr>
        <p:sp>
          <p:nvSpPr>
            <p:cNvPr id="85" name="Freeform 250">
              <a:extLst>
                <a:ext uri="{FF2B5EF4-FFF2-40B4-BE49-F238E27FC236}">
                  <a16:creationId xmlns:a16="http://schemas.microsoft.com/office/drawing/2014/main" id="{1610A089-0E31-40B4-9D17-F53E7D5A3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251">
              <a:extLst>
                <a:ext uri="{FF2B5EF4-FFF2-40B4-BE49-F238E27FC236}">
                  <a16:creationId xmlns:a16="http://schemas.microsoft.com/office/drawing/2014/main" id="{43FE20D8-9828-4EB6-AB01-7F9E4AB5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35"/>
              <a:ext cx="1053" cy="227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252">
              <a:extLst>
                <a:ext uri="{FF2B5EF4-FFF2-40B4-BE49-F238E27FC236}">
                  <a16:creationId xmlns:a16="http://schemas.microsoft.com/office/drawing/2014/main" id="{EE684016-980B-497D-800E-546498F60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3">
              <a:extLst>
                <a:ext uri="{FF2B5EF4-FFF2-40B4-BE49-F238E27FC236}">
                  <a16:creationId xmlns:a16="http://schemas.microsoft.com/office/drawing/2014/main" id="{DD9DD4B9-F3EE-4BD7-9676-72624C950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254">
              <a:extLst>
                <a:ext uri="{FF2B5EF4-FFF2-40B4-BE49-F238E27FC236}">
                  <a16:creationId xmlns:a16="http://schemas.microsoft.com/office/drawing/2014/main" id="{F7FF7103-F8FD-4F04-B12E-B0B0E73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0" name="Group 255">
              <a:extLst>
                <a:ext uri="{FF2B5EF4-FFF2-40B4-BE49-F238E27FC236}">
                  <a16:creationId xmlns:a16="http://schemas.microsoft.com/office/drawing/2014/main" id="{EADCA0AA-F4CA-4203-B226-7747B6EB6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" name="AutoShape 256">
                <a:extLst>
                  <a:ext uri="{FF2B5EF4-FFF2-40B4-BE49-F238E27FC236}">
                    <a16:creationId xmlns:a16="http://schemas.microsoft.com/office/drawing/2014/main" id="{32408F49-281C-4837-9082-FD95DF4D6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574"/>
                <a:ext cx="734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AutoShape 257">
                <a:extLst>
                  <a:ext uri="{FF2B5EF4-FFF2-40B4-BE49-F238E27FC236}">
                    <a16:creationId xmlns:a16="http://schemas.microsoft.com/office/drawing/2014/main" id="{FEA7A10E-611D-4207-9294-545983C4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1" name="Rectangle 258">
              <a:extLst>
                <a:ext uri="{FF2B5EF4-FFF2-40B4-BE49-F238E27FC236}">
                  <a16:creationId xmlns:a16="http://schemas.microsoft.com/office/drawing/2014/main" id="{F651BCEF-ACB2-4763-8717-BD1313D59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2" name="Group 259">
              <a:extLst>
                <a:ext uri="{FF2B5EF4-FFF2-40B4-BE49-F238E27FC236}">
                  <a16:creationId xmlns:a16="http://schemas.microsoft.com/office/drawing/2014/main" id="{4B8F0824-F27E-4E7B-ABA7-AFC91CFE6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" name="AutoShape 260">
                <a:extLst>
                  <a:ext uri="{FF2B5EF4-FFF2-40B4-BE49-F238E27FC236}">
                    <a16:creationId xmlns:a16="http://schemas.microsoft.com/office/drawing/2014/main" id="{2A7CAB6D-8DB9-416C-B152-7F19D9A94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AutoShape 261">
                <a:extLst>
                  <a:ext uri="{FF2B5EF4-FFF2-40B4-BE49-F238E27FC236}">
                    <a16:creationId xmlns:a16="http://schemas.microsoft.com/office/drawing/2014/main" id="{CE903986-CDE4-4970-80D2-748D7255C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3" name="Rectangle 262">
              <a:extLst>
                <a:ext uri="{FF2B5EF4-FFF2-40B4-BE49-F238E27FC236}">
                  <a16:creationId xmlns:a16="http://schemas.microsoft.com/office/drawing/2014/main" id="{51D06676-32EE-4D67-A5A5-0CD89B61F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Rectangle 263">
              <a:extLst>
                <a:ext uri="{FF2B5EF4-FFF2-40B4-BE49-F238E27FC236}">
                  <a16:creationId xmlns:a16="http://schemas.microsoft.com/office/drawing/2014/main" id="{87EC8E15-4657-4D04-8E71-B5B03DE1D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264">
              <a:extLst>
                <a:ext uri="{FF2B5EF4-FFF2-40B4-BE49-F238E27FC236}">
                  <a16:creationId xmlns:a16="http://schemas.microsoft.com/office/drawing/2014/main" id="{7F405DA4-708A-49C0-A583-CEC706B57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1" name="AutoShape 265">
                <a:extLst>
                  <a:ext uri="{FF2B5EF4-FFF2-40B4-BE49-F238E27FC236}">
                    <a16:creationId xmlns:a16="http://schemas.microsoft.com/office/drawing/2014/main" id="{A892443E-3D82-4B3D-9746-BFF2954B0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AutoShape 266">
                <a:extLst>
                  <a:ext uri="{FF2B5EF4-FFF2-40B4-BE49-F238E27FC236}">
                    <a16:creationId xmlns:a16="http://schemas.microsoft.com/office/drawing/2014/main" id="{7AD6720C-B518-4CC1-BDD2-B79F4125F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" name="Freeform 267">
              <a:extLst>
                <a:ext uri="{FF2B5EF4-FFF2-40B4-BE49-F238E27FC236}">
                  <a16:creationId xmlns:a16="http://schemas.microsoft.com/office/drawing/2014/main" id="{F50A6659-E793-4708-A129-BFF87FE2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268">
              <a:extLst>
                <a:ext uri="{FF2B5EF4-FFF2-40B4-BE49-F238E27FC236}">
                  <a16:creationId xmlns:a16="http://schemas.microsoft.com/office/drawing/2014/main" id="{22BBD5AF-EE37-4768-8B8D-903E34F8F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" name="AutoShape 269">
                <a:extLst>
                  <a:ext uri="{FF2B5EF4-FFF2-40B4-BE49-F238E27FC236}">
                    <a16:creationId xmlns:a16="http://schemas.microsoft.com/office/drawing/2014/main" id="{9282DA96-FE67-4FC5-BFB2-57C0F9BBB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0" name="AutoShape 270">
                <a:extLst>
                  <a:ext uri="{FF2B5EF4-FFF2-40B4-BE49-F238E27FC236}">
                    <a16:creationId xmlns:a16="http://schemas.microsoft.com/office/drawing/2014/main" id="{84A177B7-E93E-4BFB-9E20-123885B15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8" name="Rectangle 271">
              <a:extLst>
                <a:ext uri="{FF2B5EF4-FFF2-40B4-BE49-F238E27FC236}">
                  <a16:creationId xmlns:a16="http://schemas.microsoft.com/office/drawing/2014/main" id="{796F3D2E-B3F0-4902-A74F-7089D54CD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5"/>
              <a:ext cx="68" cy="228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9" name="Freeform 272">
              <a:extLst>
                <a:ext uri="{FF2B5EF4-FFF2-40B4-BE49-F238E27FC236}">
                  <a16:creationId xmlns:a16="http://schemas.microsoft.com/office/drawing/2014/main" id="{7975F8EB-D126-4D4F-80E6-1D05644B2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73">
              <a:extLst>
                <a:ext uri="{FF2B5EF4-FFF2-40B4-BE49-F238E27FC236}">
                  <a16:creationId xmlns:a16="http://schemas.microsoft.com/office/drawing/2014/main" id="{B3A6CF84-14BB-4F8C-8CCA-DA4E679C5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274">
              <a:extLst>
                <a:ext uri="{FF2B5EF4-FFF2-40B4-BE49-F238E27FC236}">
                  <a16:creationId xmlns:a16="http://schemas.microsoft.com/office/drawing/2014/main" id="{9249F101-F219-43C7-B230-CFB2DEA7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" name="Freeform 275">
              <a:extLst>
                <a:ext uri="{FF2B5EF4-FFF2-40B4-BE49-F238E27FC236}">
                  <a16:creationId xmlns:a16="http://schemas.microsoft.com/office/drawing/2014/main" id="{ACEC8D9C-366A-4787-A517-0F6121615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utoShape 276">
              <a:extLst>
                <a:ext uri="{FF2B5EF4-FFF2-40B4-BE49-F238E27FC236}">
                  <a16:creationId xmlns:a16="http://schemas.microsoft.com/office/drawing/2014/main" id="{144F3171-0A90-49F1-A6F6-03FE05625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AutoShape 277">
              <a:extLst>
                <a:ext uri="{FF2B5EF4-FFF2-40B4-BE49-F238E27FC236}">
                  <a16:creationId xmlns:a16="http://schemas.microsoft.com/office/drawing/2014/main" id="{4C356A6D-B916-4383-AA43-9213B6036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5" name="Oval 278">
              <a:extLst>
                <a:ext uri="{FF2B5EF4-FFF2-40B4-BE49-F238E27FC236}">
                  <a16:creationId xmlns:a16="http://schemas.microsoft.com/office/drawing/2014/main" id="{F01AC46B-B1A6-4271-9AAC-50284D23D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6" name="Oval 279">
              <a:extLst>
                <a:ext uri="{FF2B5EF4-FFF2-40B4-BE49-F238E27FC236}">
                  <a16:creationId xmlns:a16="http://schemas.microsoft.com/office/drawing/2014/main" id="{0AFEAA28-4BF8-4529-B976-B7329FEB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" name="Oval 280">
              <a:extLst>
                <a:ext uri="{FF2B5EF4-FFF2-40B4-BE49-F238E27FC236}">
                  <a16:creationId xmlns:a16="http://schemas.microsoft.com/office/drawing/2014/main" id="{E7AADDA3-DA21-4413-90E3-A0A96155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8" name="Rectangle 281">
              <a:extLst>
                <a:ext uri="{FF2B5EF4-FFF2-40B4-BE49-F238E27FC236}">
                  <a16:creationId xmlns:a16="http://schemas.microsoft.com/office/drawing/2014/main" id="{9A2D1B53-1C74-4601-A557-AF57DF37D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7" name="Group 249">
            <a:extLst>
              <a:ext uri="{FF2B5EF4-FFF2-40B4-BE49-F238E27FC236}">
                <a16:creationId xmlns:a16="http://schemas.microsoft.com/office/drawing/2014/main" id="{A72AC3C6-013B-49AA-9ACB-0A68EDCE7EA0}"/>
              </a:ext>
            </a:extLst>
          </p:cNvPr>
          <p:cNvGrpSpPr>
            <a:grpSpLocks/>
          </p:cNvGrpSpPr>
          <p:nvPr/>
        </p:nvGrpSpPr>
        <p:grpSpPr bwMode="auto">
          <a:xfrm>
            <a:off x="6496610" y="2189120"/>
            <a:ext cx="365125" cy="638175"/>
            <a:chOff x="4140" y="429"/>
            <a:chExt cx="1425" cy="2396"/>
          </a:xfrm>
        </p:grpSpPr>
        <p:sp>
          <p:nvSpPr>
            <p:cNvPr id="118" name="Freeform 250">
              <a:extLst>
                <a:ext uri="{FF2B5EF4-FFF2-40B4-BE49-F238E27FC236}">
                  <a16:creationId xmlns:a16="http://schemas.microsoft.com/office/drawing/2014/main" id="{B977BC89-303B-429E-A96A-112CB80F0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251">
              <a:extLst>
                <a:ext uri="{FF2B5EF4-FFF2-40B4-BE49-F238E27FC236}">
                  <a16:creationId xmlns:a16="http://schemas.microsoft.com/office/drawing/2014/main" id="{E3AD17FC-1399-409E-9D57-8D7C3970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252">
              <a:extLst>
                <a:ext uri="{FF2B5EF4-FFF2-40B4-BE49-F238E27FC236}">
                  <a16:creationId xmlns:a16="http://schemas.microsoft.com/office/drawing/2014/main" id="{58F1CF3A-8393-4C9A-A1B4-9DAE6DB60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53">
              <a:extLst>
                <a:ext uri="{FF2B5EF4-FFF2-40B4-BE49-F238E27FC236}">
                  <a16:creationId xmlns:a16="http://schemas.microsoft.com/office/drawing/2014/main" id="{88E9A36F-F136-4193-92F1-52F01EE7E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254">
              <a:extLst>
                <a:ext uri="{FF2B5EF4-FFF2-40B4-BE49-F238E27FC236}">
                  <a16:creationId xmlns:a16="http://schemas.microsoft.com/office/drawing/2014/main" id="{957A5C96-4740-461F-ACCE-457692B63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3" name="Group 255">
              <a:extLst>
                <a:ext uri="{FF2B5EF4-FFF2-40B4-BE49-F238E27FC236}">
                  <a16:creationId xmlns:a16="http://schemas.microsoft.com/office/drawing/2014/main" id="{14A4B778-D926-4DD7-A8FB-7DF4571DF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8" name="AutoShape 256">
                <a:extLst>
                  <a:ext uri="{FF2B5EF4-FFF2-40B4-BE49-F238E27FC236}">
                    <a16:creationId xmlns:a16="http://schemas.microsoft.com/office/drawing/2014/main" id="{EE9D3B70-9AEF-4002-9D29-59BE948B3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AutoShape 257">
                <a:extLst>
                  <a:ext uri="{FF2B5EF4-FFF2-40B4-BE49-F238E27FC236}">
                    <a16:creationId xmlns:a16="http://schemas.microsoft.com/office/drawing/2014/main" id="{61E67FBF-CF6E-4056-98C5-222C4C238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458621DE-7D43-4FA7-91EE-B7D9DC124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5" name="Group 259">
              <a:extLst>
                <a:ext uri="{FF2B5EF4-FFF2-40B4-BE49-F238E27FC236}">
                  <a16:creationId xmlns:a16="http://schemas.microsoft.com/office/drawing/2014/main" id="{054F0E7B-4797-4682-9E03-02FA84F7B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6" name="AutoShape 260">
                <a:extLst>
                  <a:ext uri="{FF2B5EF4-FFF2-40B4-BE49-F238E27FC236}">
                    <a16:creationId xmlns:a16="http://schemas.microsoft.com/office/drawing/2014/main" id="{3F938485-EB00-4535-9CE4-171E0C2E5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AutoShape 261">
                <a:extLst>
                  <a:ext uri="{FF2B5EF4-FFF2-40B4-BE49-F238E27FC236}">
                    <a16:creationId xmlns:a16="http://schemas.microsoft.com/office/drawing/2014/main" id="{F728F9D9-4FC8-44F0-9133-7FEE9B6FE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6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6" name="Rectangle 262">
              <a:extLst>
                <a:ext uri="{FF2B5EF4-FFF2-40B4-BE49-F238E27FC236}">
                  <a16:creationId xmlns:a16="http://schemas.microsoft.com/office/drawing/2014/main" id="{0FB91048-1C66-4B1F-81DB-268CB30A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Rectangle 263">
              <a:extLst>
                <a:ext uri="{FF2B5EF4-FFF2-40B4-BE49-F238E27FC236}">
                  <a16:creationId xmlns:a16="http://schemas.microsoft.com/office/drawing/2014/main" id="{36EFD3C8-C2DF-4DB7-967C-6952BCCC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8" name="Group 264">
              <a:extLst>
                <a:ext uri="{FF2B5EF4-FFF2-40B4-BE49-F238E27FC236}">
                  <a16:creationId xmlns:a16="http://schemas.microsoft.com/office/drawing/2014/main" id="{40DD57F7-A7F0-48E2-8224-FB4C4A730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" name="AutoShape 265">
                <a:extLst>
                  <a:ext uri="{FF2B5EF4-FFF2-40B4-BE49-F238E27FC236}">
                    <a16:creationId xmlns:a16="http://schemas.microsoft.com/office/drawing/2014/main" id="{AAE24BCE-BAFA-40AB-8720-B71CF7ACC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AutoShape 266">
                <a:extLst>
                  <a:ext uri="{FF2B5EF4-FFF2-40B4-BE49-F238E27FC236}">
                    <a16:creationId xmlns:a16="http://schemas.microsoft.com/office/drawing/2014/main" id="{9CF8F50C-BDF5-4642-84A9-CD9AB9B44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9" name="Freeform 267">
              <a:extLst>
                <a:ext uri="{FF2B5EF4-FFF2-40B4-BE49-F238E27FC236}">
                  <a16:creationId xmlns:a16="http://schemas.microsoft.com/office/drawing/2014/main" id="{3E110CEA-66B7-49CA-85D7-3F8B3C7E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0" name="Group 268">
              <a:extLst>
                <a:ext uri="{FF2B5EF4-FFF2-40B4-BE49-F238E27FC236}">
                  <a16:creationId xmlns:a16="http://schemas.microsoft.com/office/drawing/2014/main" id="{109DBDFA-5AED-4A07-ABE4-1E341D535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2" name="AutoShape 269">
                <a:extLst>
                  <a:ext uri="{FF2B5EF4-FFF2-40B4-BE49-F238E27FC236}">
                    <a16:creationId xmlns:a16="http://schemas.microsoft.com/office/drawing/2014/main" id="{382D1490-79F1-4C06-88D5-629F5B0C3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" name="AutoShape 270">
                <a:extLst>
                  <a:ext uri="{FF2B5EF4-FFF2-40B4-BE49-F238E27FC236}">
                    <a16:creationId xmlns:a16="http://schemas.microsoft.com/office/drawing/2014/main" id="{0385FBFC-2239-4578-9D17-4C564BB39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1" name="Rectangle 271">
              <a:extLst>
                <a:ext uri="{FF2B5EF4-FFF2-40B4-BE49-F238E27FC236}">
                  <a16:creationId xmlns:a16="http://schemas.microsoft.com/office/drawing/2014/main" id="{5F8B4906-3106-4A82-805F-D9C7BE34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Freeform 272">
              <a:extLst>
                <a:ext uri="{FF2B5EF4-FFF2-40B4-BE49-F238E27FC236}">
                  <a16:creationId xmlns:a16="http://schemas.microsoft.com/office/drawing/2014/main" id="{02AFF704-9AAE-4F37-8784-0194A1184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73">
              <a:extLst>
                <a:ext uri="{FF2B5EF4-FFF2-40B4-BE49-F238E27FC236}">
                  <a16:creationId xmlns:a16="http://schemas.microsoft.com/office/drawing/2014/main" id="{9FD23CC3-9A6C-4BD4-BE0F-F10AA532A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274">
              <a:extLst>
                <a:ext uri="{FF2B5EF4-FFF2-40B4-BE49-F238E27FC236}">
                  <a16:creationId xmlns:a16="http://schemas.microsoft.com/office/drawing/2014/main" id="{439258DC-2430-4C2A-8F6C-FF55C960D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0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Freeform 275">
              <a:extLst>
                <a:ext uri="{FF2B5EF4-FFF2-40B4-BE49-F238E27FC236}">
                  <a16:creationId xmlns:a16="http://schemas.microsoft.com/office/drawing/2014/main" id="{44C17DE9-DC0B-4880-B1F9-4AAE85CF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AutoShape 276">
              <a:extLst>
                <a:ext uri="{FF2B5EF4-FFF2-40B4-BE49-F238E27FC236}">
                  <a16:creationId xmlns:a16="http://schemas.microsoft.com/office/drawing/2014/main" id="{AB15AC71-82E9-44A5-B254-7358A6FB8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7" name="AutoShape 277">
              <a:extLst>
                <a:ext uri="{FF2B5EF4-FFF2-40B4-BE49-F238E27FC236}">
                  <a16:creationId xmlns:a16="http://schemas.microsoft.com/office/drawing/2014/main" id="{7D707C16-6DF7-4AEE-ADAD-5A49A65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2"/>
              <a:ext cx="1078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8" name="Oval 278">
              <a:extLst>
                <a:ext uri="{FF2B5EF4-FFF2-40B4-BE49-F238E27FC236}">
                  <a16:creationId xmlns:a16="http://schemas.microsoft.com/office/drawing/2014/main" id="{C90B1C05-ADDA-4134-BB57-9757AB957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Oval 279">
              <a:extLst>
                <a:ext uri="{FF2B5EF4-FFF2-40B4-BE49-F238E27FC236}">
                  <a16:creationId xmlns:a16="http://schemas.microsoft.com/office/drawing/2014/main" id="{1D971C47-BAC1-4DB8-91FF-A84E03B0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Oval 280">
              <a:extLst>
                <a:ext uri="{FF2B5EF4-FFF2-40B4-BE49-F238E27FC236}">
                  <a16:creationId xmlns:a16="http://schemas.microsoft.com/office/drawing/2014/main" id="{0077C3C8-5770-4879-91A5-F1F45EBA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Rectangle 281">
              <a:extLst>
                <a:ext uri="{FF2B5EF4-FFF2-40B4-BE49-F238E27FC236}">
                  <a16:creationId xmlns:a16="http://schemas.microsoft.com/office/drawing/2014/main" id="{3925024C-8F6D-4F8F-8A46-1DC43A6A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50" name="TextBox 491">
            <a:extLst>
              <a:ext uri="{FF2B5EF4-FFF2-40B4-BE49-F238E27FC236}">
                <a16:creationId xmlns:a16="http://schemas.microsoft.com/office/drawing/2014/main" id="{7794C604-4FF9-4DBC-BDB7-6F485EC8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373" y="1528720"/>
            <a:ext cx="1501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Amazon cloud</a:t>
            </a:r>
          </a:p>
        </p:txBody>
      </p:sp>
      <p:grpSp>
        <p:nvGrpSpPr>
          <p:cNvPr id="151" name="Group 1">
            <a:extLst>
              <a:ext uri="{FF2B5EF4-FFF2-40B4-BE49-F238E27FC236}">
                <a16:creationId xmlns:a16="http://schemas.microsoft.com/office/drawing/2014/main" id="{BB136351-8EF8-492F-95F1-A1FE9A946D80}"/>
              </a:ext>
            </a:extLst>
          </p:cNvPr>
          <p:cNvGrpSpPr>
            <a:grpSpLocks/>
          </p:cNvGrpSpPr>
          <p:nvPr/>
        </p:nvGrpSpPr>
        <p:grpSpPr bwMode="auto">
          <a:xfrm>
            <a:off x="8935010" y="1620795"/>
            <a:ext cx="1376363" cy="1355725"/>
            <a:chOff x="7030938" y="1184076"/>
            <a:chExt cx="1375947" cy="1355492"/>
          </a:xfrm>
        </p:grpSpPr>
        <p:sp>
          <p:nvSpPr>
            <p:cNvPr id="152" name="Freeform 1287">
              <a:extLst>
                <a:ext uri="{FF2B5EF4-FFF2-40B4-BE49-F238E27FC236}">
                  <a16:creationId xmlns:a16="http://schemas.microsoft.com/office/drawing/2014/main" id="{F702B886-CFFE-40F8-98E4-8923E48646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30938" y="1184076"/>
              <a:ext cx="1300345" cy="1355492"/>
            </a:xfrm>
            <a:custGeom>
              <a:avLst/>
              <a:gdLst>
                <a:gd name="T0" fmla="*/ 2147483647 w 10000"/>
                <a:gd name="T1" fmla="*/ 313820797 h 10000"/>
                <a:gd name="T2" fmla="*/ 2147483647 w 10000"/>
                <a:gd name="T3" fmla="*/ 1882906618 h 10000"/>
                <a:gd name="T4" fmla="*/ 2147483647 w 10000"/>
                <a:gd name="T5" fmla="*/ 2147483647 h 10000"/>
                <a:gd name="T6" fmla="*/ 1806182456 w 10000"/>
                <a:gd name="T7" fmla="*/ 2147483647 h 10000"/>
                <a:gd name="T8" fmla="*/ 367550316 w 10000"/>
                <a:gd name="T9" fmla="*/ 2147483647 h 10000"/>
                <a:gd name="T10" fmla="*/ 255562134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537978644 h 10000"/>
                <a:gd name="T32" fmla="*/ 2147483647 w 10000"/>
                <a:gd name="T33" fmla="*/ 12457243 h 10000"/>
                <a:gd name="T34" fmla="*/ 2147483647 w 10000"/>
                <a:gd name="T35" fmla="*/ 313820797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" name="Group 249">
              <a:extLst>
                <a:ext uri="{FF2B5EF4-FFF2-40B4-BE49-F238E27FC236}">
                  <a16:creationId xmlns:a16="http://schemas.microsoft.com/office/drawing/2014/main" id="{D0328DC2-EA8E-408A-9DCE-6298CAFCA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155" name="Freeform 250">
                <a:extLst>
                  <a:ext uri="{FF2B5EF4-FFF2-40B4-BE49-F238E27FC236}">
                    <a16:creationId xmlns:a16="http://schemas.microsoft.com/office/drawing/2014/main" id="{ACD7874F-8678-461F-8494-1165118EB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251">
                <a:extLst>
                  <a:ext uri="{FF2B5EF4-FFF2-40B4-BE49-F238E27FC236}">
                    <a16:creationId xmlns:a16="http://schemas.microsoft.com/office/drawing/2014/main" id="{A56DDF97-CB00-4E5C-B3FE-795739364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433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Freeform 252">
                <a:extLst>
                  <a:ext uri="{FF2B5EF4-FFF2-40B4-BE49-F238E27FC236}">
                    <a16:creationId xmlns:a16="http://schemas.microsoft.com/office/drawing/2014/main" id="{81FCCAD4-FEC5-4576-AD2D-10ACC278D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53">
                <a:extLst>
                  <a:ext uri="{FF2B5EF4-FFF2-40B4-BE49-F238E27FC236}">
                    <a16:creationId xmlns:a16="http://schemas.microsoft.com/office/drawing/2014/main" id="{D005ED4D-D9CF-424C-82AB-80C86414F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254">
                <a:extLst>
                  <a:ext uri="{FF2B5EF4-FFF2-40B4-BE49-F238E27FC236}">
                    <a16:creationId xmlns:a16="http://schemas.microsoft.com/office/drawing/2014/main" id="{EB2A0834-0D83-4009-9277-B829AB31F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60" name="Group 255">
                <a:extLst>
                  <a:ext uri="{FF2B5EF4-FFF2-40B4-BE49-F238E27FC236}">
                    <a16:creationId xmlns:a16="http://schemas.microsoft.com/office/drawing/2014/main" id="{4042FA2B-E85B-4F8D-806A-EB37DCB44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5" name="AutoShape 256">
                  <a:extLst>
                    <a:ext uri="{FF2B5EF4-FFF2-40B4-BE49-F238E27FC236}">
                      <a16:creationId xmlns:a16="http://schemas.microsoft.com/office/drawing/2014/main" id="{887058F9-C28E-44C4-86D8-898D1284F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6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6" name="AutoShape 257">
                  <a:extLst>
                    <a:ext uri="{FF2B5EF4-FFF2-40B4-BE49-F238E27FC236}">
                      <a16:creationId xmlns:a16="http://schemas.microsoft.com/office/drawing/2014/main" id="{74704A88-3B2C-468B-9845-67B4522A6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5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61" name="Rectangle 258">
                <a:extLst>
                  <a:ext uri="{FF2B5EF4-FFF2-40B4-BE49-F238E27FC236}">
                    <a16:creationId xmlns:a16="http://schemas.microsoft.com/office/drawing/2014/main" id="{73E9EF15-0951-453E-8E1C-3522F31A2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62" name="Group 259">
                <a:extLst>
                  <a:ext uri="{FF2B5EF4-FFF2-40B4-BE49-F238E27FC236}">
                    <a16:creationId xmlns:a16="http://schemas.microsoft.com/office/drawing/2014/main" id="{739864D0-EF8A-4867-BBBD-A45249AF38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3" name="AutoShape 260">
                  <a:extLst>
                    <a:ext uri="{FF2B5EF4-FFF2-40B4-BE49-F238E27FC236}">
                      <a16:creationId xmlns:a16="http://schemas.microsoft.com/office/drawing/2014/main" id="{841FC4CA-DD6C-434C-B3FD-7A117A444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4" name="AutoShape 261">
                  <a:extLst>
                    <a:ext uri="{FF2B5EF4-FFF2-40B4-BE49-F238E27FC236}">
                      <a16:creationId xmlns:a16="http://schemas.microsoft.com/office/drawing/2014/main" id="{426B97AE-337C-46DD-B35A-EF7C80477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63" name="Rectangle 262">
                <a:extLst>
                  <a:ext uri="{FF2B5EF4-FFF2-40B4-BE49-F238E27FC236}">
                    <a16:creationId xmlns:a16="http://schemas.microsoft.com/office/drawing/2014/main" id="{4AEB3009-AF62-4C48-ACC6-FE8950611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4" name="Rectangle 263">
                <a:extLst>
                  <a:ext uri="{FF2B5EF4-FFF2-40B4-BE49-F238E27FC236}">
                    <a16:creationId xmlns:a16="http://schemas.microsoft.com/office/drawing/2014/main" id="{1962C9EF-DA54-49EB-90EE-EB0F91AB6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65" name="Group 264">
                <a:extLst>
                  <a:ext uri="{FF2B5EF4-FFF2-40B4-BE49-F238E27FC236}">
                    <a16:creationId xmlns:a16="http://schemas.microsoft.com/office/drawing/2014/main" id="{65377D24-B958-4B23-90C5-FBAFAAD35B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1" name="AutoShape 265">
                  <a:extLst>
                    <a:ext uri="{FF2B5EF4-FFF2-40B4-BE49-F238E27FC236}">
                      <a16:creationId xmlns:a16="http://schemas.microsoft.com/office/drawing/2014/main" id="{8E567A4F-A57C-442A-8443-482D2F545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2" name="AutoShape 266">
                  <a:extLst>
                    <a:ext uri="{FF2B5EF4-FFF2-40B4-BE49-F238E27FC236}">
                      <a16:creationId xmlns:a16="http://schemas.microsoft.com/office/drawing/2014/main" id="{0C2F264F-B1A6-4C93-9573-211EA4BD9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66" name="Freeform 267">
                <a:extLst>
                  <a:ext uri="{FF2B5EF4-FFF2-40B4-BE49-F238E27FC236}">
                    <a16:creationId xmlns:a16="http://schemas.microsoft.com/office/drawing/2014/main" id="{4F7557EA-3736-49DA-A7DF-3E6F5DAE8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268">
                <a:extLst>
                  <a:ext uri="{FF2B5EF4-FFF2-40B4-BE49-F238E27FC236}">
                    <a16:creationId xmlns:a16="http://schemas.microsoft.com/office/drawing/2014/main" id="{EFD99F57-3374-4FBA-B875-D68B61F00A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79" name="AutoShape 269">
                  <a:extLst>
                    <a:ext uri="{FF2B5EF4-FFF2-40B4-BE49-F238E27FC236}">
                      <a16:creationId xmlns:a16="http://schemas.microsoft.com/office/drawing/2014/main" id="{56E6169F-0DFA-4A72-88E8-32017FC26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0" name="AutoShape 270">
                  <a:extLst>
                    <a:ext uri="{FF2B5EF4-FFF2-40B4-BE49-F238E27FC236}">
                      <a16:creationId xmlns:a16="http://schemas.microsoft.com/office/drawing/2014/main" id="{FD877878-C1C6-4327-B98E-54006B6C36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68" name="Rectangle 271">
                <a:extLst>
                  <a:ext uri="{FF2B5EF4-FFF2-40B4-BE49-F238E27FC236}">
                    <a16:creationId xmlns:a16="http://schemas.microsoft.com/office/drawing/2014/main" id="{05ECA383-A3F2-46AC-9DAA-A99A99969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33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Freeform 272">
                <a:extLst>
                  <a:ext uri="{FF2B5EF4-FFF2-40B4-BE49-F238E27FC236}">
                    <a16:creationId xmlns:a16="http://schemas.microsoft.com/office/drawing/2014/main" id="{41A4C7A1-DC43-4DBE-840A-936093E12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30551DC3-010B-4FE5-867D-67D99889D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Oval 274">
                <a:extLst>
                  <a:ext uri="{FF2B5EF4-FFF2-40B4-BE49-F238E27FC236}">
                    <a16:creationId xmlns:a16="http://schemas.microsoft.com/office/drawing/2014/main" id="{FF26BE1D-D290-4AC2-AABD-48ECA265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58E3151D-1575-4875-86D4-76CBB03C5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276">
                <a:extLst>
                  <a:ext uri="{FF2B5EF4-FFF2-40B4-BE49-F238E27FC236}">
                    <a16:creationId xmlns:a16="http://schemas.microsoft.com/office/drawing/2014/main" id="{DA66CA09-376A-4398-96DD-810AFE1AD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AutoShape 277">
                <a:extLst>
                  <a:ext uri="{FF2B5EF4-FFF2-40B4-BE49-F238E27FC236}">
                    <a16:creationId xmlns:a16="http://schemas.microsoft.com/office/drawing/2014/main" id="{FC2EB71B-85AE-4690-A210-8B04443E5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Oval 278">
                <a:extLst>
                  <a:ext uri="{FF2B5EF4-FFF2-40B4-BE49-F238E27FC236}">
                    <a16:creationId xmlns:a16="http://schemas.microsoft.com/office/drawing/2014/main" id="{BFC48097-3045-41F9-8EC0-AF95065B9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Oval 279">
                <a:extLst>
                  <a:ext uri="{FF2B5EF4-FFF2-40B4-BE49-F238E27FC236}">
                    <a16:creationId xmlns:a16="http://schemas.microsoft.com/office/drawing/2014/main" id="{D06DC03D-60AA-418C-ACA0-FC19B615C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ZapfDingbats" charset="0"/>
                  <a:buNone/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Oval 280">
                <a:extLst>
                  <a:ext uri="{FF2B5EF4-FFF2-40B4-BE49-F238E27FC236}">
                    <a16:creationId xmlns:a16="http://schemas.microsoft.com/office/drawing/2014/main" id="{30972A6D-896B-49F9-8AF6-1996EE9E4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Rectangle 281">
                <a:extLst>
                  <a:ext uri="{FF2B5EF4-FFF2-40B4-BE49-F238E27FC236}">
                    <a16:creationId xmlns:a16="http://schemas.microsoft.com/office/drawing/2014/main" id="{144082F1-6188-4AB5-9C3D-B0CF5C249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4" name="TextBox 492">
              <a:extLst>
                <a:ext uri="{FF2B5EF4-FFF2-40B4-BE49-F238E27FC236}">
                  <a16:creationId xmlns:a16="http://schemas.microsoft.com/office/drawing/2014/main" id="{F7BAE01F-6EEC-4E12-B906-DD4021A03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6020202030204" pitchFamily="34" charset="0"/>
                </a:rPr>
                <a:t>CDN</a:t>
              </a:r>
            </a:p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6020202030204" pitchFamily="34" charset="0"/>
                </a:rPr>
                <a:t>server </a:t>
              </a:r>
            </a:p>
          </p:txBody>
        </p:sp>
      </p:grpSp>
      <p:cxnSp>
        <p:nvCxnSpPr>
          <p:cNvPr id="187" name="Straight Arrow Connector 495">
            <a:extLst>
              <a:ext uri="{FF2B5EF4-FFF2-40B4-BE49-F238E27FC236}">
                <a16:creationId xmlns:a16="http://schemas.microsoft.com/office/drawing/2014/main" id="{F0CC3A77-86D9-43A5-9273-6239ADA9A12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48835" y="2549483"/>
            <a:ext cx="7938" cy="237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8" name="Group 500">
            <a:extLst>
              <a:ext uri="{FF2B5EF4-FFF2-40B4-BE49-F238E27FC236}">
                <a16:creationId xmlns:a16="http://schemas.microsoft.com/office/drawing/2014/main" id="{BBB4E83E-81AB-4B52-88BD-7E870F30C8C4}"/>
              </a:ext>
            </a:extLst>
          </p:cNvPr>
          <p:cNvGrpSpPr>
            <a:grpSpLocks/>
          </p:cNvGrpSpPr>
          <p:nvPr/>
        </p:nvGrpSpPr>
        <p:grpSpPr bwMode="auto">
          <a:xfrm>
            <a:off x="5090085" y="3522620"/>
            <a:ext cx="317500" cy="369888"/>
            <a:chOff x="1614533" y="4280420"/>
            <a:chExt cx="317511" cy="369332"/>
          </a:xfrm>
        </p:grpSpPr>
        <p:sp>
          <p:nvSpPr>
            <p:cNvPr id="189" name="Oval 501">
              <a:extLst>
                <a:ext uri="{FF2B5EF4-FFF2-40B4-BE49-F238E27FC236}">
                  <a16:creationId xmlns:a16="http://schemas.microsoft.com/office/drawing/2014/main" id="{34FDCE86-9FE4-49DE-9263-2FBC168DF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0" name="TextBox 502">
              <a:extLst>
                <a:ext uri="{FF2B5EF4-FFF2-40B4-BE49-F238E27FC236}">
                  <a16:creationId xmlns:a16="http://schemas.microsoft.com/office/drawing/2014/main" id="{FEA3EB93-0E7D-4C39-979C-AFA2794C3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2</a:t>
              </a:r>
            </a:p>
          </p:txBody>
        </p:sp>
      </p:grpSp>
      <p:sp>
        <p:nvSpPr>
          <p:cNvPr id="191" name="TextBox 503">
            <a:extLst>
              <a:ext uri="{FF2B5EF4-FFF2-40B4-BE49-F238E27FC236}">
                <a16:creationId xmlns:a16="http://schemas.microsoft.com/office/drawing/2014/main" id="{9B7D9F79-1593-4640-95FB-C603224A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848" y="3216233"/>
            <a:ext cx="203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2. Bob browses</a:t>
            </a:r>
          </a:p>
          <a:p>
            <a:r>
              <a:rPr lang="en-US" altLang="en-US" sz="1800">
                <a:latin typeface="Arial Narrow" panose="020B0606020202030204" pitchFamily="34" charset="0"/>
              </a:rPr>
              <a:t>Netflix video</a:t>
            </a:r>
          </a:p>
        </p:txBody>
      </p:sp>
      <p:cxnSp>
        <p:nvCxnSpPr>
          <p:cNvPr id="192" name="Straight Arrow Connector 504">
            <a:extLst>
              <a:ext uri="{FF2B5EF4-FFF2-40B4-BE49-F238E27FC236}">
                <a16:creationId xmlns:a16="http://schemas.microsoft.com/office/drawing/2014/main" id="{E64023FA-0904-4E11-9F98-5DED2D44D7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63160" y="2644733"/>
            <a:ext cx="3175" cy="2352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3" name="Group 506">
            <a:extLst>
              <a:ext uri="{FF2B5EF4-FFF2-40B4-BE49-F238E27FC236}">
                <a16:creationId xmlns:a16="http://schemas.microsoft.com/office/drawing/2014/main" id="{10BC6645-F8E8-47E8-A3EF-1C3C16C2ED3C}"/>
              </a:ext>
            </a:extLst>
          </p:cNvPr>
          <p:cNvGrpSpPr>
            <a:grpSpLocks/>
          </p:cNvGrpSpPr>
          <p:nvPr/>
        </p:nvGrpSpPr>
        <p:grpSpPr bwMode="auto">
          <a:xfrm>
            <a:off x="5390123" y="3679783"/>
            <a:ext cx="317500" cy="369887"/>
            <a:chOff x="1614533" y="4280420"/>
            <a:chExt cx="317511" cy="369332"/>
          </a:xfrm>
        </p:grpSpPr>
        <p:sp>
          <p:nvSpPr>
            <p:cNvPr id="194" name="Oval 507">
              <a:extLst>
                <a:ext uri="{FF2B5EF4-FFF2-40B4-BE49-F238E27FC236}">
                  <a16:creationId xmlns:a16="http://schemas.microsoft.com/office/drawing/2014/main" id="{710F5379-16BD-48B9-B536-9997F303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" name="TextBox 508">
              <a:extLst>
                <a:ext uri="{FF2B5EF4-FFF2-40B4-BE49-F238E27FC236}">
                  <a16:creationId xmlns:a16="http://schemas.microsoft.com/office/drawing/2014/main" id="{24AEB716-076F-466D-A17C-5B4894EAD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</a:t>
              </a:r>
            </a:p>
          </p:txBody>
        </p:sp>
      </p:grpSp>
      <p:sp>
        <p:nvSpPr>
          <p:cNvPr id="196" name="TextBox 509">
            <a:extLst>
              <a:ext uri="{FF2B5EF4-FFF2-40B4-BE49-F238E27FC236}">
                <a16:creationId xmlns:a16="http://schemas.microsoft.com/office/drawing/2014/main" id="{820365FA-B8E1-4965-BC46-73B1C1026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860" y="2855870"/>
            <a:ext cx="17859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3. Manifest file</a:t>
            </a:r>
          </a:p>
          <a:p>
            <a:r>
              <a:rPr lang="en-US" altLang="en-US" sz="1800">
                <a:latin typeface="Arial Narrow" panose="020B0606020202030204" pitchFamily="34" charset="0"/>
              </a:rPr>
              <a:t>returned for </a:t>
            </a:r>
          </a:p>
          <a:p>
            <a:r>
              <a:rPr lang="en-US" altLang="en-US" sz="1800">
                <a:latin typeface="Arial Narrow" panose="020B0606020202030204" pitchFamily="34" charset="0"/>
              </a:rPr>
              <a:t>requested video</a:t>
            </a:r>
          </a:p>
        </p:txBody>
      </p:sp>
      <p:sp>
        <p:nvSpPr>
          <p:cNvPr id="197" name="Right Arrow 61445">
            <a:extLst>
              <a:ext uri="{FF2B5EF4-FFF2-40B4-BE49-F238E27FC236}">
                <a16:creationId xmlns:a16="http://schemas.microsoft.com/office/drawing/2014/main" id="{E250958F-2EB7-4624-B894-4F4FDA6502C9}"/>
              </a:ext>
            </a:extLst>
          </p:cNvPr>
          <p:cNvSpPr/>
          <p:nvPr/>
        </p:nvSpPr>
        <p:spPr bwMode="auto">
          <a:xfrm rot="10543217">
            <a:off x="5725707" y="5066600"/>
            <a:ext cx="2215511" cy="391437"/>
          </a:xfrm>
          <a:prstGeom prst="rightArrow">
            <a:avLst/>
          </a:prstGeom>
          <a:gradFill flip="none" rotWithShape="1">
            <a:gsLst>
              <a:gs pos="0">
                <a:srgbClr val="000090"/>
              </a:gs>
              <a:gs pos="100000">
                <a:srgbClr val="FFFFFF"/>
              </a:gs>
            </a:gsLst>
            <a:lin ang="10260000" scaled="0"/>
            <a:tileRect/>
          </a:gradFill>
          <a:ln w="15875">
            <a:gradFill flip="none" rotWithShape="1">
              <a:gsLst>
                <a:gs pos="0">
                  <a:srgbClr val="000090"/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txBody>
          <a:bodyPr wrap="none"/>
          <a:lstStyle/>
          <a:p>
            <a:pPr>
              <a:buFont typeface="ZapfDingbats" charset="0"/>
              <a:buNone/>
              <a:defRPr/>
            </a:pPr>
            <a:endParaRPr lang="en-US" dirty="0">
              <a:latin typeface="Comic Sans MS" pitchFamily="66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8" name="Straight Arrow Connector 513">
            <a:extLst>
              <a:ext uri="{FF2B5EF4-FFF2-40B4-BE49-F238E27FC236}">
                <a16:creationId xmlns:a16="http://schemas.microsoft.com/office/drawing/2014/main" id="{AB05C296-A9C6-43EA-B90E-F731E4C8F6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9235" y="4927558"/>
            <a:ext cx="1892300" cy="147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" name="TextBox 516">
            <a:extLst>
              <a:ext uri="{FF2B5EF4-FFF2-40B4-BE49-F238E27FC236}">
                <a16:creationId xmlns:a16="http://schemas.microsoft.com/office/drawing/2014/main" id="{EF39BF86-959A-4873-86F2-733F2B13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760" y="5440320"/>
            <a:ext cx="1785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4. DASH streaming</a:t>
            </a:r>
          </a:p>
        </p:txBody>
      </p:sp>
      <p:cxnSp>
        <p:nvCxnSpPr>
          <p:cNvPr id="200" name="Straight Arrow Connector 517">
            <a:extLst>
              <a:ext uri="{FF2B5EF4-FFF2-40B4-BE49-F238E27FC236}">
                <a16:creationId xmlns:a16="http://schemas.microsoft.com/office/drawing/2014/main" id="{38FB4FBE-E90F-4BFD-97CD-1E9C593E1A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76035" y="2314533"/>
            <a:ext cx="2049463" cy="269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521">
            <a:extLst>
              <a:ext uri="{FF2B5EF4-FFF2-40B4-BE49-F238E27FC236}">
                <a16:creationId xmlns:a16="http://schemas.microsoft.com/office/drawing/2014/main" id="{31764C94-AB54-4529-B41C-43C5979347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85560" y="2357395"/>
            <a:ext cx="1541463" cy="113347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Arrow Connector 523">
            <a:extLst>
              <a:ext uri="{FF2B5EF4-FFF2-40B4-BE49-F238E27FC236}">
                <a16:creationId xmlns:a16="http://schemas.microsoft.com/office/drawing/2014/main" id="{487E7E79-2149-4DA8-85E4-003D7934F7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76035" y="2371683"/>
            <a:ext cx="2019300" cy="27066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TextBox 527">
            <a:extLst>
              <a:ext uri="{FF2B5EF4-FFF2-40B4-BE49-F238E27FC236}">
                <a16:creationId xmlns:a16="http://schemas.microsoft.com/office/drawing/2014/main" id="{16BBA02D-B38B-4BA3-B1A1-60E65B721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623" y="1462045"/>
            <a:ext cx="20335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en-US" sz="1800">
                <a:latin typeface="Arial Narrow" panose="020B0606020202030204" pitchFamily="34" charset="0"/>
              </a:rPr>
              <a:t>upload copies of multiple versions of video to CDN servers</a:t>
            </a:r>
          </a:p>
        </p:txBody>
      </p:sp>
      <p:grpSp>
        <p:nvGrpSpPr>
          <p:cNvPr id="204" name="Group 383">
            <a:extLst>
              <a:ext uri="{FF2B5EF4-FFF2-40B4-BE49-F238E27FC236}">
                <a16:creationId xmlns:a16="http://schemas.microsoft.com/office/drawing/2014/main" id="{0C5183DD-EAE1-4DB9-994A-8E37F3B418A7}"/>
              </a:ext>
            </a:extLst>
          </p:cNvPr>
          <p:cNvGrpSpPr>
            <a:grpSpLocks/>
          </p:cNvGrpSpPr>
          <p:nvPr/>
        </p:nvGrpSpPr>
        <p:grpSpPr bwMode="auto">
          <a:xfrm>
            <a:off x="8407960" y="2878095"/>
            <a:ext cx="1374775" cy="1354138"/>
            <a:chOff x="7030938" y="1184076"/>
            <a:chExt cx="1375947" cy="1355492"/>
          </a:xfrm>
        </p:grpSpPr>
        <p:sp>
          <p:nvSpPr>
            <p:cNvPr id="205" name="Freeform 1287">
              <a:extLst>
                <a:ext uri="{FF2B5EF4-FFF2-40B4-BE49-F238E27FC236}">
                  <a16:creationId xmlns:a16="http://schemas.microsoft.com/office/drawing/2014/main" id="{D29392CB-BCD3-4393-A8EB-5461C55984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30938" y="1184076"/>
              <a:ext cx="1300345" cy="1355492"/>
            </a:xfrm>
            <a:custGeom>
              <a:avLst/>
              <a:gdLst>
                <a:gd name="T0" fmla="*/ 2147483647 w 10000"/>
                <a:gd name="T1" fmla="*/ 313820797 h 10000"/>
                <a:gd name="T2" fmla="*/ 2147483647 w 10000"/>
                <a:gd name="T3" fmla="*/ 1882906618 h 10000"/>
                <a:gd name="T4" fmla="*/ 2147483647 w 10000"/>
                <a:gd name="T5" fmla="*/ 2147483647 h 10000"/>
                <a:gd name="T6" fmla="*/ 1806182456 w 10000"/>
                <a:gd name="T7" fmla="*/ 2147483647 h 10000"/>
                <a:gd name="T8" fmla="*/ 367550316 w 10000"/>
                <a:gd name="T9" fmla="*/ 2147483647 h 10000"/>
                <a:gd name="T10" fmla="*/ 255562134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537978644 h 10000"/>
                <a:gd name="T32" fmla="*/ 2147483647 w 10000"/>
                <a:gd name="T33" fmla="*/ 12457243 h 10000"/>
                <a:gd name="T34" fmla="*/ 2147483647 w 10000"/>
                <a:gd name="T35" fmla="*/ 313820797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249">
              <a:extLst>
                <a:ext uri="{FF2B5EF4-FFF2-40B4-BE49-F238E27FC236}">
                  <a16:creationId xmlns:a16="http://schemas.microsoft.com/office/drawing/2014/main" id="{D2E70972-C7B2-4935-AC6D-A59CC9EB7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208" name="Freeform 250">
                <a:extLst>
                  <a:ext uri="{FF2B5EF4-FFF2-40B4-BE49-F238E27FC236}">
                    <a16:creationId xmlns:a16="http://schemas.microsoft.com/office/drawing/2014/main" id="{07CED8CF-0947-4C6E-B1C8-1791D8864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251">
                <a:extLst>
                  <a:ext uri="{FF2B5EF4-FFF2-40B4-BE49-F238E27FC236}">
                    <a16:creationId xmlns:a16="http://schemas.microsoft.com/office/drawing/2014/main" id="{29D8788C-F1F5-47E8-95F3-BA6901BE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35"/>
                <a:ext cx="1053" cy="227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Freeform 252">
                <a:extLst>
                  <a:ext uri="{FF2B5EF4-FFF2-40B4-BE49-F238E27FC236}">
                    <a16:creationId xmlns:a16="http://schemas.microsoft.com/office/drawing/2014/main" id="{04CFE0D1-EF6E-44A8-B09E-3428F21ED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53">
                <a:extLst>
                  <a:ext uri="{FF2B5EF4-FFF2-40B4-BE49-F238E27FC236}">
                    <a16:creationId xmlns:a16="http://schemas.microsoft.com/office/drawing/2014/main" id="{2F63C25E-1BE6-45B6-BEBC-631ABCCCD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254">
                <a:extLst>
                  <a:ext uri="{FF2B5EF4-FFF2-40B4-BE49-F238E27FC236}">
                    <a16:creationId xmlns:a16="http://schemas.microsoft.com/office/drawing/2014/main" id="{8E84D853-80BF-4334-BF79-454AF9AE1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698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13" name="Group 255">
                <a:extLst>
                  <a:ext uri="{FF2B5EF4-FFF2-40B4-BE49-F238E27FC236}">
                    <a16:creationId xmlns:a16="http://schemas.microsoft.com/office/drawing/2014/main" id="{80D3329C-842E-4E58-826D-97CDC3304C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256">
                  <a:extLst>
                    <a:ext uri="{FF2B5EF4-FFF2-40B4-BE49-F238E27FC236}">
                      <a16:creationId xmlns:a16="http://schemas.microsoft.com/office/drawing/2014/main" id="{CDDFA051-8A74-4B93-A23B-B06F927DD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4"/>
                  <a:ext cx="72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9" name="AutoShape 257">
                  <a:extLst>
                    <a:ext uri="{FF2B5EF4-FFF2-40B4-BE49-F238E27FC236}">
                      <a16:creationId xmlns:a16="http://schemas.microsoft.com/office/drawing/2014/main" id="{D931ADB0-09C6-45A7-9744-4AA90F90A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5"/>
                  <a:ext cx="696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4" name="Rectangle 258">
                <a:extLst>
                  <a:ext uri="{FF2B5EF4-FFF2-40B4-BE49-F238E27FC236}">
                    <a16:creationId xmlns:a16="http://schemas.microsoft.com/office/drawing/2014/main" id="{1E4B3804-8976-4DC2-8DC7-F233D6AD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020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15" name="Group 259">
                <a:extLst>
                  <a:ext uri="{FF2B5EF4-FFF2-40B4-BE49-F238E27FC236}">
                    <a16:creationId xmlns:a16="http://schemas.microsoft.com/office/drawing/2014/main" id="{A717D061-DBBA-4163-A969-2EAA4E4CB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260">
                  <a:extLst>
                    <a:ext uri="{FF2B5EF4-FFF2-40B4-BE49-F238E27FC236}">
                      <a16:creationId xmlns:a16="http://schemas.microsoft.com/office/drawing/2014/main" id="{098E0DB9-45AE-4F8A-BF22-2FCEE9E81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77"/>
                  <a:ext cx="727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AutoShape 261">
                  <a:extLst>
                    <a:ext uri="{FF2B5EF4-FFF2-40B4-BE49-F238E27FC236}">
                      <a16:creationId xmlns:a16="http://schemas.microsoft.com/office/drawing/2014/main" id="{F160CF52-4602-42A2-98E1-378B32E6C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95"/>
                  <a:ext cx="69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6" name="Rectangle 262">
                <a:extLst>
                  <a:ext uri="{FF2B5EF4-FFF2-40B4-BE49-F238E27FC236}">
                    <a16:creationId xmlns:a16="http://schemas.microsoft.com/office/drawing/2014/main" id="{A9C92E53-E88A-4EDE-BE0B-BBD193D4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Rectangle 263">
                <a:extLst>
                  <a:ext uri="{FF2B5EF4-FFF2-40B4-BE49-F238E27FC236}">
                    <a16:creationId xmlns:a16="http://schemas.microsoft.com/office/drawing/2014/main" id="{30B72A02-5228-4962-971D-E96AA0DD2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3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18" name="Group 264">
                <a:extLst>
                  <a:ext uri="{FF2B5EF4-FFF2-40B4-BE49-F238E27FC236}">
                    <a16:creationId xmlns:a16="http://schemas.microsoft.com/office/drawing/2014/main" id="{3C17655E-D901-405C-AD38-35B6781D9A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4" name="AutoShape 265">
                  <a:extLst>
                    <a:ext uri="{FF2B5EF4-FFF2-40B4-BE49-F238E27FC236}">
                      <a16:creationId xmlns:a16="http://schemas.microsoft.com/office/drawing/2014/main" id="{1B142890-37BF-435E-BCA6-8C0F48591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76"/>
                  <a:ext cx="718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5" name="AutoShape 266">
                  <a:extLst>
                    <a:ext uri="{FF2B5EF4-FFF2-40B4-BE49-F238E27FC236}">
                      <a16:creationId xmlns:a16="http://schemas.microsoft.com/office/drawing/2014/main" id="{30625032-60F7-4202-BD24-78025F00EB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92"/>
                  <a:ext cx="687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9" name="Freeform 267">
                <a:extLst>
                  <a:ext uri="{FF2B5EF4-FFF2-40B4-BE49-F238E27FC236}">
                    <a16:creationId xmlns:a16="http://schemas.microsoft.com/office/drawing/2014/main" id="{9EC62BDE-235F-44B4-A06C-68D8D1C9B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0" name="Group 268">
                <a:extLst>
                  <a:ext uri="{FF2B5EF4-FFF2-40B4-BE49-F238E27FC236}">
                    <a16:creationId xmlns:a16="http://schemas.microsoft.com/office/drawing/2014/main" id="{5CCA46FF-33B5-436F-9A6B-7A5EF5CFA3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3372EE63-E546-40B2-B27B-9E87195B9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66"/>
                  <a:ext cx="725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3" name="AutoShape 270">
                  <a:extLst>
                    <a:ext uri="{FF2B5EF4-FFF2-40B4-BE49-F238E27FC236}">
                      <a16:creationId xmlns:a16="http://schemas.microsoft.com/office/drawing/2014/main" id="{8AEF7960-E957-440C-B165-189CD1728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4" cy="11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1" name="Rectangle 271">
                <a:extLst>
                  <a:ext uri="{FF2B5EF4-FFF2-40B4-BE49-F238E27FC236}">
                    <a16:creationId xmlns:a16="http://schemas.microsoft.com/office/drawing/2014/main" id="{75FAC71B-A452-4D26-9025-4609E9387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35"/>
                <a:ext cx="68" cy="228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Freeform 272">
                <a:extLst>
                  <a:ext uri="{FF2B5EF4-FFF2-40B4-BE49-F238E27FC236}">
                    <a16:creationId xmlns:a16="http://schemas.microsoft.com/office/drawing/2014/main" id="{DEEC10BD-1DAB-40A5-885A-291A51985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3">
                <a:extLst>
                  <a:ext uri="{FF2B5EF4-FFF2-40B4-BE49-F238E27FC236}">
                    <a16:creationId xmlns:a16="http://schemas.microsoft.com/office/drawing/2014/main" id="{39EDD821-E3C4-43EE-8B43-E5D0BD526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274">
                <a:extLst>
                  <a:ext uri="{FF2B5EF4-FFF2-40B4-BE49-F238E27FC236}">
                    <a16:creationId xmlns:a16="http://schemas.microsoft.com/office/drawing/2014/main" id="{120C439F-F4E7-48F1-AE70-3C8CFC775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" name="Freeform 275">
                <a:extLst>
                  <a:ext uri="{FF2B5EF4-FFF2-40B4-BE49-F238E27FC236}">
                    <a16:creationId xmlns:a16="http://schemas.microsoft.com/office/drawing/2014/main" id="{AA174D8B-F2DC-4774-9C6C-8EA03AD88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AutoShape 276">
                <a:extLst>
                  <a:ext uri="{FF2B5EF4-FFF2-40B4-BE49-F238E27FC236}">
                    <a16:creationId xmlns:a16="http://schemas.microsoft.com/office/drawing/2014/main" id="{5D562C03-6C56-4719-BB0C-62420E1AE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680"/>
                <a:ext cx="1202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AutoShape 277">
                <a:extLst>
                  <a:ext uri="{FF2B5EF4-FFF2-40B4-BE49-F238E27FC236}">
                    <a16:creationId xmlns:a16="http://schemas.microsoft.com/office/drawing/2014/main" id="{C80A5B02-7C98-4322-8AC6-B14264885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0"/>
                <a:ext cx="1078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Oval 278">
                <a:extLst>
                  <a:ext uri="{FF2B5EF4-FFF2-40B4-BE49-F238E27FC236}">
                    <a16:creationId xmlns:a16="http://schemas.microsoft.com/office/drawing/2014/main" id="{72EAF3FB-1F21-42E7-80A4-E479E26F8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279">
                <a:extLst>
                  <a:ext uri="{FF2B5EF4-FFF2-40B4-BE49-F238E27FC236}">
                    <a16:creationId xmlns:a16="http://schemas.microsoft.com/office/drawing/2014/main" id="{B53541A3-370F-4C82-B1A4-71CDDE51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2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ZapfDingbats" charset="0"/>
                  <a:buNone/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0" name="Oval 280">
                <a:extLst>
                  <a:ext uri="{FF2B5EF4-FFF2-40B4-BE49-F238E27FC236}">
                    <a16:creationId xmlns:a16="http://schemas.microsoft.com/office/drawing/2014/main" id="{FCFF46C9-EA64-45B4-801C-D62F2A40F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2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1" name="Rectangle 281">
                <a:extLst>
                  <a:ext uri="{FF2B5EF4-FFF2-40B4-BE49-F238E27FC236}">
                    <a16:creationId xmlns:a16="http://schemas.microsoft.com/office/drawing/2014/main" id="{31D80612-97C0-46EA-82AD-A987C1FDC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2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7" name="TextBox 492">
              <a:extLst>
                <a:ext uri="{FF2B5EF4-FFF2-40B4-BE49-F238E27FC236}">
                  <a16:creationId xmlns:a16="http://schemas.microsoft.com/office/drawing/2014/main" id="{8804D46A-E9DD-4568-B394-795CFAB69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6020202030204" pitchFamily="34" charset="0"/>
                </a:rPr>
                <a:t>CDN</a:t>
              </a:r>
            </a:p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6020202030204" pitchFamily="34" charset="0"/>
                </a:rPr>
                <a:t>server </a:t>
              </a:r>
            </a:p>
          </p:txBody>
        </p:sp>
      </p:grpSp>
      <p:grpSp>
        <p:nvGrpSpPr>
          <p:cNvPr id="240" name="Group 468">
            <a:extLst>
              <a:ext uri="{FF2B5EF4-FFF2-40B4-BE49-F238E27FC236}">
                <a16:creationId xmlns:a16="http://schemas.microsoft.com/office/drawing/2014/main" id="{C5D823DF-D7E9-4ADC-901D-BBEB4210AF84}"/>
              </a:ext>
            </a:extLst>
          </p:cNvPr>
          <p:cNvGrpSpPr>
            <a:grpSpLocks/>
          </p:cNvGrpSpPr>
          <p:nvPr/>
        </p:nvGrpSpPr>
        <p:grpSpPr bwMode="auto">
          <a:xfrm>
            <a:off x="8044423" y="4268745"/>
            <a:ext cx="1376362" cy="1355725"/>
            <a:chOff x="7030938" y="1184076"/>
            <a:chExt cx="1375947" cy="1355492"/>
          </a:xfrm>
        </p:grpSpPr>
        <p:sp>
          <p:nvSpPr>
            <p:cNvPr id="241" name="Freeform 1287">
              <a:extLst>
                <a:ext uri="{FF2B5EF4-FFF2-40B4-BE49-F238E27FC236}">
                  <a16:creationId xmlns:a16="http://schemas.microsoft.com/office/drawing/2014/main" id="{B3F42835-A60A-48CE-81BE-7B68983ED6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30938" y="1184076"/>
              <a:ext cx="1300345" cy="1355492"/>
            </a:xfrm>
            <a:custGeom>
              <a:avLst/>
              <a:gdLst>
                <a:gd name="T0" fmla="*/ 2147483647 w 10000"/>
                <a:gd name="T1" fmla="*/ 313820797 h 10000"/>
                <a:gd name="T2" fmla="*/ 2147483647 w 10000"/>
                <a:gd name="T3" fmla="*/ 1882906618 h 10000"/>
                <a:gd name="T4" fmla="*/ 2147483647 w 10000"/>
                <a:gd name="T5" fmla="*/ 2147483647 h 10000"/>
                <a:gd name="T6" fmla="*/ 1806182456 w 10000"/>
                <a:gd name="T7" fmla="*/ 2147483647 h 10000"/>
                <a:gd name="T8" fmla="*/ 367550316 w 10000"/>
                <a:gd name="T9" fmla="*/ 2147483647 h 10000"/>
                <a:gd name="T10" fmla="*/ 255562134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537978644 h 10000"/>
                <a:gd name="T32" fmla="*/ 2147483647 w 10000"/>
                <a:gd name="T33" fmla="*/ 12457243 h 10000"/>
                <a:gd name="T34" fmla="*/ 2147483647 w 10000"/>
                <a:gd name="T35" fmla="*/ 313820797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2" name="Group 249">
              <a:extLst>
                <a:ext uri="{FF2B5EF4-FFF2-40B4-BE49-F238E27FC236}">
                  <a16:creationId xmlns:a16="http://schemas.microsoft.com/office/drawing/2014/main" id="{A496030B-F8D1-4E6E-BBBE-77EE545D0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244" name="Freeform 250">
                <a:extLst>
                  <a:ext uri="{FF2B5EF4-FFF2-40B4-BE49-F238E27FC236}">
                    <a16:creationId xmlns:a16="http://schemas.microsoft.com/office/drawing/2014/main" id="{E4240468-87DB-407A-B608-AE78E53C5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251">
                <a:extLst>
                  <a:ext uri="{FF2B5EF4-FFF2-40B4-BE49-F238E27FC236}">
                    <a16:creationId xmlns:a16="http://schemas.microsoft.com/office/drawing/2014/main" id="{EBC97392-D9B6-4578-A04C-9CA1957A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433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Freeform 252">
                <a:extLst>
                  <a:ext uri="{FF2B5EF4-FFF2-40B4-BE49-F238E27FC236}">
                    <a16:creationId xmlns:a16="http://schemas.microsoft.com/office/drawing/2014/main" id="{572C09BA-CB96-4BBA-9955-7BE895E7E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53">
                <a:extLst>
                  <a:ext uri="{FF2B5EF4-FFF2-40B4-BE49-F238E27FC236}">
                    <a16:creationId xmlns:a16="http://schemas.microsoft.com/office/drawing/2014/main" id="{A8C99BCF-0FB7-474F-9C9B-6A46FC385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254">
                <a:extLst>
                  <a:ext uri="{FF2B5EF4-FFF2-40B4-BE49-F238E27FC236}">
                    <a16:creationId xmlns:a16="http://schemas.microsoft.com/office/drawing/2014/main" id="{3FCD62C3-4935-4459-AB98-5B296DC20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49" name="Group 255">
                <a:extLst>
                  <a:ext uri="{FF2B5EF4-FFF2-40B4-BE49-F238E27FC236}">
                    <a16:creationId xmlns:a16="http://schemas.microsoft.com/office/drawing/2014/main" id="{5ACA0D6C-8EF4-47CF-80EA-FF3F6DDD1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4" name="AutoShape 256">
                  <a:extLst>
                    <a:ext uri="{FF2B5EF4-FFF2-40B4-BE49-F238E27FC236}">
                      <a16:creationId xmlns:a16="http://schemas.microsoft.com/office/drawing/2014/main" id="{DC4BDB02-F795-4297-8DA5-6CDC489F7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6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5" name="AutoShape 257">
                  <a:extLst>
                    <a:ext uri="{FF2B5EF4-FFF2-40B4-BE49-F238E27FC236}">
                      <a16:creationId xmlns:a16="http://schemas.microsoft.com/office/drawing/2014/main" id="{53533B42-2A1F-4AEE-B67D-3D3AC589C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5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0" name="Rectangle 258">
                <a:extLst>
                  <a:ext uri="{FF2B5EF4-FFF2-40B4-BE49-F238E27FC236}">
                    <a16:creationId xmlns:a16="http://schemas.microsoft.com/office/drawing/2014/main" id="{FB2E8EE7-C369-4744-96E6-35A9E2BCE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51" name="Group 259">
                <a:extLst>
                  <a:ext uri="{FF2B5EF4-FFF2-40B4-BE49-F238E27FC236}">
                    <a16:creationId xmlns:a16="http://schemas.microsoft.com/office/drawing/2014/main" id="{22F963ED-107B-49A2-A8D6-24A224FBA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2" name="AutoShape 260">
                  <a:extLst>
                    <a:ext uri="{FF2B5EF4-FFF2-40B4-BE49-F238E27FC236}">
                      <a16:creationId xmlns:a16="http://schemas.microsoft.com/office/drawing/2014/main" id="{BCDDFBF0-C1CD-463A-AA8E-F18A25072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3" name="AutoShape 261">
                  <a:extLst>
                    <a:ext uri="{FF2B5EF4-FFF2-40B4-BE49-F238E27FC236}">
                      <a16:creationId xmlns:a16="http://schemas.microsoft.com/office/drawing/2014/main" id="{35FA61F8-82E5-47E2-AC64-4F48A57E9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2" name="Rectangle 262">
                <a:extLst>
                  <a:ext uri="{FF2B5EF4-FFF2-40B4-BE49-F238E27FC236}">
                    <a16:creationId xmlns:a16="http://schemas.microsoft.com/office/drawing/2014/main" id="{9237CBF0-AA0C-43D9-9AD9-497F5C6B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3" name="Rectangle 263">
                <a:extLst>
                  <a:ext uri="{FF2B5EF4-FFF2-40B4-BE49-F238E27FC236}">
                    <a16:creationId xmlns:a16="http://schemas.microsoft.com/office/drawing/2014/main" id="{3551E982-62EF-4B0A-A1ED-942CCB2E7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54" name="Group 264">
                <a:extLst>
                  <a:ext uri="{FF2B5EF4-FFF2-40B4-BE49-F238E27FC236}">
                    <a16:creationId xmlns:a16="http://schemas.microsoft.com/office/drawing/2014/main" id="{49AC4F5B-85B7-43D2-8D7F-82614C4DF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0" name="AutoShape 265">
                  <a:extLst>
                    <a:ext uri="{FF2B5EF4-FFF2-40B4-BE49-F238E27FC236}">
                      <a16:creationId xmlns:a16="http://schemas.microsoft.com/office/drawing/2014/main" id="{1D07797D-4C6F-4913-ADE5-07A165676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1" name="AutoShape 266">
                  <a:extLst>
                    <a:ext uri="{FF2B5EF4-FFF2-40B4-BE49-F238E27FC236}">
                      <a16:creationId xmlns:a16="http://schemas.microsoft.com/office/drawing/2014/main" id="{C2C53B17-1514-47D2-8583-015C66503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5" name="Freeform 267">
                <a:extLst>
                  <a:ext uri="{FF2B5EF4-FFF2-40B4-BE49-F238E27FC236}">
                    <a16:creationId xmlns:a16="http://schemas.microsoft.com/office/drawing/2014/main" id="{86D143EA-89D7-44D3-9A37-7E7AB1CA9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" name="Group 268">
                <a:extLst>
                  <a:ext uri="{FF2B5EF4-FFF2-40B4-BE49-F238E27FC236}">
                    <a16:creationId xmlns:a16="http://schemas.microsoft.com/office/drawing/2014/main" id="{3FFBAD8F-4B22-49A4-A3D5-C195925055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8" name="AutoShape 269">
                  <a:extLst>
                    <a:ext uri="{FF2B5EF4-FFF2-40B4-BE49-F238E27FC236}">
                      <a16:creationId xmlns:a16="http://schemas.microsoft.com/office/drawing/2014/main" id="{BEE87E1F-591B-430D-8B8F-6C3CB25C6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9" name="AutoShape 270">
                  <a:extLst>
                    <a:ext uri="{FF2B5EF4-FFF2-40B4-BE49-F238E27FC236}">
                      <a16:creationId xmlns:a16="http://schemas.microsoft.com/office/drawing/2014/main" id="{4E816ECE-92BA-49EC-B663-4ADCA01B62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7" name="Rectangle 271">
                <a:extLst>
                  <a:ext uri="{FF2B5EF4-FFF2-40B4-BE49-F238E27FC236}">
                    <a16:creationId xmlns:a16="http://schemas.microsoft.com/office/drawing/2014/main" id="{B100517C-540D-47B2-9A9F-9E0A800DA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33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8" name="Freeform 272">
                <a:extLst>
                  <a:ext uri="{FF2B5EF4-FFF2-40B4-BE49-F238E27FC236}">
                    <a16:creationId xmlns:a16="http://schemas.microsoft.com/office/drawing/2014/main" id="{3FA4328C-D7FE-4D99-88C0-C2BB6E0BC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273">
                <a:extLst>
                  <a:ext uri="{FF2B5EF4-FFF2-40B4-BE49-F238E27FC236}">
                    <a16:creationId xmlns:a16="http://schemas.microsoft.com/office/drawing/2014/main" id="{78413024-AF14-4F4F-868D-9B805967D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Oval 274">
                <a:extLst>
                  <a:ext uri="{FF2B5EF4-FFF2-40B4-BE49-F238E27FC236}">
                    <a16:creationId xmlns:a16="http://schemas.microsoft.com/office/drawing/2014/main" id="{AFED80F1-4363-4B18-9509-B61598DDE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1" name="Freeform 275">
                <a:extLst>
                  <a:ext uri="{FF2B5EF4-FFF2-40B4-BE49-F238E27FC236}">
                    <a16:creationId xmlns:a16="http://schemas.microsoft.com/office/drawing/2014/main" id="{A2273374-9E96-46BD-AC5D-B1871594D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AutoShape 276">
                <a:extLst>
                  <a:ext uri="{FF2B5EF4-FFF2-40B4-BE49-F238E27FC236}">
                    <a16:creationId xmlns:a16="http://schemas.microsoft.com/office/drawing/2014/main" id="{D4B8211A-A25A-429D-8D50-5043CC399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3" name="AutoShape 277">
                <a:extLst>
                  <a:ext uri="{FF2B5EF4-FFF2-40B4-BE49-F238E27FC236}">
                    <a16:creationId xmlns:a16="http://schemas.microsoft.com/office/drawing/2014/main" id="{7FBE9232-1FF6-4962-B0E9-92FF97BFE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4" name="Oval 278">
                <a:extLst>
                  <a:ext uri="{FF2B5EF4-FFF2-40B4-BE49-F238E27FC236}">
                    <a16:creationId xmlns:a16="http://schemas.microsoft.com/office/drawing/2014/main" id="{6C32C670-DB71-4E23-8579-39A723EEA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5" name="Oval 279">
                <a:extLst>
                  <a:ext uri="{FF2B5EF4-FFF2-40B4-BE49-F238E27FC236}">
                    <a16:creationId xmlns:a16="http://schemas.microsoft.com/office/drawing/2014/main" id="{7A174015-BC40-4EF1-A87F-D1B068284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ZapfDingbats" charset="0"/>
                  <a:buNone/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6" name="Oval 280">
                <a:extLst>
                  <a:ext uri="{FF2B5EF4-FFF2-40B4-BE49-F238E27FC236}">
                    <a16:creationId xmlns:a16="http://schemas.microsoft.com/office/drawing/2014/main" id="{27DB42BF-3A9A-43F5-9D5A-10A7379BC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7" name="Rectangle 281">
                <a:extLst>
                  <a:ext uri="{FF2B5EF4-FFF2-40B4-BE49-F238E27FC236}">
                    <a16:creationId xmlns:a16="http://schemas.microsoft.com/office/drawing/2014/main" id="{EC581279-68ED-4BB9-952F-00C299415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3" name="TextBox 492">
              <a:extLst>
                <a:ext uri="{FF2B5EF4-FFF2-40B4-BE49-F238E27FC236}">
                  <a16:creationId xmlns:a16="http://schemas.microsoft.com/office/drawing/2014/main" id="{B35C8D74-DDE8-40EB-84D0-2A00CA124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6020202030204" pitchFamily="34" charset="0"/>
                </a:rPr>
                <a:t>CDN</a:t>
              </a:r>
            </a:p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6020202030204" pitchFamily="34" charset="0"/>
                </a:rPr>
                <a:t>server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540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/>
          <a:lstStyle/>
          <a:p>
            <a:r>
              <a:rPr lang="en-US" b="1" dirty="0"/>
              <a:t>References</a:t>
            </a:r>
          </a:p>
          <a:p>
            <a:pPr lvl="1"/>
            <a:r>
              <a:rPr lang="en-US" b="1" dirty="0"/>
              <a:t>[1] </a:t>
            </a:r>
            <a:r>
              <a:rPr lang="en-US" dirty="0"/>
              <a:t>Brownlee, M. [MKBHD]. (2019, October 12). This Is What Happens When You Re-Upload a YouTube Video 1000 Times! . Retrieved from </a:t>
            </a:r>
            <a:r>
              <a:rPr lang="en-US" dirty="0">
                <a:hlinkClick r:id="rId2"/>
              </a:rPr>
              <a:t>https://www.youtube.com/watch?v=JR4KHfqw-oE</a:t>
            </a:r>
            <a:endParaRPr lang="en-US" dirty="0"/>
          </a:p>
          <a:p>
            <a:pPr lvl="1"/>
            <a:r>
              <a:rPr lang="en-US" b="1" dirty="0"/>
              <a:t>[2] </a:t>
            </a:r>
            <a:r>
              <a:rPr lang="en-US" dirty="0"/>
              <a:t>Kurose, J. F., &amp; Ross, K. W. (2017). Computer networking: A top-down approach.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2634"/>
          </a:xfrm>
        </p:spPr>
        <p:txBody>
          <a:bodyPr anchor="t"/>
          <a:lstStyle/>
          <a:p>
            <a:r>
              <a:rPr lang="en-US" dirty="0"/>
              <a:t>FTP stands for </a:t>
            </a:r>
            <a:r>
              <a:rPr lang="en-US" b="1" dirty="0"/>
              <a:t>File transfer protocol</a:t>
            </a:r>
            <a:r>
              <a:rPr lang="en-US" dirty="0"/>
              <a:t>.</a:t>
            </a:r>
          </a:p>
          <a:p>
            <a:r>
              <a:rPr lang="en-US" dirty="0"/>
              <a:t>FTP is a standard internet protocol </a:t>
            </a:r>
            <a:r>
              <a:rPr lang="en-US" b="1" dirty="0"/>
              <a:t>provided by TCP/IP </a:t>
            </a:r>
            <a:r>
              <a:rPr lang="en-US" dirty="0"/>
              <a:t>used for transmitting the files from one host to another.</a:t>
            </a:r>
          </a:p>
          <a:p>
            <a:r>
              <a:rPr lang="en-US" dirty="0"/>
              <a:t>It is </a:t>
            </a:r>
            <a:r>
              <a:rPr lang="en-US" b="1" dirty="0"/>
              <a:t>mainly used for transferring the web page files</a:t>
            </a:r>
            <a:r>
              <a:rPr lang="en-US" dirty="0"/>
              <a:t> from their creator to the computer that acts as a server for other computers on the internet.</a:t>
            </a:r>
          </a:p>
          <a:p>
            <a:r>
              <a:rPr lang="en-US" dirty="0"/>
              <a:t>It is also used for </a:t>
            </a:r>
            <a:r>
              <a:rPr lang="en-US" b="1" dirty="0"/>
              <a:t>downloading the files to computer </a:t>
            </a:r>
            <a:r>
              <a:rPr lang="en-US" dirty="0"/>
              <a:t>from other servers.</a:t>
            </a:r>
          </a:p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It provides the </a:t>
            </a:r>
            <a:r>
              <a:rPr lang="en-US" b="1" dirty="0"/>
              <a:t>sharing of 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used to </a:t>
            </a:r>
            <a:r>
              <a:rPr lang="en-US" b="1" dirty="0"/>
              <a:t>encourage</a:t>
            </a:r>
            <a:r>
              <a:rPr lang="en-US" dirty="0"/>
              <a:t> the use of remote computers.</a:t>
            </a:r>
          </a:p>
          <a:p>
            <a:pPr lvl="1"/>
            <a:r>
              <a:rPr lang="en-US" dirty="0"/>
              <a:t>It transfers the data more </a:t>
            </a:r>
            <a:r>
              <a:rPr lang="en-US" b="1" dirty="0"/>
              <a:t>reliably and efficiently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Why FTP?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2634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Two systems may have different:</a:t>
            </a:r>
          </a:p>
          <a:p>
            <a:r>
              <a:rPr lang="en-US" dirty="0"/>
              <a:t>file conventions.</a:t>
            </a:r>
          </a:p>
          <a:p>
            <a:r>
              <a:rPr lang="en-US" dirty="0"/>
              <a:t>ways to represent text and data.</a:t>
            </a:r>
          </a:p>
          <a:p>
            <a:r>
              <a:rPr lang="en-US" dirty="0"/>
              <a:t>directory structures.</a:t>
            </a:r>
          </a:p>
          <a:p>
            <a:pPr marL="0" indent="0">
              <a:buNone/>
            </a:pPr>
            <a:r>
              <a:rPr lang="en-US" dirty="0"/>
              <a:t>FTP protocol overcomes these problems by establishing two connections between hosts. One connection is used for data transfer, and another connection is used for the control connection.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AutoShape 2" descr="Computer Network FTP">
            <a:extLst>
              <a:ext uri="{FF2B5EF4-FFF2-40B4-BE49-F238E27FC236}">
                <a16:creationId xmlns:a16="http://schemas.microsoft.com/office/drawing/2014/main" id="{469197A2-9E41-4232-B488-424B423D1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4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Mechanism of FTP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7410" name="Picture 2" descr="Computer Network FTP">
            <a:extLst>
              <a:ext uri="{FF2B5EF4-FFF2-40B4-BE49-F238E27FC236}">
                <a16:creationId xmlns:a16="http://schemas.microsoft.com/office/drawing/2014/main" id="{971AE1EC-25B9-402C-A0DF-2A4145E3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69" y="1392195"/>
            <a:ext cx="8370794" cy="470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4B5DF-D4FD-4AF5-A3A3-7013EEB839FD}"/>
              </a:ext>
            </a:extLst>
          </p:cNvPr>
          <p:cNvSpPr txBox="1"/>
          <p:nvPr/>
        </p:nvSpPr>
        <p:spPr>
          <a:xfrm>
            <a:off x="8145997" y="1392195"/>
            <a:ext cx="253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Transfer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62DE5-F42F-4B76-8CB3-DA4865625054}"/>
              </a:ext>
            </a:extLst>
          </p:cNvPr>
          <p:cNvSpPr txBox="1"/>
          <p:nvPr/>
        </p:nvSpPr>
        <p:spPr>
          <a:xfrm>
            <a:off x="5721725" y="1392195"/>
            <a:ext cx="2323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connections: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Types of FTP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2634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Control Connection: </a:t>
            </a:r>
            <a:r>
              <a:rPr lang="en-US" sz="2000" dirty="0"/>
              <a:t>The control connection uses very simple rules for communication. Through control connection, we can transfer a line of command or line of response at a time. The control connection is made between the control processes. The control connection remains connected during the entire interactive FTP session.</a:t>
            </a:r>
          </a:p>
          <a:p>
            <a:r>
              <a:rPr lang="en-US" sz="2000" b="1" dirty="0"/>
              <a:t>Data Connection: </a:t>
            </a:r>
            <a:r>
              <a:rPr lang="en-US" sz="2000" dirty="0"/>
              <a:t>The Data Connection uses very complex rules as data types may vary. The data connection is made between data transfer processes. The data connection opens when a command comes for transferring the files and closes when the file is transferred.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AutoShape 2" descr="Computer Network FTP">
            <a:extLst>
              <a:ext uri="{FF2B5EF4-FFF2-40B4-BE49-F238E27FC236}">
                <a16:creationId xmlns:a16="http://schemas.microsoft.com/office/drawing/2014/main" id="{469197A2-9E41-4232-B488-424B423D1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FTP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2634"/>
          </a:xfrm>
        </p:spPr>
        <p:txBody>
          <a:bodyPr anchor="t"/>
          <a:lstStyle/>
          <a:p>
            <a:r>
              <a:rPr lang="en-US" dirty="0"/>
              <a:t>FTP client is a program that </a:t>
            </a:r>
            <a:r>
              <a:rPr lang="en-US" b="1" dirty="0"/>
              <a:t>implements a file transfer protocol </a:t>
            </a:r>
            <a:r>
              <a:rPr lang="en-US" dirty="0"/>
              <a:t>which allows you to transfer files between two hosts on the internet.</a:t>
            </a:r>
          </a:p>
          <a:p>
            <a:r>
              <a:rPr lang="en-US" dirty="0"/>
              <a:t>It allows a user to </a:t>
            </a:r>
            <a:r>
              <a:rPr lang="en-US" b="1" dirty="0"/>
              <a:t>connect to a remote host </a:t>
            </a:r>
            <a:r>
              <a:rPr lang="en-US" dirty="0"/>
              <a:t>and upload or download the files.</a:t>
            </a:r>
          </a:p>
          <a:p>
            <a:r>
              <a:rPr lang="en-US" dirty="0"/>
              <a:t>It has a </a:t>
            </a:r>
            <a:r>
              <a:rPr lang="en-US" b="1" dirty="0"/>
              <a:t>set of commands </a:t>
            </a:r>
            <a:r>
              <a:rPr lang="en-US" dirty="0"/>
              <a:t>that we can use to connect to a host, transfer the files between you and your host and close the connection.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AutoShape 2" descr="Computer Network FTP">
            <a:extLst>
              <a:ext uri="{FF2B5EF4-FFF2-40B4-BE49-F238E27FC236}">
                <a16:creationId xmlns:a16="http://schemas.microsoft.com/office/drawing/2014/main" id="{469197A2-9E41-4232-B488-424B423D1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FTP Ups and 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517263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pPr lvl="1"/>
            <a:r>
              <a:rPr lang="en-US" b="1" dirty="0"/>
              <a:t>Speed:</a:t>
            </a:r>
            <a:r>
              <a:rPr lang="en-US" dirty="0"/>
              <a:t> The FTP is one of the fastest way to transfer the files from one computer to another computer.</a:t>
            </a:r>
          </a:p>
          <a:p>
            <a:pPr lvl="1"/>
            <a:r>
              <a:rPr lang="en-US" b="1" dirty="0"/>
              <a:t>Efficient:</a:t>
            </a:r>
            <a:r>
              <a:rPr lang="en-US" dirty="0"/>
              <a:t> It is more efficient as we do not need to complete all the operations to get the entire file.</a:t>
            </a:r>
          </a:p>
          <a:p>
            <a:pPr lvl="1"/>
            <a:r>
              <a:rPr lang="en-US" b="1" dirty="0"/>
              <a:t>Security: </a:t>
            </a:r>
            <a:r>
              <a:rPr lang="en-US" dirty="0"/>
              <a:t>To access the FTP server, we need to login with the username and password.</a:t>
            </a:r>
          </a:p>
          <a:p>
            <a:pPr lvl="1"/>
            <a:r>
              <a:rPr lang="en-US" b="1" dirty="0"/>
              <a:t>Back &amp; forth movement:</a:t>
            </a:r>
            <a:r>
              <a:rPr lang="en-US" dirty="0"/>
              <a:t> Suppose you are a manager of the company, you send some information to all the employees, and they all send information back on the same server.</a:t>
            </a:r>
          </a:p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pPr lvl="1"/>
            <a:r>
              <a:rPr lang="en-US" dirty="0"/>
              <a:t>The standard requirement of the industry is that all the </a:t>
            </a:r>
            <a:r>
              <a:rPr lang="en-US" b="1" dirty="0"/>
              <a:t>FTP transmissions should be encrypted</a:t>
            </a:r>
            <a:r>
              <a:rPr lang="en-US" dirty="0"/>
              <a:t>. However, not all the FTP providers are equal and </a:t>
            </a:r>
            <a:r>
              <a:rPr lang="en-US" b="1" dirty="0"/>
              <a:t>not all the providers offer encryption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FTP has the </a:t>
            </a:r>
            <a:r>
              <a:rPr lang="en-US" b="1" dirty="0"/>
              <a:t>size limit of the file is 2GB </a:t>
            </a:r>
            <a:r>
              <a:rPr lang="en-US" dirty="0"/>
              <a:t>that can be sent. It also </a:t>
            </a:r>
            <a:r>
              <a:rPr lang="en-US" b="1" dirty="0"/>
              <a:t>doesn't allow </a:t>
            </a:r>
            <a:r>
              <a:rPr lang="en-US" dirty="0"/>
              <a:t>you to run </a:t>
            </a:r>
            <a:r>
              <a:rPr lang="en-US" b="1" dirty="0"/>
              <a:t>simultaneous transfers to multiple receivers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Passwords and file contents are sent in clear text </a:t>
            </a:r>
            <a:r>
              <a:rPr lang="en-US" dirty="0"/>
              <a:t>that allows unwanted eavesdropping. 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 compatible </a:t>
            </a:r>
            <a:r>
              <a:rPr lang="en-US" dirty="0"/>
              <a:t>with every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AutoShape 2" descr="Computer Network FTP">
            <a:extLst>
              <a:ext uri="{FF2B5EF4-FFF2-40B4-BE49-F238E27FC236}">
                <a16:creationId xmlns:a16="http://schemas.microsoft.com/office/drawing/2014/main" id="{469197A2-9E41-4232-B488-424B423D1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8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6532</TotalTime>
  <Words>2404</Words>
  <Application>Microsoft Office PowerPoint</Application>
  <PresentationFormat>Widescreen</PresentationFormat>
  <Paragraphs>304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Narrow</vt:lpstr>
      <vt:lpstr>Calibri</vt:lpstr>
      <vt:lpstr>Comic Sans MS</vt:lpstr>
      <vt:lpstr>Corbel</vt:lpstr>
      <vt:lpstr>Gill Sans MT</vt:lpstr>
      <vt:lpstr>Symbol</vt:lpstr>
      <vt:lpstr>Times New Roman</vt:lpstr>
      <vt:lpstr>Wingdings</vt:lpstr>
      <vt:lpstr>ZapfDingbats</vt:lpstr>
      <vt:lpstr>Parallax</vt:lpstr>
      <vt:lpstr>Chart</vt:lpstr>
      <vt:lpstr>Application Layer: FTP, P2P and CDN</vt:lpstr>
      <vt:lpstr>Objectives</vt:lpstr>
      <vt:lpstr>FTP</vt:lpstr>
      <vt:lpstr>FTP</vt:lpstr>
      <vt:lpstr>Why FTP?</vt:lpstr>
      <vt:lpstr>Mechanism of FTP</vt:lpstr>
      <vt:lpstr>Types of FTP Connections</vt:lpstr>
      <vt:lpstr>FTP Clients</vt:lpstr>
      <vt:lpstr>FTP Ups and Downs</vt:lpstr>
      <vt:lpstr>Application Layer: FTP, P2P and CDN</vt:lpstr>
      <vt:lpstr>P2P Applications</vt:lpstr>
      <vt:lpstr>Pure P2P Architecture</vt:lpstr>
      <vt:lpstr>File Distribution</vt:lpstr>
      <vt:lpstr>Terms of equations</vt:lpstr>
      <vt:lpstr>File Distribution: Client-Server</vt:lpstr>
      <vt:lpstr>File Distribution: P2P</vt:lpstr>
      <vt:lpstr>Client-Server vs P2P</vt:lpstr>
      <vt:lpstr>P2P File Distribution: BitTorrent</vt:lpstr>
      <vt:lpstr>P2P File Distribution: BitTorrent</vt:lpstr>
      <vt:lpstr>P2P File Distribution: BitTorrent</vt:lpstr>
      <vt:lpstr>P2P Example</vt:lpstr>
      <vt:lpstr>Application Layer: FTP, P2P and CDN</vt:lpstr>
      <vt:lpstr>Content Distribution Networks (CDN)</vt:lpstr>
      <vt:lpstr>Video Streaming and CDNs: Context</vt:lpstr>
      <vt:lpstr>Multimedia Video</vt:lpstr>
      <vt:lpstr>Multimedia: Video</vt:lpstr>
      <vt:lpstr>Streaming Stored Video</vt:lpstr>
      <vt:lpstr>Streaming: DASH</vt:lpstr>
      <vt:lpstr>Streaming: DASH</vt:lpstr>
      <vt:lpstr>Content Distribution Networks (CDNs)</vt:lpstr>
      <vt:lpstr>Content Distribution Networks (CDNs)</vt:lpstr>
      <vt:lpstr>Content Distribution Networks (CDNs)</vt:lpstr>
      <vt:lpstr>CDN Content Access: A Closer Look</vt:lpstr>
      <vt:lpstr>Case Study: Netflix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Arif Shakil</cp:lastModifiedBy>
  <cp:revision>245</cp:revision>
  <dcterms:created xsi:type="dcterms:W3CDTF">2020-06-17T13:03:26Z</dcterms:created>
  <dcterms:modified xsi:type="dcterms:W3CDTF">2020-07-12T21:15:04Z</dcterms:modified>
</cp:coreProperties>
</file>