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6" r:id="rId3"/>
    <p:sldId id="318" r:id="rId4"/>
    <p:sldId id="315" r:id="rId5"/>
    <p:sldId id="314" r:id="rId6"/>
    <p:sldId id="326" r:id="rId7"/>
    <p:sldId id="317" r:id="rId8"/>
    <p:sldId id="327" r:id="rId9"/>
    <p:sldId id="328" r:id="rId10"/>
    <p:sldId id="329" r:id="rId11"/>
    <p:sldId id="319" r:id="rId12"/>
    <p:sldId id="330" r:id="rId13"/>
    <p:sldId id="331" r:id="rId14"/>
    <p:sldId id="332" r:id="rId15"/>
    <p:sldId id="320" r:id="rId16"/>
    <p:sldId id="333" r:id="rId17"/>
    <p:sldId id="334" r:id="rId18"/>
    <p:sldId id="335" r:id="rId19"/>
    <p:sldId id="321" r:id="rId20"/>
    <p:sldId id="336" r:id="rId21"/>
    <p:sldId id="322" r:id="rId22"/>
    <p:sldId id="337" r:id="rId23"/>
    <p:sldId id="323" r:id="rId24"/>
    <p:sldId id="338" r:id="rId25"/>
    <p:sldId id="324" r:id="rId26"/>
    <p:sldId id="33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2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99CCFF"/>
    <a:srgbClr val="FF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414"/>
      </p:cViewPr>
      <p:guideLst>
        <p:guide orient="horz" pos="1472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F82A45-5698-457F-B860-1CA00CEF7C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9E1EB4-3E0F-4821-8CFF-1AEF6D895502}" type="datetimeFigureOut">
              <a:rPr lang="en-US"/>
              <a:pPr>
                <a:defRPr/>
              </a:pPr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FBD4B8-4195-4EDC-94E3-212AA4661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F69AD-3C6F-4759-8ED1-3154D842D474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dit.ie/bmacname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Course Website: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http://www.comp.dit.ie/bmacnamee</a:t>
            </a:r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5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52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0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8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F744B87E-03A4-4629-AB6D-5643AFB1CB36}" type="slidenum">
              <a:rPr lang="en-US" smtClean="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o</a:t>
            </a:r>
            <a:r>
              <a:rPr lang="en-IE" smtClean="0">
                <a:solidFill>
                  <a:schemeClr val="bg1"/>
                </a:solidFill>
              </a:rPr>
              <a:t>f</a:t>
            </a:r>
            <a:br>
              <a:rPr lang="en-IE" smtClean="0">
                <a:solidFill>
                  <a:schemeClr val="bg1"/>
                </a:solidFill>
              </a:rPr>
            </a:br>
            <a:r>
              <a:rPr lang="en-IE" smtClean="0">
                <a:solidFill>
                  <a:schemeClr val="bg1"/>
                </a:solidFill>
              </a:rPr>
              <a:t>32</a:t>
            </a:r>
            <a:endParaRPr lang="en-US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  <a:ln w="25400"/>
        </p:spPr>
        <p:txBody>
          <a:bodyPr anchor="t"/>
          <a:lstStyle/>
          <a:p>
            <a:pPr eaLnBrk="1" hangingPunct="1"/>
            <a:r>
              <a:rPr lang="en-IE" altLang="en-US" dirty="0" smtClean="0"/>
              <a:t>Computer Graphics:</a:t>
            </a:r>
            <a:br>
              <a:rPr lang="en-IE" altLang="en-US" dirty="0" smtClean="0"/>
            </a:br>
            <a:r>
              <a:rPr lang="en-IE" altLang="en-US" dirty="0" smtClean="0"/>
              <a:t>Line Drawing Algorithms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Scan Conversion Algorithms</a:t>
            </a:r>
          </a:p>
          <a:p>
            <a:pPr eaLnBrk="1" hangingPunct="1"/>
            <a:r>
              <a:rPr lang="en-GB" altLang="en-US" dirty="0" smtClean="0"/>
              <a:t>(Midpoint 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70928"/>
              </p:ext>
            </p:extLst>
          </p:nvPr>
        </p:nvGraphicFramePr>
        <p:xfrm>
          <a:off x="782516" y="2364154"/>
          <a:ext cx="7728438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62140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2031023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NE(+1,+1)/E(+1,0)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 updating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Pixel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30+2x50-2x70 = -10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(0, 2)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-10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-10+2x50</a:t>
                      </a:r>
                      <a:r>
                        <a:rPr lang="en-US" sz="1600" b="1" baseline="0" dirty="0" smtClean="0"/>
                        <a:t> = 90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(1, 3)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7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</p:cNvCxnSpPr>
          <p:nvPr/>
        </p:nvCxnSpPr>
        <p:spPr bwMode="auto">
          <a:xfrm flipV="1">
            <a:off x="1687513" y="4740883"/>
            <a:ext cx="1590675" cy="112175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34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2516" y="2364154"/>
          <a:ext cx="7728438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62140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2031023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NE(+1,+1)/E(+1,0)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 updating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Pixel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30+2x50-2x70 = -10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(0, 2)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-10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-10+2x50</a:t>
                      </a:r>
                      <a:r>
                        <a:rPr lang="en-US" sz="1600" b="1" baseline="0" dirty="0" smtClean="0"/>
                        <a:t> = 90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(1, 3)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8228" y="1390838"/>
                <a:ext cx="1877886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28" y="1390838"/>
                <a:ext cx="1877886" cy="55406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56196" y="3184262"/>
                <a:ext cx="1579728" cy="277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196" y="3184262"/>
                <a:ext cx="1579728" cy="277064"/>
              </a:xfrm>
              <a:prstGeom prst="rect">
                <a:avLst/>
              </a:prstGeom>
              <a:blipFill>
                <a:blip r:embed="rId3"/>
                <a:stretch>
                  <a:fillRect l="-1916" r="-19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065" y="4377107"/>
                <a:ext cx="2335063" cy="8618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𝑪𝒉𝒐𝒐𝒔𝒆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𝑵𝑬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𝒏𝒆𝒙𝒕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𝒑𝒊𝒙𝒆𝒍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𝒅𝒙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𝟕𝟎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r>
                  <a:rPr lang="en-US" sz="1400" b="1" dirty="0" smtClean="0"/>
                  <a:t/>
                </a:r>
                <a:br>
                  <a:rPr lang="en-US" sz="1400" b="1" dirty="0" smtClean="0"/>
                </a:br>
                <a:endParaRPr lang="en-US" sz="14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5" y="4377107"/>
                <a:ext cx="2335063" cy="861839"/>
              </a:xfrm>
              <a:prstGeom prst="rect">
                <a:avLst/>
              </a:prstGeom>
              <a:blipFill>
                <a:blip r:embed="rId4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3122" y="4377107"/>
                <a:ext cx="2375394" cy="5539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22" y="4377107"/>
                <a:ext cx="2375394" cy="553998"/>
              </a:xfrm>
              <a:prstGeom prst="rect">
                <a:avLst/>
              </a:prstGeom>
              <a:blipFill>
                <a:blip r:embed="rId5"/>
                <a:stretch>
                  <a:fillRect l="-1786" r="-255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>
            <a:off x="4572128" y="1944900"/>
            <a:ext cx="0" cy="12487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 flipH="1">
            <a:off x="2520597" y="3470713"/>
            <a:ext cx="205153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>
            <a:off x="4572128" y="3470713"/>
            <a:ext cx="213869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  <a:blipFill>
                <a:blip r:embed="rId6"/>
                <a:stretch>
                  <a:fillRect l="-536" r="-142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2"/>
            <a:endCxn id="19" idx="0"/>
          </p:cNvCxnSpPr>
          <p:nvPr/>
        </p:nvCxnSpPr>
        <p:spPr bwMode="auto">
          <a:xfrm>
            <a:off x="2520597" y="5238946"/>
            <a:ext cx="2168267" cy="3764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9" idx="0"/>
          </p:cNvCxnSpPr>
          <p:nvPr/>
        </p:nvCxnSpPr>
        <p:spPr bwMode="auto">
          <a:xfrm flipH="1">
            <a:off x="4688864" y="4931105"/>
            <a:ext cx="2021955" cy="6842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9" idx="2"/>
          </p:cNvCxnSpPr>
          <p:nvPr/>
        </p:nvCxnSpPr>
        <p:spPr bwMode="auto">
          <a:xfrm flipH="1">
            <a:off x="4688863" y="5892359"/>
            <a:ext cx="1" cy="394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9" idx="3"/>
          </p:cNvCxnSpPr>
          <p:nvPr/>
        </p:nvCxnSpPr>
        <p:spPr bwMode="auto">
          <a:xfrm flipV="1">
            <a:off x="6391381" y="5753859"/>
            <a:ext cx="23130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8633012" y="2690809"/>
            <a:ext cx="71373" cy="3063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519037" y="57216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3523" y="1861295"/>
                <a:ext cx="8854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= 50</a:t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23" y="1861295"/>
                <a:ext cx="885435" cy="553998"/>
              </a:xfrm>
              <a:prstGeom prst="rect">
                <a:avLst/>
              </a:prstGeom>
              <a:blipFill>
                <a:blip r:embed="rId7"/>
                <a:stretch>
                  <a:fillRect l="-12414" t="-15385" r="-5517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920105" y="36383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02029" y="35972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383"/>
              </p:ext>
            </p:extLst>
          </p:nvPr>
        </p:nvGraphicFramePr>
        <p:xfrm>
          <a:off x="782516" y="2364154"/>
          <a:ext cx="7728438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62140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2031023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NE(+1,+1)/E(+1,0)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 updating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Pixel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30+2x50-2x70 = -10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(0, 2)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-10+2x50</a:t>
                      </a:r>
                      <a:r>
                        <a:rPr lang="en-US" sz="1600" b="0" baseline="0" dirty="0" smtClean="0"/>
                        <a:t> = 90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(1, 3)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90+2x50-2x70 = 50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(2, 3)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  <a:endCxn id="29712" idx="0"/>
          </p:cNvCxnSpPr>
          <p:nvPr/>
        </p:nvCxnSpPr>
        <p:spPr bwMode="auto">
          <a:xfrm flipV="1">
            <a:off x="1687513" y="4154488"/>
            <a:ext cx="2389981" cy="170815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31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83561"/>
              </p:ext>
            </p:extLst>
          </p:nvPr>
        </p:nvGraphicFramePr>
        <p:xfrm>
          <a:off x="782516" y="2364154"/>
          <a:ext cx="7728438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62140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2031023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NE(+1,+1)/E(+1,0)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 updating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Pixel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30+2x50-2x70 = -10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(0, 2)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-10+2x50</a:t>
                      </a:r>
                      <a:r>
                        <a:rPr lang="en-US" sz="1600" b="0" baseline="0" dirty="0" smtClean="0"/>
                        <a:t> = 90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(1, 3)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90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90+2x50-2x70 = 50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(2, 3)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blipFill>
                <a:blip r:embed="rId2"/>
                <a:stretch>
                  <a:fillRect l="-889" r="-88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2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183561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183561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159016" r="-5329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259016" r="-5329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359016" r="-5329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blipFill>
                <a:blip r:embed="rId3"/>
                <a:stretch>
                  <a:fillRect l="-889" r="-88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774570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50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/>
                            <a:t>50+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𝑵𝑬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/>
                            <a:t> = 10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(3, 4)</a:t>
                          </a: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5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774570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159016" r="-5329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259016" r="-5329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359016" r="-5329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50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459016" r="-5329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(3, 4)</a:t>
                          </a: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5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blipFill>
                <a:blip r:embed="rId3"/>
                <a:stretch>
                  <a:fillRect l="-889" r="-88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3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  <a:endCxn id="29739" idx="4"/>
          </p:cNvCxnSpPr>
          <p:nvPr/>
        </p:nvCxnSpPr>
        <p:spPr bwMode="auto">
          <a:xfrm flipV="1">
            <a:off x="1687513" y="3617913"/>
            <a:ext cx="3210719" cy="224472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5" name="Group 92"/>
          <p:cNvGrpSpPr>
            <a:grpSpLocks/>
          </p:cNvGrpSpPr>
          <p:nvPr/>
        </p:nvGrpSpPr>
        <p:grpSpPr bwMode="auto"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8286" name="Straight Connector 93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862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3916" y="1991457"/>
            <a:ext cx="6400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dirty="0" smtClean="0"/>
              <a:t>Find out the first 7 pixels of the line segment starting from (0, 2) to (70, 52) using midpoint line algorithm</a:t>
            </a:r>
          </a:p>
        </p:txBody>
      </p:sp>
    </p:spTree>
    <p:extLst>
      <p:ext uri="{BB962C8B-B14F-4D97-AF65-F5344CB8AC3E}">
        <p14:creationId xmlns:p14="http://schemas.microsoft.com/office/powerpoint/2010/main" val="25236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44686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50+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</a:t>
                          </a:r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10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/>
                            <a:t>10+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𝑵𝑬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/>
                            <a:t> = -30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(4, 5)</a:t>
                          </a: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5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44686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159016" r="-5329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259016" r="-5329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359016" r="-5329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459016" r="-5329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10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559016" r="-5329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(4, 5)</a:t>
                          </a: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5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blipFill>
                <a:blip r:embed="rId3"/>
                <a:stretch>
                  <a:fillRect l="-889" r="-88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5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  <a:endCxn id="8285" idx="0"/>
          </p:cNvCxnSpPr>
          <p:nvPr/>
        </p:nvCxnSpPr>
        <p:spPr bwMode="auto">
          <a:xfrm flipV="1">
            <a:off x="1687513" y="3036888"/>
            <a:ext cx="4006850" cy="282575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5" name="Group 92"/>
          <p:cNvGrpSpPr>
            <a:grpSpLocks/>
          </p:cNvGrpSpPr>
          <p:nvPr/>
        </p:nvGrpSpPr>
        <p:grpSpPr bwMode="auto"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8286" name="Straight Connector 93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6" name="Group 95"/>
          <p:cNvGrpSpPr>
            <a:grpSpLocks/>
          </p:cNvGrpSpPr>
          <p:nvPr/>
        </p:nvGrpSpPr>
        <p:grpSpPr bwMode="auto"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8284" name="Straight Connector 9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5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506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620298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50+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</a:t>
                          </a:r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(4, 5)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-30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/>
                            <a:t>-30+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baseline="0" dirty="0" smtClean="0"/>
                            <a:t> = 70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(5, 6)</a:t>
                          </a: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620298"/>
                  </p:ext>
                </p:extLst>
              </p:nvPr>
            </p:nvGraphicFramePr>
            <p:xfrm>
              <a:off x="782516" y="2364154"/>
              <a:ext cx="7728438" cy="317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159016" r="-5329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259016" r="-5329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359016" r="-5329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459016" r="-5329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559016" r="-5329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(4, 5)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-30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659016" r="-5329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(5, 6)</a:t>
                          </a: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blipFill>
                <a:blip r:embed="rId3"/>
                <a:stretch>
                  <a:fillRect l="-889" r="-88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3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</p:cNvCxnSpPr>
          <p:nvPr/>
        </p:nvCxnSpPr>
        <p:spPr bwMode="auto">
          <a:xfrm flipV="1">
            <a:off x="1687513" y="2486025"/>
            <a:ext cx="4799012" cy="337661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5" name="Group 92"/>
          <p:cNvGrpSpPr>
            <a:grpSpLocks/>
          </p:cNvGrpSpPr>
          <p:nvPr/>
        </p:nvGrpSpPr>
        <p:grpSpPr bwMode="auto"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8286" name="Straight Connector 93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6" name="Group 95"/>
          <p:cNvGrpSpPr>
            <a:grpSpLocks/>
          </p:cNvGrpSpPr>
          <p:nvPr/>
        </p:nvGrpSpPr>
        <p:grpSpPr bwMode="auto"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8284" name="Straight Connector 9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5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7" name="Group 98"/>
          <p:cNvGrpSpPr>
            <a:grpSpLocks/>
          </p:cNvGrpSpPr>
          <p:nvPr/>
        </p:nvGrpSpPr>
        <p:grpSpPr bwMode="auto">
          <a:xfrm>
            <a:off x="6370151" y="2264020"/>
            <a:ext cx="250825" cy="109537"/>
            <a:chOff x="2357438" y="5414046"/>
            <a:chExt cx="250825" cy="109538"/>
          </a:xfrm>
        </p:grpSpPr>
        <p:cxnSp>
          <p:nvCxnSpPr>
            <p:cNvPr id="8282" name="Straight Connector 99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767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983348"/>
                  </p:ext>
                </p:extLst>
              </p:nvPr>
            </p:nvGraphicFramePr>
            <p:xfrm>
              <a:off x="782516" y="2364154"/>
              <a:ext cx="7728438" cy="354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50+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</a:t>
                          </a:r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(4, 5)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-30+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70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(5, 6)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70+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(6, 6)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04152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983348"/>
                  </p:ext>
                </p:extLst>
              </p:nvPr>
            </p:nvGraphicFramePr>
            <p:xfrm>
              <a:off x="782516" y="2364154"/>
              <a:ext cx="7728438" cy="354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159016" r="-53293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259016" r="-5329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359016" r="-5329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459016" r="-5329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559016" r="-5329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(4, 5)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659016" r="-5329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(5, 6)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759016" r="-5329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(6, 6)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0415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16" y="1641488"/>
                <a:ext cx="4109908" cy="553998"/>
              </a:xfrm>
              <a:prstGeom prst="rect">
                <a:avLst/>
              </a:prstGeom>
              <a:blipFill>
                <a:blip r:embed="rId3"/>
                <a:stretch>
                  <a:fillRect l="-889" r="-88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</p:cNvCxnSpPr>
          <p:nvPr/>
        </p:nvCxnSpPr>
        <p:spPr bwMode="auto">
          <a:xfrm flipV="1">
            <a:off x="1687513" y="1893887"/>
            <a:ext cx="5591175" cy="396875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5" name="Group 92"/>
          <p:cNvGrpSpPr>
            <a:grpSpLocks/>
          </p:cNvGrpSpPr>
          <p:nvPr/>
        </p:nvGrpSpPr>
        <p:grpSpPr bwMode="auto"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8286" name="Straight Connector 93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6" name="Group 95"/>
          <p:cNvGrpSpPr>
            <a:grpSpLocks/>
          </p:cNvGrpSpPr>
          <p:nvPr/>
        </p:nvGrpSpPr>
        <p:grpSpPr bwMode="auto"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8284" name="Straight Connector 9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5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7" name="Group 98"/>
          <p:cNvGrpSpPr>
            <a:grpSpLocks/>
          </p:cNvGrpSpPr>
          <p:nvPr/>
        </p:nvGrpSpPr>
        <p:grpSpPr bwMode="auto">
          <a:xfrm>
            <a:off x="6370151" y="2264020"/>
            <a:ext cx="250825" cy="109537"/>
            <a:chOff x="2357438" y="5414046"/>
            <a:chExt cx="250825" cy="109538"/>
          </a:xfrm>
        </p:grpSpPr>
        <p:cxnSp>
          <p:nvCxnSpPr>
            <p:cNvPr id="8282" name="Straight Connector 99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8" name="Group 101"/>
          <p:cNvGrpSpPr>
            <a:grpSpLocks/>
          </p:cNvGrpSpPr>
          <p:nvPr/>
        </p:nvGrpSpPr>
        <p:grpSpPr bwMode="auto">
          <a:xfrm>
            <a:off x="7153275" y="2262188"/>
            <a:ext cx="250825" cy="111125"/>
            <a:chOff x="2357438" y="5414046"/>
            <a:chExt cx="250825" cy="109538"/>
          </a:xfrm>
        </p:grpSpPr>
        <p:cxnSp>
          <p:nvCxnSpPr>
            <p:cNvPr id="8280" name="Straight Connector 102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274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399060"/>
                  </p:ext>
                </p:extLst>
              </p:nvPr>
            </p:nvGraphicFramePr>
            <p:xfrm>
              <a:off x="782516" y="2364154"/>
              <a:ext cx="7728438" cy="354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50+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</a:t>
                          </a:r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10+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(4, 5)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-30+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baseline="0" dirty="0" smtClean="0"/>
                            <a:t> = 70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(5, 6)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/>
                            <a:t>70+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 smtClean="0"/>
                            <a:t> = 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(6, 6)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04152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399060"/>
                  </p:ext>
                </p:extLst>
              </p:nvPr>
            </p:nvGraphicFramePr>
            <p:xfrm>
              <a:off x="782516" y="2364154"/>
              <a:ext cx="7728438" cy="354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8073">
                      <a:extLst>
                        <a:ext uri="{9D8B030D-6E8A-4147-A177-3AD203B41FA5}">
                          <a16:colId xmlns:a16="http://schemas.microsoft.com/office/drawing/2014/main" val="524119949"/>
                        </a:ext>
                      </a:extLst>
                    </a:gridCol>
                    <a:gridCol w="1288073">
                      <a:extLst>
                        <a:ext uri="{9D8B030D-6E8A-4147-A177-3AD203B41FA5}">
                          <a16:colId xmlns:a16="http://schemas.microsoft.com/office/drawing/2014/main" val="1008734168"/>
                        </a:ext>
                      </a:extLst>
                    </a:gridCol>
                    <a:gridCol w="786467">
                      <a:extLst>
                        <a:ext uri="{9D8B030D-6E8A-4147-A177-3AD203B41FA5}">
                          <a16:colId xmlns:a16="http://schemas.microsoft.com/office/drawing/2014/main" val="1017227164"/>
                        </a:ext>
                      </a:extLst>
                    </a:gridCol>
                    <a:gridCol w="1262140">
                      <a:extLst>
                        <a:ext uri="{9D8B030D-6E8A-4147-A177-3AD203B41FA5}">
                          <a16:colId xmlns:a16="http://schemas.microsoft.com/office/drawing/2014/main" val="3405864379"/>
                        </a:ext>
                      </a:extLst>
                    </a:gridCol>
                    <a:gridCol w="2031023">
                      <a:extLst>
                        <a:ext uri="{9D8B030D-6E8A-4147-A177-3AD203B41FA5}">
                          <a16:colId xmlns:a16="http://schemas.microsoft.com/office/drawing/2014/main" val="3146889501"/>
                        </a:ext>
                      </a:extLst>
                    </a:gridCol>
                    <a:gridCol w="1072662">
                      <a:extLst>
                        <a:ext uri="{9D8B030D-6E8A-4147-A177-3AD203B41FA5}">
                          <a16:colId xmlns:a16="http://schemas.microsoft.com/office/drawing/2014/main" val="240486323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x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y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NE(+1,+1)/E(+1,0)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d updating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Pixel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43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159016" r="-53293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(0, 2)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099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259016" r="-5329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(1, 3)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56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90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359016" r="-5329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(2, 3)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32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3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459016" r="-5329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(3, 4)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4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10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559016" r="-5329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(4, 5)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912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-30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659016" r="-5329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(5, 6)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6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6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70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NE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545" t="-759016" r="-5329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(6, 6)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76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7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0415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7778" y="1415024"/>
                <a:ext cx="41548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=2.50−70=30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=2.50−2.70=−40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=2.50=100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8" y="1415024"/>
                <a:ext cx="4154855" cy="830997"/>
              </a:xfrm>
              <a:prstGeom prst="rect">
                <a:avLst/>
              </a:prstGeom>
              <a:blipFill>
                <a:blip r:embed="rId3"/>
                <a:stretch>
                  <a:fillRect l="-440" r="-44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4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20424"/>
              </p:ext>
            </p:extLst>
          </p:nvPr>
        </p:nvGraphicFramePr>
        <p:xfrm>
          <a:off x="782516" y="2364154"/>
          <a:ext cx="772843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70933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1806819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NE(+1,+1)/E(+1,0)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 updating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8228" y="1390838"/>
                <a:ext cx="2027799" cy="11080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𝟕𝟎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28" y="1390838"/>
                <a:ext cx="2027799" cy="1108060"/>
              </a:xfrm>
              <a:prstGeom prst="rect">
                <a:avLst/>
              </a:prstGeom>
              <a:blipFill>
                <a:blip r:embed="rId2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  <a:blipFill>
                <a:blip r:embed="rId3"/>
                <a:stretch>
                  <a:fillRect l="-4348" r="-372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065" y="4377107"/>
                <a:ext cx="2335063" cy="8618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𝑪𝒉𝒐𝒐𝒔𝒆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𝑵𝑬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𝒏𝒆𝒙𝒕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𝒑𝒊𝒙𝒆𝒍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𝒅𝒙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𝟕𝟎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r>
                  <a:rPr lang="en-US" sz="1400" b="1" dirty="0" smtClean="0"/>
                  <a:t/>
                </a:r>
                <a:br>
                  <a:rPr lang="en-US" sz="1400" b="1" dirty="0" smtClean="0"/>
                </a:br>
                <a:endParaRPr lang="en-US" sz="14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5" y="4377107"/>
                <a:ext cx="2335063" cy="861839"/>
              </a:xfrm>
              <a:prstGeom prst="rect">
                <a:avLst/>
              </a:prstGeom>
              <a:blipFill>
                <a:blip r:embed="rId4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3122" y="4377107"/>
                <a:ext cx="2375394" cy="5539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22" y="4377107"/>
                <a:ext cx="2375394" cy="553998"/>
              </a:xfrm>
              <a:prstGeom prst="rect">
                <a:avLst/>
              </a:prstGeom>
              <a:blipFill>
                <a:blip r:embed="rId5"/>
                <a:stretch>
                  <a:fillRect l="-1786" r="-255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4572128" y="2498898"/>
            <a:ext cx="0" cy="6947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 flipH="1">
            <a:off x="2520597" y="3470713"/>
            <a:ext cx="205153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>
            <a:off x="4572128" y="3470713"/>
            <a:ext cx="213869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  <a:blipFill>
                <a:blip r:embed="rId6"/>
                <a:stretch>
                  <a:fillRect l="-536" r="-142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2"/>
            <a:endCxn id="19" idx="0"/>
          </p:cNvCxnSpPr>
          <p:nvPr/>
        </p:nvCxnSpPr>
        <p:spPr bwMode="auto">
          <a:xfrm>
            <a:off x="2520597" y="5238946"/>
            <a:ext cx="2168267" cy="3764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9" idx="0"/>
          </p:cNvCxnSpPr>
          <p:nvPr/>
        </p:nvCxnSpPr>
        <p:spPr bwMode="auto">
          <a:xfrm flipH="1">
            <a:off x="4688864" y="4931105"/>
            <a:ext cx="2021955" cy="6842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9" idx="2"/>
          </p:cNvCxnSpPr>
          <p:nvPr/>
        </p:nvCxnSpPr>
        <p:spPr bwMode="auto">
          <a:xfrm flipH="1">
            <a:off x="4688863" y="5892359"/>
            <a:ext cx="1" cy="394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9" idx="3"/>
          </p:cNvCxnSpPr>
          <p:nvPr/>
        </p:nvCxnSpPr>
        <p:spPr bwMode="auto">
          <a:xfrm flipV="1">
            <a:off x="6391381" y="5753859"/>
            <a:ext cx="23130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8633012" y="2690809"/>
            <a:ext cx="71373" cy="3063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519037" y="57216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522" y="1861295"/>
                <a:ext cx="221080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2)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52)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22" y="1861295"/>
                <a:ext cx="2210808" cy="1107996"/>
              </a:xfrm>
              <a:prstGeom prst="rect">
                <a:avLst/>
              </a:prstGeom>
              <a:blipFill>
                <a:blip r:embed="rId7"/>
                <a:stretch>
                  <a:fillRect l="-4972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920105" y="36383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02029" y="35972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49932"/>
              </p:ext>
            </p:extLst>
          </p:nvPr>
        </p:nvGraphicFramePr>
        <p:xfrm>
          <a:off x="782516" y="2364154"/>
          <a:ext cx="7728438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62140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2031023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NE(+1,+1)/E(+1,0)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 updating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Pixel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30+2x50-2x70 = -10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(0, 2)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</p:cNvCxnSpPr>
          <p:nvPr/>
        </p:nvCxnSpPr>
        <p:spPr bwMode="auto">
          <a:xfrm flipV="1">
            <a:off x="1687513" y="5301762"/>
            <a:ext cx="795337" cy="56087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1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2516" y="2364154"/>
          <a:ext cx="7728438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73">
                  <a:extLst>
                    <a:ext uri="{9D8B030D-6E8A-4147-A177-3AD203B41FA5}">
                      <a16:colId xmlns:a16="http://schemas.microsoft.com/office/drawing/2014/main" val="524119949"/>
                    </a:ext>
                  </a:extLst>
                </a:gridCol>
                <a:gridCol w="1288073">
                  <a:extLst>
                    <a:ext uri="{9D8B030D-6E8A-4147-A177-3AD203B41FA5}">
                      <a16:colId xmlns:a16="http://schemas.microsoft.com/office/drawing/2014/main" val="1008734168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1017227164"/>
                    </a:ext>
                  </a:extLst>
                </a:gridCol>
                <a:gridCol w="1262140">
                  <a:extLst>
                    <a:ext uri="{9D8B030D-6E8A-4147-A177-3AD203B41FA5}">
                      <a16:colId xmlns:a16="http://schemas.microsoft.com/office/drawing/2014/main" val="3405864379"/>
                    </a:ext>
                  </a:extLst>
                </a:gridCol>
                <a:gridCol w="2031023">
                  <a:extLst>
                    <a:ext uri="{9D8B030D-6E8A-4147-A177-3AD203B41FA5}">
                      <a16:colId xmlns:a16="http://schemas.microsoft.com/office/drawing/2014/main" val="3146889501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0486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NE(+1,+1)/E(+1,0)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 updating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Pixel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30+2x50-2x70 = -10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(0, 2)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9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4924" y="1633907"/>
                <a:ext cx="182415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24" y="1633907"/>
                <a:ext cx="1824154" cy="55406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7604" y="3193649"/>
                <a:ext cx="1753622" cy="277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04" y="3193649"/>
                <a:ext cx="1753622" cy="277064"/>
              </a:xfrm>
              <a:prstGeom prst="rect">
                <a:avLst/>
              </a:prstGeom>
              <a:blipFill>
                <a:blip r:embed="rId3"/>
                <a:stretch>
                  <a:fillRect l="-1384" r="-138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  <a:blipFill>
                <a:blip r:embed="rId4"/>
                <a:stretch>
                  <a:fillRect r="-45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3122" y="4377107"/>
                <a:ext cx="2418098" cy="7386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𝑪𝒉𝒐𝒐𝒔𝒆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𝒏𝒆𝒙𝒕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𝒑𝒊𝒙𝒆𝒍</m:t>
                      </m:r>
                    </m:oMath>
                  </m:oMathPara>
                </a14:m>
                <a:r>
                  <a:rPr lang="en-US" sz="1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6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600" b="0" dirty="0" smtClean="0"/>
                  <a:t> = -10 + 2x50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=90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22" y="4377107"/>
                <a:ext cx="2418098" cy="738664"/>
              </a:xfrm>
              <a:prstGeom prst="rect">
                <a:avLst/>
              </a:prstGeom>
              <a:blipFill>
                <a:blip r:embed="rId5"/>
                <a:stretch>
                  <a:fillRect l="-4762" r="-2005"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4546060" y="2187969"/>
            <a:ext cx="26068" cy="1005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 flipH="1">
            <a:off x="2674677" y="3470713"/>
            <a:ext cx="189745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>
            <a:off x="4572128" y="3470713"/>
            <a:ext cx="2272606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  <a:blipFill>
                <a:blip r:embed="rId6"/>
                <a:stretch>
                  <a:fillRect l="-536" r="-142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2"/>
            <a:endCxn id="19" idx="0"/>
          </p:cNvCxnSpPr>
          <p:nvPr/>
        </p:nvCxnSpPr>
        <p:spPr bwMode="auto">
          <a:xfrm>
            <a:off x="2674677" y="4931169"/>
            <a:ext cx="2014187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9" idx="0"/>
          </p:cNvCxnSpPr>
          <p:nvPr/>
        </p:nvCxnSpPr>
        <p:spPr bwMode="auto">
          <a:xfrm flipH="1">
            <a:off x="4688864" y="5115771"/>
            <a:ext cx="2043307" cy="4995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9" idx="2"/>
          </p:cNvCxnSpPr>
          <p:nvPr/>
        </p:nvCxnSpPr>
        <p:spPr bwMode="auto">
          <a:xfrm flipH="1">
            <a:off x="4688863" y="5892359"/>
            <a:ext cx="1" cy="394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9" idx="3"/>
          </p:cNvCxnSpPr>
          <p:nvPr/>
        </p:nvCxnSpPr>
        <p:spPr bwMode="auto">
          <a:xfrm flipV="1">
            <a:off x="6391381" y="5753859"/>
            <a:ext cx="23130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8633012" y="2690809"/>
            <a:ext cx="71373" cy="3063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519037" y="57216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0105" y="36383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2029" y="359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3523" y="1861295"/>
                <a:ext cx="8854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= 50</a:t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23" y="1861295"/>
                <a:ext cx="885435" cy="553998"/>
              </a:xfrm>
              <a:prstGeom prst="rect">
                <a:avLst/>
              </a:prstGeom>
              <a:blipFill>
                <a:blip r:embed="rId7"/>
                <a:stretch>
                  <a:fillRect l="-12414" t="-15385" r="-5517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6306" r="-16216" b="-50000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3975</TotalTime>
  <Words>1012</Words>
  <Application>Microsoft Office PowerPoint</Application>
  <PresentationFormat>On-screen Show (4:3)</PresentationFormat>
  <Paragraphs>526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BriansTemplate</vt:lpstr>
      <vt:lpstr>Computer Graphics: Line Drawing Algorithms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Graphics: Scan Converting Lines</dc:title>
  <dc:creator>Brian Mac Namee</dc:creator>
  <cp:lastModifiedBy>USER</cp:lastModifiedBy>
  <cp:revision>182</cp:revision>
  <dcterms:created xsi:type="dcterms:W3CDTF">2006-08-11T09:25:18Z</dcterms:created>
  <dcterms:modified xsi:type="dcterms:W3CDTF">2020-07-17T11:31:36Z</dcterms:modified>
</cp:coreProperties>
</file>