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50" r:id="rId2"/>
    <p:sldMasterId id="2147483662" r:id="rId3"/>
  </p:sldMasterIdLst>
  <p:notesMasterIdLst>
    <p:notesMasterId r:id="rId14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12192000" cy="6858000"/>
  <p:notesSz cx="6858000" cy="9144000"/>
  <p:embeddedFontLst>
    <p:embeddedFont>
      <p:font typeface="Overlock" panose="020B060402020202020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2" roundtripDataSignature="AMtx7mi351cjR/4RkiVqmwbUhm9RnbBmS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81EE2C5-680A-4365-A1CF-879EECD02ECE}">
  <a:tblStyle styleId="{281EE2C5-680A-4365-A1CF-879EECD02EC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2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font" Target="fonts/font4.fntdata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font" Target="fonts/font3.fntdata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font" Target="fonts/font1.fntdata"/><Relationship Id="rId23" Type="http://schemas.openxmlformats.org/officeDocument/2006/relationships/presProps" Target="pres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notesMaster" Target="notesMasters/notesMaster1.xml"/><Relationship Id="rId22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2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12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12"/>
          <p:cNvSpPr txBox="1"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Arial"/>
              <a:buNone/>
              <a:defRPr sz="80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2"/>
          <p:cNvSpPr txBox="1"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9" name="Google Shape;19;p12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2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2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2" name="Google Shape;22;p12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25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Google Shape;82;p25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3" name="Google Shape;83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26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9" name="Google Shape;89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7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27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5" name="Google Shape;95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>
            <a:spLocks noGrp="1"/>
          </p:cNvSpPr>
          <p:nvPr>
            <p:ph type="title"/>
          </p:nvPr>
        </p:nvSpPr>
        <p:spPr>
          <a:xfrm>
            <a:off x="1845350" y="1488982"/>
            <a:ext cx="7885545" cy="3259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2118" b="0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6"/>
          <p:cNvSpPr txBox="1">
            <a:spLocks noGrp="1"/>
          </p:cNvSpPr>
          <p:nvPr>
            <p:ph type="body" idx="1"/>
          </p:nvPr>
        </p:nvSpPr>
        <p:spPr>
          <a:xfrm>
            <a:off x="3019137" y="2038071"/>
            <a:ext cx="6076758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6"/>
          <p:cNvSpPr txBox="1">
            <a:spLocks noGrp="1"/>
          </p:cNvSpPr>
          <p:nvPr>
            <p:ph type="ftr" idx="11"/>
          </p:nvPr>
        </p:nvSpPr>
        <p:spPr>
          <a:xfrm>
            <a:off x="5024022" y="5627249"/>
            <a:ext cx="4730138" cy="244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6"/>
          <p:cNvSpPr txBox="1">
            <a:spLocks noGrp="1"/>
          </p:cNvSpPr>
          <p:nvPr>
            <p:ph type="dt" idx="10"/>
          </p:nvPr>
        </p:nvSpPr>
        <p:spPr>
          <a:xfrm>
            <a:off x="739378" y="5627249"/>
            <a:ext cx="3398328" cy="244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16"/>
          <p:cNvSpPr txBox="1">
            <a:spLocks noGrp="1"/>
          </p:cNvSpPr>
          <p:nvPr>
            <p:ph type="sldNum" idx="12"/>
          </p:nvPr>
        </p:nvSpPr>
        <p:spPr>
          <a:xfrm>
            <a:off x="10640477" y="5627249"/>
            <a:ext cx="3398330" cy="244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588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588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588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588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588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588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588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588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588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>
            <a:spLocks noGrp="1"/>
          </p:cNvSpPr>
          <p:nvPr>
            <p:ph type="ftr" idx="11"/>
          </p:nvPr>
        </p:nvSpPr>
        <p:spPr>
          <a:xfrm>
            <a:off x="5024022" y="5627249"/>
            <a:ext cx="4730138" cy="244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17"/>
          <p:cNvSpPr txBox="1">
            <a:spLocks noGrp="1"/>
          </p:cNvSpPr>
          <p:nvPr>
            <p:ph type="dt" idx="10"/>
          </p:nvPr>
        </p:nvSpPr>
        <p:spPr>
          <a:xfrm>
            <a:off x="739378" y="5627249"/>
            <a:ext cx="3398328" cy="244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17"/>
          <p:cNvSpPr txBox="1">
            <a:spLocks noGrp="1"/>
          </p:cNvSpPr>
          <p:nvPr>
            <p:ph type="sldNum" idx="12"/>
          </p:nvPr>
        </p:nvSpPr>
        <p:spPr>
          <a:xfrm>
            <a:off x="10640477" y="5627249"/>
            <a:ext cx="3398330" cy="244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588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588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588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588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588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588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588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588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588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8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8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8" name="Google Shape;38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9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9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20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1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1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7" name="Google Shape;57;p21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21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9" name="Google Shape;59;p21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0" name="Google Shape;60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4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75" name="Google Shape;75;p2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6" name="Google Shape;76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7;p11"/>
          <p:cNvSpPr/>
          <p:nvPr/>
        </p:nvSpPr>
        <p:spPr>
          <a:xfrm>
            <a:off x="0" y="6334316"/>
            <a:ext cx="12192000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8;p11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Arial"/>
              <a:buNone/>
              <a:defRPr sz="4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" name="Google Shape;9;p11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marR="0" lvl="0" indent="-355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 "/>
              <a:defRPr sz="20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◦"/>
              <a:defRPr sz="1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◦"/>
              <a:defRPr sz="14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◦"/>
              <a:defRPr sz="14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◦"/>
              <a:defRPr sz="14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◦"/>
              <a:defRPr sz="14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◦"/>
              <a:defRPr sz="14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◦"/>
              <a:defRPr sz="14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Arial"/>
              <a:buChar char="◦"/>
              <a:defRPr sz="14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11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1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1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3" name="Google Shape;13;p11"/>
          <p:cNvCxnSpPr/>
          <p:nvPr/>
        </p:nvCxnSpPr>
        <p:spPr>
          <a:xfrm>
            <a:off x="1193532" y="1737845"/>
            <a:ext cx="996696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5" name="Google Shape;25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" name="Google Shape;26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" name="Google Shape;27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Google Shape;28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>
            <a:spLocks noGrp="1"/>
          </p:cNvSpPr>
          <p:nvPr>
            <p:ph type="title"/>
          </p:nvPr>
        </p:nvSpPr>
        <p:spPr>
          <a:xfrm>
            <a:off x="1845350" y="1488982"/>
            <a:ext cx="7885545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0" name="Google Shape;100;p15"/>
          <p:cNvSpPr txBox="1">
            <a:spLocks noGrp="1"/>
          </p:cNvSpPr>
          <p:nvPr>
            <p:ph type="body" idx="1"/>
          </p:nvPr>
        </p:nvSpPr>
        <p:spPr>
          <a:xfrm>
            <a:off x="3019137" y="2038071"/>
            <a:ext cx="6076758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1" name="Google Shape;101;p15"/>
          <p:cNvSpPr txBox="1">
            <a:spLocks noGrp="1"/>
          </p:cNvSpPr>
          <p:nvPr>
            <p:ph type="ftr" idx="11"/>
          </p:nvPr>
        </p:nvSpPr>
        <p:spPr>
          <a:xfrm>
            <a:off x="4144818" y="6377549"/>
            <a:ext cx="390236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" name="Google Shape;102;p15"/>
          <p:cNvSpPr txBox="1">
            <a:spLocks noGrp="1"/>
          </p:cNvSpPr>
          <p:nvPr>
            <p:ph type="dt" idx="10"/>
          </p:nvPr>
        </p:nvSpPr>
        <p:spPr>
          <a:xfrm>
            <a:off x="609986" y="6377549"/>
            <a:ext cx="2803621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3" name="Google Shape;103;p15"/>
          <p:cNvSpPr txBox="1">
            <a:spLocks noGrp="1"/>
          </p:cNvSpPr>
          <p:nvPr>
            <p:ph type="sldNum" idx="12"/>
          </p:nvPr>
        </p:nvSpPr>
        <p:spPr>
          <a:xfrm>
            <a:off x="8778394" y="6377549"/>
            <a:ext cx="280362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 rtl="0">
              <a:spcBef>
                <a:spcPts val="0"/>
              </a:spcBef>
              <a:buNone/>
              <a:defRPr sz="18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8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8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8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8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8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8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8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8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3" r:id="rId1"/>
    <p:sldLayoutId id="2147483664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4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18" Type="http://schemas.openxmlformats.org/officeDocument/2006/relationships/image" Target="../media/image33.png"/><Relationship Id="rId26" Type="http://schemas.openxmlformats.org/officeDocument/2006/relationships/image" Target="../media/image41.png"/><Relationship Id="rId3" Type="http://schemas.openxmlformats.org/officeDocument/2006/relationships/image" Target="../media/image18.png"/><Relationship Id="rId21" Type="http://schemas.openxmlformats.org/officeDocument/2006/relationships/image" Target="../media/image36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17" Type="http://schemas.openxmlformats.org/officeDocument/2006/relationships/image" Target="../media/image32.png"/><Relationship Id="rId25" Type="http://schemas.openxmlformats.org/officeDocument/2006/relationships/image" Target="../media/image40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31.png"/><Relationship Id="rId20" Type="http://schemas.openxmlformats.org/officeDocument/2006/relationships/image" Target="../media/image35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24" Type="http://schemas.openxmlformats.org/officeDocument/2006/relationships/image" Target="../media/image39.png"/><Relationship Id="rId5" Type="http://schemas.openxmlformats.org/officeDocument/2006/relationships/image" Target="../media/image20.png"/><Relationship Id="rId15" Type="http://schemas.openxmlformats.org/officeDocument/2006/relationships/image" Target="../media/image30.png"/><Relationship Id="rId23" Type="http://schemas.openxmlformats.org/officeDocument/2006/relationships/image" Target="../media/image38.png"/><Relationship Id="rId10" Type="http://schemas.openxmlformats.org/officeDocument/2006/relationships/image" Target="../media/image25.png"/><Relationship Id="rId19" Type="http://schemas.openxmlformats.org/officeDocument/2006/relationships/image" Target="../media/image34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Relationship Id="rId14" Type="http://schemas.openxmlformats.org/officeDocument/2006/relationships/image" Target="../media/image29.png"/><Relationship Id="rId22" Type="http://schemas.openxmlformats.org/officeDocument/2006/relationships/image" Target="../media/image3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"/>
          <p:cNvSpPr txBox="1"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Arial"/>
              <a:buNone/>
            </a:pPr>
            <a:r>
              <a:rPr lang="en-US"/>
              <a:t>CSE 460: VLSI Design</a:t>
            </a:r>
            <a:br>
              <a:rPr lang="en-US"/>
            </a:br>
            <a:endParaRPr/>
          </a:p>
        </p:txBody>
      </p:sp>
      <p:sp>
        <p:nvSpPr>
          <p:cNvPr id="119" name="Google Shape;119;p1"/>
          <p:cNvSpPr txBox="1">
            <a:spLocks noGrp="1"/>
          </p:cNvSpPr>
          <p:nvPr>
            <p:ph type="subTitle" idx="1"/>
          </p:nvPr>
        </p:nvSpPr>
        <p:spPr>
          <a:xfrm>
            <a:off x="1100051" y="4455620"/>
            <a:ext cx="9817331" cy="1252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LECTURE 8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STATE ASSIGNMENTS USING</a:t>
            </a: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GRAY CODING &amp; ONE-HOT ENCODING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10"/>
          <p:cNvSpPr txBox="1"/>
          <p:nvPr/>
        </p:nvSpPr>
        <p:spPr>
          <a:xfrm>
            <a:off x="1242448" y="5282174"/>
            <a:ext cx="1326496" cy="337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200" rIns="0" bIns="0" anchor="t" anchorCtr="0">
            <a:spAutoFit/>
          </a:bodyPr>
          <a:lstStyle/>
          <a:p>
            <a:pPr marL="11206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18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Figure:</a:t>
            </a:r>
            <a:endParaRPr sz="2118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2" name="Google Shape;332;p10"/>
          <p:cNvSpPr txBox="1"/>
          <p:nvPr/>
        </p:nvSpPr>
        <p:spPr>
          <a:xfrm>
            <a:off x="2110929" y="5282174"/>
            <a:ext cx="7415811" cy="663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200" rIns="0" bIns="0" anchor="t" anchorCtr="0">
            <a:spAutoFit/>
          </a:bodyPr>
          <a:lstStyle/>
          <a:p>
            <a:pPr marL="47628" marR="0" lvl="0" indent="-36421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18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One-hot state assignment of the sequential  circuit for swapping register contents</a:t>
            </a:r>
            <a:endParaRPr/>
          </a:p>
        </p:txBody>
      </p:sp>
      <p:pic>
        <p:nvPicPr>
          <p:cNvPr id="333" name="Google Shape;333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65140" y="2269547"/>
            <a:ext cx="3309156" cy="1277218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" name="Google Shape;334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46551" y="1596022"/>
            <a:ext cx="7415811" cy="2532632"/>
          </a:xfrm>
          <a:prstGeom prst="rect">
            <a:avLst/>
          </a:prstGeom>
          <a:noFill/>
          <a:ln>
            <a:noFill/>
          </a:ln>
        </p:spPr>
      </p:pic>
      <p:sp>
        <p:nvSpPr>
          <p:cNvPr id="335" name="Google Shape;335;p10"/>
          <p:cNvSpPr txBox="1"/>
          <p:nvPr/>
        </p:nvSpPr>
        <p:spPr>
          <a:xfrm>
            <a:off x="2003640" y="1069969"/>
            <a:ext cx="4958603" cy="334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200" rIns="0" bIns="0" anchor="t" anchorCtr="0">
            <a:spAutoFit/>
          </a:bodyPr>
          <a:lstStyle/>
          <a:p>
            <a:pPr marL="11206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ONE-HOT Encoding : Case Study Example 2</a:t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"/>
          <p:cNvSpPr txBox="1">
            <a:spLocks noGrp="1"/>
          </p:cNvSpPr>
          <p:nvPr>
            <p:ph type="title"/>
          </p:nvPr>
        </p:nvSpPr>
        <p:spPr>
          <a:xfrm>
            <a:off x="1743916" y="806824"/>
            <a:ext cx="5880287" cy="4622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33C0B"/>
              </a:buClr>
              <a:buSzPct val="100000"/>
              <a:buFont typeface="Arial"/>
              <a:buNone/>
            </a:pPr>
            <a:r>
              <a:rPr lang="en-US" sz="3000">
                <a:solidFill>
                  <a:srgbClr val="833C0B"/>
                </a:solidFill>
                <a:latin typeface="Arial"/>
                <a:ea typeface="Arial"/>
                <a:cs typeface="Arial"/>
                <a:sym typeface="Arial"/>
              </a:rPr>
              <a:t>Motor Speed Controller </a:t>
            </a:r>
            <a:endParaRPr/>
          </a:p>
        </p:txBody>
      </p:sp>
      <p:pic>
        <p:nvPicPr>
          <p:cNvPr id="125" name="Google Shape;125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6385619">
            <a:off x="1851072" y="3922759"/>
            <a:ext cx="1504390" cy="1665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213412" y="4034118"/>
            <a:ext cx="1613647" cy="1613647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"/>
          <p:cNvSpPr/>
          <p:nvPr/>
        </p:nvSpPr>
        <p:spPr>
          <a:xfrm>
            <a:off x="6633882" y="4269441"/>
            <a:ext cx="1344706" cy="11430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88" b="0" i="0" u="none" strike="noStrike" cap="none">
                <a:solidFill>
                  <a:srgbClr val="1F3864"/>
                </a:solidFill>
                <a:latin typeface="Arial"/>
                <a:ea typeface="Arial"/>
                <a:cs typeface="Arial"/>
                <a:sym typeface="Arial"/>
              </a:rPr>
              <a:t>Comparator</a:t>
            </a:r>
            <a:endParaRPr/>
          </a:p>
        </p:txBody>
      </p:sp>
      <p:sp>
        <p:nvSpPr>
          <p:cNvPr id="128" name="Google Shape;128;p2"/>
          <p:cNvSpPr/>
          <p:nvPr/>
        </p:nvSpPr>
        <p:spPr>
          <a:xfrm rot="10800000">
            <a:off x="7239000" y="5446059"/>
            <a:ext cx="268941" cy="537882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1905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88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2"/>
          <p:cNvSpPr/>
          <p:nvPr/>
        </p:nvSpPr>
        <p:spPr>
          <a:xfrm>
            <a:off x="8127066" y="2420470"/>
            <a:ext cx="1613647" cy="1546412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88" b="0" i="0" u="none" strike="noStrike" cap="none">
                <a:solidFill>
                  <a:srgbClr val="385623"/>
                </a:solidFill>
                <a:latin typeface="Arial"/>
                <a:ea typeface="Arial"/>
                <a:cs typeface="Arial"/>
                <a:sym typeface="Arial"/>
              </a:rPr>
              <a:t>Speed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88" b="0" i="0" u="none" strike="noStrike" cap="none">
                <a:solidFill>
                  <a:srgbClr val="385623"/>
                </a:solidFill>
                <a:latin typeface="Arial"/>
                <a:ea typeface="Arial"/>
                <a:cs typeface="Arial"/>
                <a:sym typeface="Arial"/>
              </a:rPr>
              <a:t>Controller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88" b="0" i="0" u="none" strike="noStrike" cap="none">
                <a:solidFill>
                  <a:srgbClr val="385623"/>
                </a:solidFill>
                <a:latin typeface="Arial"/>
                <a:ea typeface="Arial"/>
                <a:cs typeface="Arial"/>
                <a:sym typeface="Arial"/>
              </a:rPr>
              <a:t>FSM</a:t>
            </a:r>
            <a:endParaRPr/>
          </a:p>
        </p:txBody>
      </p:sp>
      <p:cxnSp>
        <p:nvCxnSpPr>
          <p:cNvPr id="130" name="Google Shape;130;p2"/>
          <p:cNvCxnSpPr/>
          <p:nvPr/>
        </p:nvCxnSpPr>
        <p:spPr>
          <a:xfrm>
            <a:off x="8664949" y="2420470"/>
            <a:ext cx="268941" cy="134471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31" name="Google Shape;131;p2"/>
          <p:cNvCxnSpPr/>
          <p:nvPr/>
        </p:nvCxnSpPr>
        <p:spPr>
          <a:xfrm rot="10800000" flipH="1">
            <a:off x="8933890" y="2420470"/>
            <a:ext cx="201706" cy="134471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32" name="Google Shape;132;p2"/>
          <p:cNvCxnSpPr>
            <a:stCxn id="129" idx="0"/>
          </p:cNvCxnSpPr>
          <p:nvPr/>
        </p:nvCxnSpPr>
        <p:spPr>
          <a:xfrm rot="10800000">
            <a:off x="8933889" y="2151670"/>
            <a:ext cx="0" cy="268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33" name="Google Shape;133;p2"/>
          <p:cNvCxnSpPr/>
          <p:nvPr/>
        </p:nvCxnSpPr>
        <p:spPr>
          <a:xfrm>
            <a:off x="3608294" y="4975412"/>
            <a:ext cx="778809" cy="0"/>
          </a:xfrm>
          <a:prstGeom prst="straightConnector1">
            <a:avLst/>
          </a:prstGeom>
          <a:noFill/>
          <a:ln w="57150" cap="flat" cmpd="sng">
            <a:solidFill>
              <a:srgbClr val="2E75B5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34" name="Google Shape;134;p2"/>
          <p:cNvCxnSpPr/>
          <p:nvPr/>
        </p:nvCxnSpPr>
        <p:spPr>
          <a:xfrm>
            <a:off x="5827059" y="4908176"/>
            <a:ext cx="778809" cy="0"/>
          </a:xfrm>
          <a:prstGeom prst="straightConnector1">
            <a:avLst/>
          </a:prstGeom>
          <a:noFill/>
          <a:ln w="57150" cap="flat" cmpd="sng">
            <a:solidFill>
              <a:srgbClr val="2E75B5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35" name="Google Shape;135;p2"/>
          <p:cNvCxnSpPr/>
          <p:nvPr/>
        </p:nvCxnSpPr>
        <p:spPr>
          <a:xfrm rot="10800000">
            <a:off x="8919882" y="4034118"/>
            <a:ext cx="0" cy="809625"/>
          </a:xfrm>
          <a:prstGeom prst="straightConnector1">
            <a:avLst/>
          </a:prstGeom>
          <a:noFill/>
          <a:ln w="5715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36" name="Google Shape;136;p2"/>
          <p:cNvCxnSpPr/>
          <p:nvPr/>
        </p:nvCxnSpPr>
        <p:spPr>
          <a:xfrm>
            <a:off x="8012206" y="4840941"/>
            <a:ext cx="907676" cy="0"/>
          </a:xfrm>
          <a:prstGeom prst="straightConnector1">
            <a:avLst/>
          </a:prstGeom>
          <a:noFill/>
          <a:ln w="57150" cap="flat" cmpd="sng">
            <a:solidFill>
              <a:srgbClr val="2E75B5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37" name="Google Shape;137;p2"/>
          <p:cNvCxnSpPr/>
          <p:nvPr/>
        </p:nvCxnSpPr>
        <p:spPr>
          <a:xfrm rot="10800000">
            <a:off x="9861176" y="3025588"/>
            <a:ext cx="0" cy="268941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38" name="Google Shape;138;p2"/>
          <p:cNvSpPr txBox="1"/>
          <p:nvPr/>
        </p:nvSpPr>
        <p:spPr>
          <a:xfrm>
            <a:off x="9928412" y="2958353"/>
            <a:ext cx="739588" cy="3639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65" b="1" i="0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Reset</a:t>
            </a:r>
            <a:endParaRPr/>
          </a:p>
        </p:txBody>
      </p:sp>
      <p:sp>
        <p:nvSpPr>
          <p:cNvPr id="139" name="Google Shape;139;p2"/>
          <p:cNvSpPr txBox="1"/>
          <p:nvPr/>
        </p:nvSpPr>
        <p:spPr>
          <a:xfrm>
            <a:off x="8583706" y="1798544"/>
            <a:ext cx="672353" cy="6355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65" b="1" i="0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Clock</a:t>
            </a:r>
            <a:endParaRPr/>
          </a:p>
        </p:txBody>
      </p:sp>
      <p:sp>
        <p:nvSpPr>
          <p:cNvPr id="140" name="Google Shape;140;p2"/>
          <p:cNvSpPr txBox="1"/>
          <p:nvPr/>
        </p:nvSpPr>
        <p:spPr>
          <a:xfrm>
            <a:off x="4213412" y="5765426"/>
            <a:ext cx="1613647" cy="3639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65" b="1" i="0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Accelerometer</a:t>
            </a:r>
            <a:endParaRPr/>
          </a:p>
        </p:txBody>
      </p:sp>
      <p:sp>
        <p:nvSpPr>
          <p:cNvPr id="141" name="Google Shape;141;p2"/>
          <p:cNvSpPr txBox="1"/>
          <p:nvPr/>
        </p:nvSpPr>
        <p:spPr>
          <a:xfrm>
            <a:off x="6970059" y="6034368"/>
            <a:ext cx="941294" cy="3639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65" b="1" i="0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20 rpm</a:t>
            </a:r>
            <a:endParaRPr/>
          </a:p>
        </p:txBody>
      </p:sp>
      <p:sp>
        <p:nvSpPr>
          <p:cNvPr id="142" name="Google Shape;142;p2"/>
          <p:cNvSpPr txBox="1"/>
          <p:nvPr/>
        </p:nvSpPr>
        <p:spPr>
          <a:xfrm>
            <a:off x="1994647" y="5765426"/>
            <a:ext cx="1613647" cy="3639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65" b="1" i="0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DC Motor</a:t>
            </a:r>
            <a:endParaRPr/>
          </a:p>
        </p:txBody>
      </p:sp>
      <p:sp>
        <p:nvSpPr>
          <p:cNvPr id="143" name="Google Shape;143;p2"/>
          <p:cNvSpPr/>
          <p:nvPr/>
        </p:nvSpPr>
        <p:spPr>
          <a:xfrm>
            <a:off x="4280647" y="1949824"/>
            <a:ext cx="1843368" cy="1210235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rgbClr val="5252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88" b="0" i="0" u="none" strike="noStrike" cap="none">
                <a:solidFill>
                  <a:srgbClr val="833C0B"/>
                </a:solidFill>
                <a:latin typeface="Arial"/>
                <a:ea typeface="Arial"/>
                <a:cs typeface="Arial"/>
                <a:sym typeface="Arial"/>
              </a:rPr>
              <a:t>Speed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88" b="0" i="0" u="none" strike="noStrike" cap="none">
                <a:solidFill>
                  <a:srgbClr val="833C0B"/>
                </a:solidFill>
                <a:latin typeface="Arial"/>
                <a:ea typeface="Arial"/>
                <a:cs typeface="Arial"/>
                <a:sym typeface="Arial"/>
              </a:rPr>
              <a:t>Controlling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88" b="0" i="0" u="none" strike="noStrike" cap="none">
                <a:solidFill>
                  <a:srgbClr val="833C0B"/>
                </a:solidFill>
                <a:latin typeface="Arial"/>
                <a:ea typeface="Arial"/>
                <a:cs typeface="Arial"/>
                <a:sym typeface="Arial"/>
              </a:rPr>
              <a:t>Mechanism</a:t>
            </a:r>
            <a:endParaRPr/>
          </a:p>
        </p:txBody>
      </p:sp>
      <p:cxnSp>
        <p:nvCxnSpPr>
          <p:cNvPr id="144" name="Google Shape;144;p2"/>
          <p:cNvCxnSpPr>
            <a:stCxn id="129" idx="1"/>
          </p:cNvCxnSpPr>
          <p:nvPr/>
        </p:nvCxnSpPr>
        <p:spPr>
          <a:xfrm rot="10800000">
            <a:off x="6123966" y="2554976"/>
            <a:ext cx="2003100" cy="638700"/>
          </a:xfrm>
          <a:prstGeom prst="bentConnector3">
            <a:avLst>
              <a:gd name="adj1" fmla="val 50000"/>
            </a:avLst>
          </a:prstGeom>
          <a:noFill/>
          <a:ln w="57150" cap="flat" cmpd="sng">
            <a:solidFill>
              <a:srgbClr val="2E75B5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45" name="Google Shape;145;p2"/>
          <p:cNvCxnSpPr>
            <a:stCxn id="143" idx="1"/>
            <a:endCxn id="125" idx="3"/>
          </p:cNvCxnSpPr>
          <p:nvPr/>
        </p:nvCxnSpPr>
        <p:spPr>
          <a:xfrm flipH="1">
            <a:off x="2390647" y="2554942"/>
            <a:ext cx="1890000" cy="1479000"/>
          </a:xfrm>
          <a:prstGeom prst="bentConnector2">
            <a:avLst/>
          </a:prstGeom>
          <a:noFill/>
          <a:ln w="5715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46" name="Google Shape;146;p2"/>
          <p:cNvSpPr txBox="1"/>
          <p:nvPr/>
        </p:nvSpPr>
        <p:spPr>
          <a:xfrm>
            <a:off x="9135596" y="4269441"/>
            <a:ext cx="456640" cy="3910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41" b="0" i="0" u="none" strike="noStrike" cap="none">
                <a:solidFill>
                  <a:srgbClr val="C00000"/>
                </a:solidFill>
                <a:latin typeface="Overlock"/>
                <a:ea typeface="Overlock"/>
                <a:cs typeface="Overlock"/>
                <a:sym typeface="Overlock"/>
              </a:rPr>
              <a:t>w</a:t>
            </a:r>
            <a:endParaRPr/>
          </a:p>
        </p:txBody>
      </p:sp>
      <p:sp>
        <p:nvSpPr>
          <p:cNvPr id="147" name="Google Shape;147;p2"/>
          <p:cNvSpPr txBox="1"/>
          <p:nvPr/>
        </p:nvSpPr>
        <p:spPr>
          <a:xfrm>
            <a:off x="6499412" y="2108107"/>
            <a:ext cx="456640" cy="3910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41" b="0" i="0" u="none" strike="noStrike" cap="none">
                <a:solidFill>
                  <a:srgbClr val="C00000"/>
                </a:solidFill>
                <a:latin typeface="Overlock"/>
                <a:ea typeface="Overlock"/>
                <a:cs typeface="Overlock"/>
                <a:sym typeface="Overlock"/>
              </a:rPr>
              <a:t>z</a:t>
            </a:r>
            <a:endParaRPr/>
          </a:p>
        </p:txBody>
      </p:sp>
      <p:sp>
        <p:nvSpPr>
          <p:cNvPr id="148" name="Google Shape;148;p2"/>
          <p:cNvSpPr txBox="1"/>
          <p:nvPr/>
        </p:nvSpPr>
        <p:spPr>
          <a:xfrm>
            <a:off x="1743916" y="1296049"/>
            <a:ext cx="322986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Case Study Example 1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"/>
          <p:cNvSpPr txBox="1"/>
          <p:nvPr/>
        </p:nvSpPr>
        <p:spPr>
          <a:xfrm>
            <a:off x="2615173" y="5523100"/>
            <a:ext cx="1327897" cy="337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200" rIns="0" bIns="0" anchor="t" anchorCtr="0">
            <a:spAutoFit/>
          </a:bodyPr>
          <a:lstStyle/>
          <a:p>
            <a:pPr marL="11206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18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8.16.</a:t>
            </a:r>
            <a:endParaRPr sz="2118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4" name="Google Shape;154;p3"/>
          <p:cNvSpPr txBox="1"/>
          <p:nvPr/>
        </p:nvSpPr>
        <p:spPr>
          <a:xfrm>
            <a:off x="4122365" y="5523100"/>
            <a:ext cx="5586132" cy="663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200" rIns="0" bIns="0" anchor="t" anchorCtr="0">
            <a:spAutoFit/>
          </a:bodyPr>
          <a:lstStyle/>
          <a:p>
            <a:pPr marL="47628" marR="0" lvl="0" indent="-36421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18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Improved state assignment for the sequential circuit  in Figure 8.4. Example 1</a:t>
            </a:r>
            <a:endParaRPr/>
          </a:p>
        </p:txBody>
      </p:sp>
      <p:sp>
        <p:nvSpPr>
          <p:cNvPr id="155" name="Google Shape;155;p3"/>
          <p:cNvSpPr txBox="1">
            <a:spLocks noGrp="1"/>
          </p:cNvSpPr>
          <p:nvPr>
            <p:ph type="title"/>
          </p:nvPr>
        </p:nvSpPr>
        <p:spPr>
          <a:xfrm>
            <a:off x="3517247" y="337833"/>
            <a:ext cx="5518897" cy="337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200" rIns="0" bIns="0" anchor="t" anchorCtr="0">
            <a:spAutoFit/>
          </a:bodyPr>
          <a:lstStyle/>
          <a:p>
            <a:pPr marL="11206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State Assignment Problem : Case Study Example 1</a:t>
            </a:r>
            <a:endParaRPr/>
          </a:p>
        </p:txBody>
      </p:sp>
      <p:pic>
        <p:nvPicPr>
          <p:cNvPr id="156" name="Google Shape;156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2904" y="2533290"/>
            <a:ext cx="3935927" cy="22465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72221" y="730655"/>
            <a:ext cx="6936798" cy="13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260473" y="2520722"/>
            <a:ext cx="3599078" cy="2249424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3"/>
          <p:cNvSpPr txBox="1"/>
          <p:nvPr/>
        </p:nvSpPr>
        <p:spPr>
          <a:xfrm>
            <a:off x="2175163" y="2189020"/>
            <a:ext cx="1884218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632423"/>
                </a:solidFill>
                <a:latin typeface="Arial"/>
                <a:ea typeface="Arial"/>
                <a:cs typeface="Arial"/>
                <a:sym typeface="Arial"/>
              </a:rPr>
              <a:t>Initial Assignment</a:t>
            </a:r>
            <a:endParaRPr/>
          </a:p>
        </p:txBody>
      </p:sp>
      <p:sp>
        <p:nvSpPr>
          <p:cNvPr id="160" name="Google Shape;160;p3"/>
          <p:cNvSpPr txBox="1"/>
          <p:nvPr/>
        </p:nvSpPr>
        <p:spPr>
          <a:xfrm>
            <a:off x="7148944" y="2189022"/>
            <a:ext cx="2189018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632423"/>
                </a:solidFill>
                <a:latin typeface="Arial"/>
                <a:ea typeface="Arial"/>
                <a:cs typeface="Arial"/>
                <a:sym typeface="Arial"/>
              </a:rPr>
              <a:t>Improved Assignment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4"/>
          <p:cNvSpPr txBox="1"/>
          <p:nvPr/>
        </p:nvSpPr>
        <p:spPr>
          <a:xfrm>
            <a:off x="2854699" y="5353611"/>
            <a:ext cx="1327897" cy="337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200" rIns="0" bIns="0" anchor="t" anchorCtr="0">
            <a:spAutoFit/>
          </a:bodyPr>
          <a:lstStyle/>
          <a:p>
            <a:pPr marL="11206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18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8.17.</a:t>
            </a:r>
            <a:endParaRPr sz="2118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6" name="Google Shape;166;p4"/>
          <p:cNvSpPr txBox="1"/>
          <p:nvPr/>
        </p:nvSpPr>
        <p:spPr>
          <a:xfrm>
            <a:off x="4360490" y="5353611"/>
            <a:ext cx="5034243" cy="663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200" rIns="0" bIns="0" anchor="t" anchorCtr="0">
            <a:spAutoFit/>
          </a:bodyPr>
          <a:lstStyle/>
          <a:p>
            <a:pPr marL="47628" marR="0" lvl="0" indent="-36421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18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Final circuit for the improved state assignment  in Figure 8.16.</a:t>
            </a:r>
            <a:endParaRPr/>
          </a:p>
        </p:txBody>
      </p:sp>
      <p:sp>
        <p:nvSpPr>
          <p:cNvPr id="167" name="Google Shape;167;p4"/>
          <p:cNvSpPr/>
          <p:nvPr/>
        </p:nvSpPr>
        <p:spPr>
          <a:xfrm>
            <a:off x="7890911" y="1231247"/>
            <a:ext cx="2721628" cy="3386978"/>
          </a:xfrm>
          <a:custGeom>
            <a:avLst/>
            <a:gdLst/>
            <a:ahLst/>
            <a:cxnLst/>
            <a:rect l="l" t="t" r="r" b="b"/>
            <a:pathLst>
              <a:path w="3084829" h="3837940" extrusionOk="0">
                <a:moveTo>
                  <a:pt x="676656" y="475488"/>
                </a:moveTo>
                <a:lnTo>
                  <a:pt x="451104" y="478536"/>
                </a:lnTo>
                <a:lnTo>
                  <a:pt x="451104" y="496824"/>
                </a:lnTo>
                <a:lnTo>
                  <a:pt x="676656" y="493776"/>
                </a:lnTo>
                <a:lnTo>
                  <a:pt x="676656" y="475488"/>
                </a:lnTo>
                <a:close/>
              </a:path>
              <a:path w="3084829" h="3837940" extrusionOk="0">
                <a:moveTo>
                  <a:pt x="676656" y="161544"/>
                </a:moveTo>
                <a:lnTo>
                  <a:pt x="451104" y="161544"/>
                </a:lnTo>
                <a:lnTo>
                  <a:pt x="451104" y="182880"/>
                </a:lnTo>
                <a:lnTo>
                  <a:pt x="676656" y="179832"/>
                </a:lnTo>
                <a:lnTo>
                  <a:pt x="676656" y="161544"/>
                </a:lnTo>
                <a:close/>
              </a:path>
              <a:path w="3084829" h="3837940" extrusionOk="0">
                <a:moveTo>
                  <a:pt x="1368552" y="320040"/>
                </a:moveTo>
                <a:lnTo>
                  <a:pt x="1091184" y="320040"/>
                </a:lnTo>
                <a:lnTo>
                  <a:pt x="1091184" y="338328"/>
                </a:lnTo>
                <a:lnTo>
                  <a:pt x="1368552" y="338328"/>
                </a:lnTo>
                <a:lnTo>
                  <a:pt x="1368552" y="320040"/>
                </a:lnTo>
                <a:close/>
              </a:path>
              <a:path w="3084829" h="3837940" extrusionOk="0">
                <a:moveTo>
                  <a:pt x="3084576" y="1603248"/>
                </a:moveTo>
                <a:lnTo>
                  <a:pt x="3081528" y="1597152"/>
                </a:lnTo>
                <a:lnTo>
                  <a:pt x="2118360" y="1597152"/>
                </a:lnTo>
                <a:lnTo>
                  <a:pt x="2118360" y="1307592"/>
                </a:lnTo>
                <a:lnTo>
                  <a:pt x="2398776" y="1307592"/>
                </a:lnTo>
                <a:lnTo>
                  <a:pt x="2398776" y="1292352"/>
                </a:lnTo>
                <a:lnTo>
                  <a:pt x="2398776" y="1280160"/>
                </a:lnTo>
                <a:lnTo>
                  <a:pt x="2398776" y="27432"/>
                </a:lnTo>
                <a:lnTo>
                  <a:pt x="2398776" y="12192"/>
                </a:lnTo>
                <a:lnTo>
                  <a:pt x="2398776" y="0"/>
                </a:lnTo>
                <a:lnTo>
                  <a:pt x="2368296" y="0"/>
                </a:lnTo>
                <a:lnTo>
                  <a:pt x="2368296" y="27432"/>
                </a:lnTo>
                <a:lnTo>
                  <a:pt x="2368296" y="1280160"/>
                </a:lnTo>
                <a:lnTo>
                  <a:pt x="1834896" y="1280160"/>
                </a:lnTo>
                <a:lnTo>
                  <a:pt x="1834896" y="27432"/>
                </a:lnTo>
                <a:lnTo>
                  <a:pt x="2368296" y="27432"/>
                </a:lnTo>
                <a:lnTo>
                  <a:pt x="2368296" y="0"/>
                </a:lnTo>
                <a:lnTo>
                  <a:pt x="1804416" y="0"/>
                </a:lnTo>
                <a:lnTo>
                  <a:pt x="1804416" y="1307592"/>
                </a:lnTo>
                <a:lnTo>
                  <a:pt x="2100072" y="1307592"/>
                </a:lnTo>
                <a:lnTo>
                  <a:pt x="2100072" y="1612392"/>
                </a:lnTo>
                <a:lnTo>
                  <a:pt x="2103120" y="1615440"/>
                </a:lnTo>
                <a:lnTo>
                  <a:pt x="3066288" y="1615440"/>
                </a:lnTo>
                <a:lnTo>
                  <a:pt x="3066288" y="3819144"/>
                </a:lnTo>
                <a:lnTo>
                  <a:pt x="0" y="3819144"/>
                </a:lnTo>
                <a:lnTo>
                  <a:pt x="0" y="3837432"/>
                </a:lnTo>
                <a:lnTo>
                  <a:pt x="3081528" y="3837432"/>
                </a:lnTo>
                <a:lnTo>
                  <a:pt x="3084576" y="3834384"/>
                </a:lnTo>
                <a:lnTo>
                  <a:pt x="3084576" y="3828288"/>
                </a:lnTo>
                <a:lnTo>
                  <a:pt x="3084576" y="3819144"/>
                </a:lnTo>
                <a:lnTo>
                  <a:pt x="3084576" y="1615440"/>
                </a:lnTo>
                <a:lnTo>
                  <a:pt x="3084576" y="160324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88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4"/>
          <p:cNvSpPr txBox="1"/>
          <p:nvPr/>
        </p:nvSpPr>
        <p:spPr>
          <a:xfrm>
            <a:off x="9533973" y="1417544"/>
            <a:ext cx="152681" cy="2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750" rIns="0" bIns="0" anchor="t" anchorCtr="0">
            <a:spAutoFit/>
          </a:bodyPr>
          <a:lstStyle/>
          <a:p>
            <a:pPr marL="11206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1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endParaRPr sz="1412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4"/>
          <p:cNvSpPr txBox="1"/>
          <p:nvPr/>
        </p:nvSpPr>
        <p:spPr>
          <a:xfrm>
            <a:off x="9829528" y="1409140"/>
            <a:ext cx="162485" cy="2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750" rIns="0" bIns="0" anchor="t" anchorCtr="0">
            <a:spAutoFit/>
          </a:bodyPr>
          <a:lstStyle/>
          <a:p>
            <a:pPr marL="11206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1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</a:t>
            </a:r>
            <a:endParaRPr sz="1412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0" name="Google Shape;170;p4"/>
          <p:cNvGrpSpPr/>
          <p:nvPr/>
        </p:nvGrpSpPr>
        <p:grpSpPr>
          <a:xfrm>
            <a:off x="7890910" y="1514196"/>
            <a:ext cx="2116287" cy="3095513"/>
            <a:chOff x="5681471" y="1716023"/>
            <a:chExt cx="2398776" cy="3508248"/>
          </a:xfrm>
        </p:grpSpPr>
        <p:sp>
          <p:nvSpPr>
            <p:cNvPr id="171" name="Google Shape;171;p4"/>
            <p:cNvSpPr/>
            <p:nvPr/>
          </p:nvSpPr>
          <p:spPr>
            <a:xfrm>
              <a:off x="7903463" y="2231135"/>
              <a:ext cx="79375" cy="21590"/>
            </a:xfrm>
            <a:custGeom>
              <a:avLst/>
              <a:gdLst/>
              <a:ahLst/>
              <a:cxnLst/>
              <a:rect l="l" t="t" r="r" b="b"/>
              <a:pathLst>
                <a:path w="79375" h="21589" extrusionOk="0">
                  <a:moveTo>
                    <a:pt x="79247" y="0"/>
                  </a:moveTo>
                  <a:lnTo>
                    <a:pt x="0" y="0"/>
                  </a:lnTo>
                  <a:lnTo>
                    <a:pt x="0" y="21336"/>
                  </a:lnTo>
                  <a:lnTo>
                    <a:pt x="79247" y="18287"/>
                  </a:lnTo>
                  <a:lnTo>
                    <a:pt x="7924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8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4"/>
            <p:cNvSpPr/>
            <p:nvPr/>
          </p:nvSpPr>
          <p:spPr>
            <a:xfrm>
              <a:off x="7495031" y="2276855"/>
              <a:ext cx="128016" cy="173736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8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4"/>
            <p:cNvSpPr/>
            <p:nvPr/>
          </p:nvSpPr>
          <p:spPr>
            <a:xfrm>
              <a:off x="7744967" y="2682239"/>
              <a:ext cx="91439" cy="12192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8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4"/>
            <p:cNvSpPr/>
            <p:nvPr/>
          </p:nvSpPr>
          <p:spPr>
            <a:xfrm>
              <a:off x="7050023" y="1716023"/>
              <a:ext cx="451484" cy="18415"/>
            </a:xfrm>
            <a:custGeom>
              <a:avLst/>
              <a:gdLst/>
              <a:ahLst/>
              <a:cxnLst/>
              <a:rect l="l" t="t" r="r" b="b"/>
              <a:pathLst>
                <a:path w="451484" h="18414" extrusionOk="0">
                  <a:moveTo>
                    <a:pt x="451103" y="0"/>
                  </a:moveTo>
                  <a:lnTo>
                    <a:pt x="0" y="0"/>
                  </a:lnTo>
                  <a:lnTo>
                    <a:pt x="0" y="18287"/>
                  </a:lnTo>
                  <a:lnTo>
                    <a:pt x="451103" y="18287"/>
                  </a:lnTo>
                  <a:lnTo>
                    <a:pt x="45110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8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4"/>
            <p:cNvSpPr/>
            <p:nvPr/>
          </p:nvSpPr>
          <p:spPr>
            <a:xfrm>
              <a:off x="5681471" y="3617975"/>
              <a:ext cx="2398776" cy="1606296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8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6" name="Google Shape;176;p4"/>
          <p:cNvSpPr txBox="1"/>
          <p:nvPr/>
        </p:nvSpPr>
        <p:spPr>
          <a:xfrm>
            <a:off x="9829528" y="1976438"/>
            <a:ext cx="162485" cy="2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750" rIns="0" bIns="0" anchor="t" anchorCtr="0">
            <a:spAutoFit/>
          </a:bodyPr>
          <a:lstStyle/>
          <a:p>
            <a:pPr marL="11206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1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</a:t>
            </a:r>
            <a:endParaRPr sz="1412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4"/>
          <p:cNvSpPr txBox="1"/>
          <p:nvPr/>
        </p:nvSpPr>
        <p:spPr>
          <a:xfrm>
            <a:off x="9533973" y="3379975"/>
            <a:ext cx="152681" cy="2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750" rIns="0" bIns="0" anchor="t" anchorCtr="0">
            <a:spAutoFit/>
          </a:bodyPr>
          <a:lstStyle/>
          <a:p>
            <a:pPr marL="11206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1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endParaRPr sz="1412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4"/>
          <p:cNvSpPr txBox="1"/>
          <p:nvPr/>
        </p:nvSpPr>
        <p:spPr>
          <a:xfrm>
            <a:off x="9829528" y="3371571"/>
            <a:ext cx="162485" cy="2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750" rIns="0" bIns="0" anchor="t" anchorCtr="0">
            <a:spAutoFit/>
          </a:bodyPr>
          <a:lstStyle/>
          <a:p>
            <a:pPr marL="11206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1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</a:t>
            </a:r>
            <a:endParaRPr sz="1412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4"/>
          <p:cNvSpPr/>
          <p:nvPr/>
        </p:nvSpPr>
        <p:spPr>
          <a:xfrm>
            <a:off x="9993414" y="1514195"/>
            <a:ext cx="809625" cy="16809"/>
          </a:xfrm>
          <a:custGeom>
            <a:avLst/>
            <a:gdLst/>
            <a:ahLst/>
            <a:cxnLst/>
            <a:rect l="l" t="t" r="r" b="b"/>
            <a:pathLst>
              <a:path w="917575" h="18414" extrusionOk="0">
                <a:moveTo>
                  <a:pt x="917448" y="0"/>
                </a:moveTo>
                <a:lnTo>
                  <a:pt x="0" y="0"/>
                </a:lnTo>
                <a:lnTo>
                  <a:pt x="0" y="18287"/>
                </a:lnTo>
                <a:lnTo>
                  <a:pt x="917448" y="18287"/>
                </a:lnTo>
                <a:lnTo>
                  <a:pt x="91744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88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4"/>
          <p:cNvSpPr txBox="1"/>
          <p:nvPr/>
        </p:nvSpPr>
        <p:spPr>
          <a:xfrm>
            <a:off x="9829528" y="3938868"/>
            <a:ext cx="162485" cy="2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750" rIns="0" bIns="0" anchor="t" anchorCtr="0">
            <a:spAutoFit/>
          </a:bodyPr>
          <a:lstStyle/>
          <a:p>
            <a:pPr marL="11206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1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</a:t>
            </a:r>
            <a:endParaRPr sz="1412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4"/>
          <p:cNvSpPr txBox="1"/>
          <p:nvPr/>
        </p:nvSpPr>
        <p:spPr>
          <a:xfrm>
            <a:off x="9199198" y="1213037"/>
            <a:ext cx="221316" cy="2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750" rIns="0" bIns="0" anchor="t" anchorCtr="0">
            <a:spAutoFit/>
          </a:bodyPr>
          <a:lstStyle/>
          <a:p>
            <a:pPr marL="33619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12" i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r>
              <a:rPr lang="en-US" sz="1720" baseline="-25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720" baseline="-25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4"/>
          <p:cNvSpPr txBox="1"/>
          <p:nvPr/>
        </p:nvSpPr>
        <p:spPr>
          <a:xfrm>
            <a:off x="9199198" y="3175468"/>
            <a:ext cx="221316" cy="2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750" rIns="0" bIns="0" anchor="t" anchorCtr="0">
            <a:spAutoFit/>
          </a:bodyPr>
          <a:lstStyle/>
          <a:p>
            <a:pPr marL="33619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12" i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r>
              <a:rPr lang="en-US" sz="1720" baseline="-25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720" baseline="-25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4"/>
          <p:cNvSpPr txBox="1"/>
          <p:nvPr/>
        </p:nvSpPr>
        <p:spPr>
          <a:xfrm>
            <a:off x="7538199" y="3361765"/>
            <a:ext cx="154081" cy="2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750" rIns="0" bIns="0" anchor="t" anchorCtr="0">
            <a:spAutoFit/>
          </a:bodyPr>
          <a:lstStyle/>
          <a:p>
            <a:pPr marL="11206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12" i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endParaRPr sz="1412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4"/>
          <p:cNvSpPr txBox="1"/>
          <p:nvPr/>
        </p:nvSpPr>
        <p:spPr>
          <a:xfrm>
            <a:off x="7323888" y="3941669"/>
            <a:ext cx="472047" cy="2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750" rIns="0" bIns="0" anchor="t" anchorCtr="0">
            <a:spAutoFit/>
          </a:bodyPr>
          <a:lstStyle/>
          <a:p>
            <a:pPr marL="11206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12" i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Clock</a:t>
            </a:r>
            <a:endParaRPr sz="1412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4"/>
          <p:cNvSpPr txBox="1"/>
          <p:nvPr/>
        </p:nvSpPr>
        <p:spPr>
          <a:xfrm>
            <a:off x="10885683" y="1392331"/>
            <a:ext cx="113459" cy="2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750" rIns="0" bIns="0" anchor="t" anchorCtr="0">
            <a:spAutoFit/>
          </a:bodyPr>
          <a:lstStyle/>
          <a:p>
            <a:pPr marL="11206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12" i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z</a:t>
            </a:r>
            <a:endParaRPr sz="1412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4"/>
          <p:cNvSpPr txBox="1"/>
          <p:nvPr/>
        </p:nvSpPr>
        <p:spPr>
          <a:xfrm>
            <a:off x="10126485" y="3175468"/>
            <a:ext cx="204507" cy="2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750" rIns="0" bIns="0" anchor="t" anchorCtr="0">
            <a:spAutoFit/>
          </a:bodyPr>
          <a:lstStyle/>
          <a:p>
            <a:pPr marL="33619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12" i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r>
              <a:rPr lang="en-US" sz="1720" baseline="-25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720" baseline="-25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4"/>
          <p:cNvSpPr txBox="1"/>
          <p:nvPr/>
        </p:nvSpPr>
        <p:spPr>
          <a:xfrm>
            <a:off x="10126485" y="1213037"/>
            <a:ext cx="204507" cy="2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750" rIns="0" bIns="0" anchor="t" anchorCtr="0">
            <a:spAutoFit/>
          </a:bodyPr>
          <a:lstStyle/>
          <a:p>
            <a:pPr marL="33619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12" i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r>
              <a:rPr lang="en-US" sz="1720" baseline="-25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720" baseline="-25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8" name="Google Shape;188;p4"/>
          <p:cNvGrpSpPr/>
          <p:nvPr/>
        </p:nvGrpSpPr>
        <p:grpSpPr>
          <a:xfrm>
            <a:off x="7890912" y="1295681"/>
            <a:ext cx="2522724" cy="3340528"/>
            <a:chOff x="5681472" y="1469136"/>
            <a:chExt cx="2859405" cy="3785615"/>
          </a:xfrm>
        </p:grpSpPr>
        <p:sp>
          <p:nvSpPr>
            <p:cNvPr id="189" name="Google Shape;189;p4"/>
            <p:cNvSpPr/>
            <p:nvPr/>
          </p:nvSpPr>
          <p:spPr>
            <a:xfrm>
              <a:off x="5681472" y="1557527"/>
              <a:ext cx="2859405" cy="3048000"/>
            </a:xfrm>
            <a:custGeom>
              <a:avLst/>
              <a:gdLst/>
              <a:ahLst/>
              <a:cxnLst/>
              <a:rect l="l" t="t" r="r" b="b"/>
              <a:pathLst>
                <a:path w="2859404" h="3048000" extrusionOk="0">
                  <a:moveTo>
                    <a:pt x="451104" y="0"/>
                  </a:moveTo>
                  <a:lnTo>
                    <a:pt x="219456" y="0"/>
                  </a:lnTo>
                  <a:lnTo>
                    <a:pt x="216408" y="3048"/>
                  </a:lnTo>
                  <a:lnTo>
                    <a:pt x="216408" y="2389632"/>
                  </a:lnTo>
                  <a:lnTo>
                    <a:pt x="234696" y="2389632"/>
                  </a:lnTo>
                  <a:lnTo>
                    <a:pt x="234696" y="18288"/>
                  </a:lnTo>
                  <a:lnTo>
                    <a:pt x="451104" y="18288"/>
                  </a:lnTo>
                  <a:lnTo>
                    <a:pt x="451104" y="9144"/>
                  </a:lnTo>
                  <a:lnTo>
                    <a:pt x="451104" y="0"/>
                  </a:lnTo>
                  <a:close/>
                </a:path>
                <a:path w="2859404" h="3048000" extrusionOk="0">
                  <a:moveTo>
                    <a:pt x="2859024" y="1755648"/>
                  </a:moveTo>
                  <a:lnTo>
                    <a:pt x="2855976" y="1749552"/>
                  </a:lnTo>
                  <a:lnTo>
                    <a:pt x="1377696" y="1749552"/>
                  </a:lnTo>
                  <a:lnTo>
                    <a:pt x="1377696" y="826008"/>
                  </a:lnTo>
                  <a:lnTo>
                    <a:pt x="1819656" y="826008"/>
                  </a:lnTo>
                  <a:lnTo>
                    <a:pt x="1819656" y="816864"/>
                  </a:lnTo>
                  <a:lnTo>
                    <a:pt x="1819656" y="807720"/>
                  </a:lnTo>
                  <a:lnTo>
                    <a:pt x="1362456" y="807720"/>
                  </a:lnTo>
                  <a:lnTo>
                    <a:pt x="1359408" y="810768"/>
                  </a:lnTo>
                  <a:lnTo>
                    <a:pt x="1359408" y="1749552"/>
                  </a:lnTo>
                  <a:lnTo>
                    <a:pt x="460248" y="1749552"/>
                  </a:lnTo>
                  <a:lnTo>
                    <a:pt x="460248" y="323088"/>
                  </a:lnTo>
                  <a:lnTo>
                    <a:pt x="441960" y="323088"/>
                  </a:lnTo>
                  <a:lnTo>
                    <a:pt x="441960" y="1764792"/>
                  </a:lnTo>
                  <a:lnTo>
                    <a:pt x="448056" y="1770888"/>
                  </a:lnTo>
                  <a:lnTo>
                    <a:pt x="1359408" y="1770888"/>
                  </a:lnTo>
                  <a:lnTo>
                    <a:pt x="1359408" y="3029712"/>
                  </a:lnTo>
                  <a:lnTo>
                    <a:pt x="0" y="3029712"/>
                  </a:lnTo>
                  <a:lnTo>
                    <a:pt x="0" y="3048000"/>
                  </a:lnTo>
                  <a:lnTo>
                    <a:pt x="1368552" y="3048000"/>
                  </a:lnTo>
                  <a:lnTo>
                    <a:pt x="1374648" y="3048000"/>
                  </a:lnTo>
                  <a:lnTo>
                    <a:pt x="1819656" y="3048000"/>
                  </a:lnTo>
                  <a:lnTo>
                    <a:pt x="1819656" y="3029712"/>
                  </a:lnTo>
                  <a:lnTo>
                    <a:pt x="1377696" y="3029712"/>
                  </a:lnTo>
                  <a:lnTo>
                    <a:pt x="1377696" y="1770888"/>
                  </a:lnTo>
                  <a:lnTo>
                    <a:pt x="2840736" y="1770888"/>
                  </a:lnTo>
                  <a:lnTo>
                    <a:pt x="2840736" y="2377440"/>
                  </a:lnTo>
                  <a:lnTo>
                    <a:pt x="2383536" y="2377440"/>
                  </a:lnTo>
                  <a:lnTo>
                    <a:pt x="2383536" y="2398776"/>
                  </a:lnTo>
                  <a:lnTo>
                    <a:pt x="2855976" y="2398776"/>
                  </a:lnTo>
                  <a:lnTo>
                    <a:pt x="2859024" y="2392680"/>
                  </a:lnTo>
                  <a:lnTo>
                    <a:pt x="2859024" y="2389632"/>
                  </a:lnTo>
                  <a:lnTo>
                    <a:pt x="2859024" y="2377440"/>
                  </a:lnTo>
                  <a:lnTo>
                    <a:pt x="2859024" y="1770888"/>
                  </a:lnTo>
                  <a:lnTo>
                    <a:pt x="2859024" y="17556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8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4"/>
            <p:cNvSpPr/>
            <p:nvPr/>
          </p:nvSpPr>
          <p:spPr>
            <a:xfrm>
              <a:off x="7007351" y="4550663"/>
              <a:ext cx="67056" cy="64007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8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4"/>
            <p:cNvSpPr/>
            <p:nvPr/>
          </p:nvSpPr>
          <p:spPr>
            <a:xfrm>
              <a:off x="7766303" y="5190870"/>
              <a:ext cx="51816" cy="63881"/>
            </a:xfrm>
            <a:prstGeom prst="rect">
              <a:avLst/>
            </a:prstGeom>
            <a:blipFill rotWithShape="1">
              <a:blip r:embed="rId7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8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4"/>
            <p:cNvSpPr/>
            <p:nvPr/>
          </p:nvSpPr>
          <p:spPr>
            <a:xfrm>
              <a:off x="6358127" y="1481328"/>
              <a:ext cx="414655" cy="502920"/>
            </a:xfrm>
            <a:custGeom>
              <a:avLst/>
              <a:gdLst/>
              <a:ahLst/>
              <a:cxnLst/>
              <a:rect l="l" t="t" r="r" b="b"/>
              <a:pathLst>
                <a:path w="414654" h="502919" extrusionOk="0">
                  <a:moveTo>
                    <a:pt x="207264" y="0"/>
                  </a:moveTo>
                  <a:lnTo>
                    <a:pt x="0" y="0"/>
                  </a:lnTo>
                  <a:lnTo>
                    <a:pt x="0" y="502920"/>
                  </a:lnTo>
                  <a:lnTo>
                    <a:pt x="207264" y="502920"/>
                  </a:lnTo>
                  <a:lnTo>
                    <a:pt x="248548" y="497806"/>
                  </a:lnTo>
                  <a:lnTo>
                    <a:pt x="287226" y="483155"/>
                  </a:lnTo>
                  <a:lnTo>
                    <a:pt x="322403" y="460003"/>
                  </a:lnTo>
                  <a:lnTo>
                    <a:pt x="353187" y="429387"/>
                  </a:lnTo>
                  <a:lnTo>
                    <a:pt x="378684" y="392340"/>
                  </a:lnTo>
                  <a:lnTo>
                    <a:pt x="398002" y="349900"/>
                  </a:lnTo>
                  <a:lnTo>
                    <a:pt x="410247" y="303103"/>
                  </a:lnTo>
                  <a:lnTo>
                    <a:pt x="414527" y="252984"/>
                  </a:lnTo>
                  <a:lnTo>
                    <a:pt x="410247" y="201858"/>
                  </a:lnTo>
                  <a:lnTo>
                    <a:pt x="398002" y="154305"/>
                  </a:lnTo>
                  <a:lnTo>
                    <a:pt x="378684" y="111323"/>
                  </a:lnTo>
                  <a:lnTo>
                    <a:pt x="353186" y="73914"/>
                  </a:lnTo>
                  <a:lnTo>
                    <a:pt x="322403" y="43076"/>
                  </a:lnTo>
                  <a:lnTo>
                    <a:pt x="287226" y="19812"/>
                  </a:lnTo>
                  <a:lnTo>
                    <a:pt x="248548" y="5119"/>
                  </a:lnTo>
                  <a:lnTo>
                    <a:pt x="20726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8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4"/>
            <p:cNvSpPr/>
            <p:nvPr/>
          </p:nvSpPr>
          <p:spPr>
            <a:xfrm>
              <a:off x="6342887" y="1469136"/>
              <a:ext cx="441959" cy="527685"/>
            </a:xfrm>
            <a:custGeom>
              <a:avLst/>
              <a:gdLst/>
              <a:ahLst/>
              <a:cxnLst/>
              <a:rect l="l" t="t" r="r" b="b"/>
              <a:pathLst>
                <a:path w="441959" h="527685" extrusionOk="0">
                  <a:moveTo>
                    <a:pt x="243839" y="0"/>
                  </a:moveTo>
                  <a:lnTo>
                    <a:pt x="0" y="0"/>
                  </a:lnTo>
                  <a:lnTo>
                    <a:pt x="0" y="527303"/>
                  </a:lnTo>
                  <a:lnTo>
                    <a:pt x="243839" y="527303"/>
                  </a:lnTo>
                  <a:lnTo>
                    <a:pt x="268223" y="524255"/>
                  </a:lnTo>
                  <a:lnTo>
                    <a:pt x="289560" y="515112"/>
                  </a:lnTo>
                  <a:lnTo>
                    <a:pt x="30479" y="515112"/>
                  </a:lnTo>
                  <a:lnTo>
                    <a:pt x="15239" y="499872"/>
                  </a:lnTo>
                  <a:lnTo>
                    <a:pt x="30479" y="499872"/>
                  </a:lnTo>
                  <a:lnTo>
                    <a:pt x="30479" y="27431"/>
                  </a:lnTo>
                  <a:lnTo>
                    <a:pt x="15239" y="27431"/>
                  </a:lnTo>
                  <a:lnTo>
                    <a:pt x="30479" y="12191"/>
                  </a:lnTo>
                  <a:lnTo>
                    <a:pt x="289560" y="12191"/>
                  </a:lnTo>
                  <a:lnTo>
                    <a:pt x="268223" y="6096"/>
                  </a:lnTo>
                  <a:lnTo>
                    <a:pt x="243839" y="0"/>
                  </a:lnTo>
                  <a:close/>
                </a:path>
                <a:path w="441959" h="527685" extrusionOk="0">
                  <a:moveTo>
                    <a:pt x="30479" y="499872"/>
                  </a:moveTo>
                  <a:lnTo>
                    <a:pt x="15239" y="499872"/>
                  </a:lnTo>
                  <a:lnTo>
                    <a:pt x="30479" y="515112"/>
                  </a:lnTo>
                  <a:lnTo>
                    <a:pt x="30479" y="499872"/>
                  </a:lnTo>
                  <a:close/>
                </a:path>
                <a:path w="441959" h="527685" extrusionOk="0">
                  <a:moveTo>
                    <a:pt x="280415" y="487679"/>
                  </a:moveTo>
                  <a:lnTo>
                    <a:pt x="259080" y="493775"/>
                  </a:lnTo>
                  <a:lnTo>
                    <a:pt x="262128" y="493775"/>
                  </a:lnTo>
                  <a:lnTo>
                    <a:pt x="240791" y="499872"/>
                  </a:lnTo>
                  <a:lnTo>
                    <a:pt x="30479" y="499872"/>
                  </a:lnTo>
                  <a:lnTo>
                    <a:pt x="30479" y="515112"/>
                  </a:lnTo>
                  <a:lnTo>
                    <a:pt x="289560" y="515112"/>
                  </a:lnTo>
                  <a:lnTo>
                    <a:pt x="307847" y="505967"/>
                  </a:lnTo>
                  <a:lnTo>
                    <a:pt x="329184" y="496824"/>
                  </a:lnTo>
                  <a:lnTo>
                    <a:pt x="336499" y="490727"/>
                  </a:lnTo>
                  <a:lnTo>
                    <a:pt x="277367" y="490727"/>
                  </a:lnTo>
                  <a:lnTo>
                    <a:pt x="280415" y="487679"/>
                  </a:lnTo>
                  <a:close/>
                </a:path>
                <a:path w="441959" h="527685" extrusionOk="0">
                  <a:moveTo>
                    <a:pt x="344423" y="445008"/>
                  </a:moveTo>
                  <a:lnTo>
                    <a:pt x="329184" y="460248"/>
                  </a:lnTo>
                  <a:lnTo>
                    <a:pt x="310895" y="472439"/>
                  </a:lnTo>
                  <a:lnTo>
                    <a:pt x="313943" y="472439"/>
                  </a:lnTo>
                  <a:lnTo>
                    <a:pt x="277367" y="490727"/>
                  </a:lnTo>
                  <a:lnTo>
                    <a:pt x="336499" y="490727"/>
                  </a:lnTo>
                  <a:lnTo>
                    <a:pt x="347471" y="481584"/>
                  </a:lnTo>
                  <a:lnTo>
                    <a:pt x="362712" y="466343"/>
                  </a:lnTo>
                  <a:lnTo>
                    <a:pt x="381000" y="451103"/>
                  </a:lnTo>
                  <a:lnTo>
                    <a:pt x="382741" y="448055"/>
                  </a:lnTo>
                  <a:lnTo>
                    <a:pt x="344423" y="448055"/>
                  </a:lnTo>
                  <a:lnTo>
                    <a:pt x="344423" y="445008"/>
                  </a:lnTo>
                  <a:close/>
                </a:path>
                <a:path w="441959" h="527685" extrusionOk="0">
                  <a:moveTo>
                    <a:pt x="356615" y="429767"/>
                  </a:moveTo>
                  <a:lnTo>
                    <a:pt x="344423" y="448055"/>
                  </a:lnTo>
                  <a:lnTo>
                    <a:pt x="382741" y="448055"/>
                  </a:lnTo>
                  <a:lnTo>
                    <a:pt x="391450" y="432815"/>
                  </a:lnTo>
                  <a:lnTo>
                    <a:pt x="356615" y="432815"/>
                  </a:lnTo>
                  <a:lnTo>
                    <a:pt x="356615" y="429767"/>
                  </a:lnTo>
                  <a:close/>
                </a:path>
                <a:path w="441959" h="527685" extrusionOk="0">
                  <a:moveTo>
                    <a:pt x="411480" y="310896"/>
                  </a:moveTo>
                  <a:lnTo>
                    <a:pt x="399288" y="356615"/>
                  </a:lnTo>
                  <a:lnTo>
                    <a:pt x="381000" y="396239"/>
                  </a:lnTo>
                  <a:lnTo>
                    <a:pt x="368808" y="414527"/>
                  </a:lnTo>
                  <a:lnTo>
                    <a:pt x="371856" y="414527"/>
                  </a:lnTo>
                  <a:lnTo>
                    <a:pt x="356615" y="432815"/>
                  </a:lnTo>
                  <a:lnTo>
                    <a:pt x="391450" y="432815"/>
                  </a:lnTo>
                  <a:lnTo>
                    <a:pt x="393191" y="429767"/>
                  </a:lnTo>
                  <a:lnTo>
                    <a:pt x="405384" y="411479"/>
                  </a:lnTo>
                  <a:lnTo>
                    <a:pt x="417576" y="390143"/>
                  </a:lnTo>
                  <a:lnTo>
                    <a:pt x="426719" y="365760"/>
                  </a:lnTo>
                  <a:lnTo>
                    <a:pt x="438912" y="316991"/>
                  </a:lnTo>
                  <a:lnTo>
                    <a:pt x="439250" y="313943"/>
                  </a:lnTo>
                  <a:lnTo>
                    <a:pt x="411480" y="313943"/>
                  </a:lnTo>
                  <a:lnTo>
                    <a:pt x="411480" y="310896"/>
                  </a:lnTo>
                  <a:close/>
                </a:path>
                <a:path w="441959" h="527685" extrusionOk="0">
                  <a:moveTo>
                    <a:pt x="414528" y="286512"/>
                  </a:moveTo>
                  <a:lnTo>
                    <a:pt x="411480" y="313943"/>
                  </a:lnTo>
                  <a:lnTo>
                    <a:pt x="439250" y="313943"/>
                  </a:lnTo>
                  <a:lnTo>
                    <a:pt x="441960" y="289560"/>
                  </a:lnTo>
                  <a:lnTo>
                    <a:pt x="414528" y="289560"/>
                  </a:lnTo>
                  <a:lnTo>
                    <a:pt x="414528" y="286512"/>
                  </a:lnTo>
                  <a:close/>
                </a:path>
                <a:path w="441959" h="527685" extrusionOk="0">
                  <a:moveTo>
                    <a:pt x="441960" y="237743"/>
                  </a:moveTo>
                  <a:lnTo>
                    <a:pt x="414528" y="237743"/>
                  </a:lnTo>
                  <a:lnTo>
                    <a:pt x="414528" y="289560"/>
                  </a:lnTo>
                  <a:lnTo>
                    <a:pt x="441960" y="289560"/>
                  </a:lnTo>
                  <a:lnTo>
                    <a:pt x="441960" y="237743"/>
                  </a:lnTo>
                  <a:close/>
                </a:path>
                <a:path w="441959" h="527685" extrusionOk="0">
                  <a:moveTo>
                    <a:pt x="422148" y="149351"/>
                  </a:moveTo>
                  <a:lnTo>
                    <a:pt x="390143" y="149351"/>
                  </a:lnTo>
                  <a:lnTo>
                    <a:pt x="399288" y="170687"/>
                  </a:lnTo>
                  <a:lnTo>
                    <a:pt x="405384" y="192024"/>
                  </a:lnTo>
                  <a:lnTo>
                    <a:pt x="411480" y="216408"/>
                  </a:lnTo>
                  <a:lnTo>
                    <a:pt x="414528" y="240791"/>
                  </a:lnTo>
                  <a:lnTo>
                    <a:pt x="414528" y="237743"/>
                  </a:lnTo>
                  <a:lnTo>
                    <a:pt x="441960" y="237743"/>
                  </a:lnTo>
                  <a:lnTo>
                    <a:pt x="438912" y="210312"/>
                  </a:lnTo>
                  <a:lnTo>
                    <a:pt x="426719" y="161543"/>
                  </a:lnTo>
                  <a:lnTo>
                    <a:pt x="422148" y="149351"/>
                  </a:lnTo>
                  <a:close/>
                </a:path>
                <a:path w="441959" h="527685" extrusionOk="0">
                  <a:moveTo>
                    <a:pt x="391160" y="94487"/>
                  </a:moveTo>
                  <a:lnTo>
                    <a:pt x="356615" y="94487"/>
                  </a:lnTo>
                  <a:lnTo>
                    <a:pt x="371856" y="112775"/>
                  </a:lnTo>
                  <a:lnTo>
                    <a:pt x="368808" y="112775"/>
                  </a:lnTo>
                  <a:lnTo>
                    <a:pt x="381000" y="131063"/>
                  </a:lnTo>
                  <a:lnTo>
                    <a:pt x="390143" y="152400"/>
                  </a:lnTo>
                  <a:lnTo>
                    <a:pt x="390143" y="149351"/>
                  </a:lnTo>
                  <a:lnTo>
                    <a:pt x="422148" y="149351"/>
                  </a:lnTo>
                  <a:lnTo>
                    <a:pt x="417576" y="137160"/>
                  </a:lnTo>
                  <a:lnTo>
                    <a:pt x="405384" y="115824"/>
                  </a:lnTo>
                  <a:lnTo>
                    <a:pt x="391160" y="94487"/>
                  </a:lnTo>
                  <a:close/>
                </a:path>
                <a:path w="441959" h="527685" extrusionOk="0">
                  <a:moveTo>
                    <a:pt x="381000" y="79248"/>
                  </a:moveTo>
                  <a:lnTo>
                    <a:pt x="344423" y="79248"/>
                  </a:lnTo>
                  <a:lnTo>
                    <a:pt x="356615" y="97536"/>
                  </a:lnTo>
                  <a:lnTo>
                    <a:pt x="356615" y="94487"/>
                  </a:lnTo>
                  <a:lnTo>
                    <a:pt x="391160" y="94487"/>
                  </a:lnTo>
                  <a:lnTo>
                    <a:pt x="381000" y="79248"/>
                  </a:lnTo>
                  <a:close/>
                </a:path>
                <a:path w="441959" h="527685" extrusionOk="0">
                  <a:moveTo>
                    <a:pt x="336499" y="36575"/>
                  </a:moveTo>
                  <a:lnTo>
                    <a:pt x="277367" y="36575"/>
                  </a:lnTo>
                  <a:lnTo>
                    <a:pt x="313943" y="54863"/>
                  </a:lnTo>
                  <a:lnTo>
                    <a:pt x="329184" y="67055"/>
                  </a:lnTo>
                  <a:lnTo>
                    <a:pt x="344423" y="82296"/>
                  </a:lnTo>
                  <a:lnTo>
                    <a:pt x="344423" y="79248"/>
                  </a:lnTo>
                  <a:lnTo>
                    <a:pt x="381000" y="79248"/>
                  </a:lnTo>
                  <a:lnTo>
                    <a:pt x="347471" y="45719"/>
                  </a:lnTo>
                  <a:lnTo>
                    <a:pt x="336499" y="36575"/>
                  </a:lnTo>
                  <a:close/>
                </a:path>
                <a:path w="441959" h="527685" extrusionOk="0">
                  <a:moveTo>
                    <a:pt x="289560" y="12191"/>
                  </a:moveTo>
                  <a:lnTo>
                    <a:pt x="30479" y="12191"/>
                  </a:lnTo>
                  <a:lnTo>
                    <a:pt x="30479" y="27431"/>
                  </a:lnTo>
                  <a:lnTo>
                    <a:pt x="222504" y="27431"/>
                  </a:lnTo>
                  <a:lnTo>
                    <a:pt x="243839" y="30479"/>
                  </a:lnTo>
                  <a:lnTo>
                    <a:pt x="240791" y="30479"/>
                  </a:lnTo>
                  <a:lnTo>
                    <a:pt x="262128" y="33527"/>
                  </a:lnTo>
                  <a:lnTo>
                    <a:pt x="259080" y="33527"/>
                  </a:lnTo>
                  <a:lnTo>
                    <a:pt x="280415" y="39624"/>
                  </a:lnTo>
                  <a:lnTo>
                    <a:pt x="277367" y="36575"/>
                  </a:lnTo>
                  <a:lnTo>
                    <a:pt x="336499" y="36575"/>
                  </a:lnTo>
                  <a:lnTo>
                    <a:pt x="329184" y="30479"/>
                  </a:lnTo>
                  <a:lnTo>
                    <a:pt x="307847" y="21336"/>
                  </a:lnTo>
                  <a:lnTo>
                    <a:pt x="289560" y="12191"/>
                  </a:lnTo>
                  <a:close/>
                </a:path>
                <a:path w="441959" h="527685" extrusionOk="0">
                  <a:moveTo>
                    <a:pt x="30479" y="12191"/>
                  </a:moveTo>
                  <a:lnTo>
                    <a:pt x="15239" y="27431"/>
                  </a:lnTo>
                  <a:lnTo>
                    <a:pt x="30479" y="27431"/>
                  </a:lnTo>
                  <a:lnTo>
                    <a:pt x="30479" y="1219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8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4" name="Google Shape;194;p4"/>
          <p:cNvGrpSpPr/>
          <p:nvPr/>
        </p:nvGrpSpPr>
        <p:grpSpPr>
          <a:xfrm>
            <a:off x="2754967" y="1396533"/>
            <a:ext cx="3060830" cy="3566268"/>
            <a:chOff x="1243012" y="1582292"/>
            <a:chExt cx="3468624" cy="4042087"/>
          </a:xfrm>
        </p:grpSpPr>
        <p:sp>
          <p:nvSpPr>
            <p:cNvPr id="195" name="Google Shape;195;p4"/>
            <p:cNvSpPr/>
            <p:nvPr/>
          </p:nvSpPr>
          <p:spPr>
            <a:xfrm>
              <a:off x="1684401" y="1582292"/>
              <a:ext cx="1797685" cy="1339850"/>
            </a:xfrm>
            <a:custGeom>
              <a:avLst/>
              <a:gdLst/>
              <a:ahLst/>
              <a:cxnLst/>
              <a:rect l="l" t="t" r="r" b="b"/>
              <a:pathLst>
                <a:path w="1797685" h="1339850" extrusionOk="0">
                  <a:moveTo>
                    <a:pt x="0" y="0"/>
                  </a:moveTo>
                  <a:lnTo>
                    <a:pt x="1797367" y="0"/>
                  </a:lnTo>
                  <a:lnTo>
                    <a:pt x="1797367" y="1339596"/>
                  </a:lnTo>
                  <a:lnTo>
                    <a:pt x="0" y="1339596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8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4"/>
            <p:cNvSpPr/>
            <p:nvPr/>
          </p:nvSpPr>
          <p:spPr>
            <a:xfrm>
              <a:off x="1684401" y="1840801"/>
              <a:ext cx="899160" cy="375285"/>
            </a:xfrm>
            <a:custGeom>
              <a:avLst/>
              <a:gdLst/>
              <a:ahLst/>
              <a:cxnLst/>
              <a:rect l="l" t="t" r="r" b="b"/>
              <a:pathLst>
                <a:path w="899160" h="375285" extrusionOk="0">
                  <a:moveTo>
                    <a:pt x="0" y="72389"/>
                  </a:moveTo>
                  <a:lnTo>
                    <a:pt x="236600" y="72389"/>
                  </a:lnTo>
                </a:path>
                <a:path w="899160" h="375285" extrusionOk="0">
                  <a:moveTo>
                    <a:pt x="15811" y="292988"/>
                  </a:moveTo>
                  <a:lnTo>
                    <a:pt x="236600" y="292988"/>
                  </a:lnTo>
                </a:path>
                <a:path w="899160" h="375285" extrusionOk="0">
                  <a:moveTo>
                    <a:pt x="898779" y="182689"/>
                  </a:moveTo>
                  <a:lnTo>
                    <a:pt x="677989" y="182689"/>
                  </a:lnTo>
                </a:path>
                <a:path w="899160" h="375285" extrusionOk="0">
                  <a:moveTo>
                    <a:pt x="202692" y="0"/>
                  </a:moveTo>
                  <a:lnTo>
                    <a:pt x="202692" y="0"/>
                  </a:lnTo>
                  <a:lnTo>
                    <a:pt x="405955" y="0"/>
                  </a:lnTo>
                  <a:lnTo>
                    <a:pt x="407669" y="762"/>
                  </a:lnTo>
                  <a:lnTo>
                    <a:pt x="415480" y="762"/>
                  </a:lnTo>
                  <a:lnTo>
                    <a:pt x="420243" y="762"/>
                  </a:lnTo>
                  <a:lnTo>
                    <a:pt x="421005" y="1524"/>
                  </a:lnTo>
                  <a:lnTo>
                    <a:pt x="425767" y="1524"/>
                  </a:lnTo>
                  <a:lnTo>
                    <a:pt x="429768" y="1524"/>
                  </a:lnTo>
                  <a:lnTo>
                    <a:pt x="430530" y="2286"/>
                  </a:lnTo>
                  <a:lnTo>
                    <a:pt x="431292" y="2286"/>
                  </a:lnTo>
                  <a:lnTo>
                    <a:pt x="435292" y="2286"/>
                  </a:lnTo>
                  <a:lnTo>
                    <a:pt x="436054" y="3048"/>
                  </a:lnTo>
                  <a:lnTo>
                    <a:pt x="440626" y="3048"/>
                  </a:lnTo>
                  <a:lnTo>
                    <a:pt x="442341" y="3810"/>
                  </a:lnTo>
                  <a:lnTo>
                    <a:pt x="443103" y="3810"/>
                  </a:lnTo>
                  <a:lnTo>
                    <a:pt x="444626" y="3810"/>
                  </a:lnTo>
                  <a:lnTo>
                    <a:pt x="446150" y="3810"/>
                  </a:lnTo>
                  <a:lnTo>
                    <a:pt x="447103" y="4572"/>
                  </a:lnTo>
                  <a:lnTo>
                    <a:pt x="451675" y="4572"/>
                  </a:lnTo>
                  <a:lnTo>
                    <a:pt x="452628" y="5334"/>
                  </a:lnTo>
                  <a:lnTo>
                    <a:pt x="453390" y="5334"/>
                  </a:lnTo>
                  <a:lnTo>
                    <a:pt x="454151" y="5334"/>
                  </a:lnTo>
                  <a:lnTo>
                    <a:pt x="454913" y="5334"/>
                  </a:lnTo>
                  <a:lnTo>
                    <a:pt x="455675" y="5334"/>
                  </a:lnTo>
                  <a:lnTo>
                    <a:pt x="456438" y="6286"/>
                  </a:lnTo>
                  <a:lnTo>
                    <a:pt x="457200" y="6286"/>
                  </a:lnTo>
                  <a:lnTo>
                    <a:pt x="458152" y="6286"/>
                  </a:lnTo>
                  <a:lnTo>
                    <a:pt x="458914" y="6286"/>
                  </a:lnTo>
                  <a:lnTo>
                    <a:pt x="459676" y="6286"/>
                  </a:lnTo>
                  <a:lnTo>
                    <a:pt x="460438" y="7048"/>
                  </a:lnTo>
                  <a:lnTo>
                    <a:pt x="461200" y="7048"/>
                  </a:lnTo>
                  <a:lnTo>
                    <a:pt x="461962" y="7048"/>
                  </a:lnTo>
                  <a:lnTo>
                    <a:pt x="462724" y="7810"/>
                  </a:lnTo>
                  <a:lnTo>
                    <a:pt x="463486" y="7810"/>
                  </a:lnTo>
                  <a:lnTo>
                    <a:pt x="464438" y="7810"/>
                  </a:lnTo>
                  <a:lnTo>
                    <a:pt x="465963" y="8572"/>
                  </a:lnTo>
                  <a:lnTo>
                    <a:pt x="466725" y="8572"/>
                  </a:lnTo>
                  <a:lnTo>
                    <a:pt x="467487" y="8572"/>
                  </a:lnTo>
                  <a:lnTo>
                    <a:pt x="469011" y="9334"/>
                  </a:lnTo>
                  <a:lnTo>
                    <a:pt x="469963" y="9334"/>
                  </a:lnTo>
                  <a:lnTo>
                    <a:pt x="471487" y="10096"/>
                  </a:lnTo>
                  <a:lnTo>
                    <a:pt x="473011" y="10096"/>
                  </a:lnTo>
                  <a:lnTo>
                    <a:pt x="474535" y="10858"/>
                  </a:lnTo>
                  <a:lnTo>
                    <a:pt x="475488" y="11811"/>
                  </a:lnTo>
                  <a:lnTo>
                    <a:pt x="477012" y="11811"/>
                  </a:lnTo>
                  <a:lnTo>
                    <a:pt x="478536" y="12573"/>
                  </a:lnTo>
                  <a:lnTo>
                    <a:pt x="479298" y="12573"/>
                  </a:lnTo>
                  <a:lnTo>
                    <a:pt x="480060" y="13335"/>
                  </a:lnTo>
                  <a:lnTo>
                    <a:pt x="481774" y="13335"/>
                  </a:lnTo>
                  <a:lnTo>
                    <a:pt x="482536" y="13335"/>
                  </a:lnTo>
                  <a:lnTo>
                    <a:pt x="483298" y="14097"/>
                  </a:lnTo>
                  <a:lnTo>
                    <a:pt x="484060" y="14097"/>
                  </a:lnTo>
                  <a:lnTo>
                    <a:pt x="484822" y="14097"/>
                  </a:lnTo>
                  <a:lnTo>
                    <a:pt x="485584" y="14859"/>
                  </a:lnTo>
                  <a:lnTo>
                    <a:pt x="486346" y="14859"/>
                  </a:lnTo>
                  <a:lnTo>
                    <a:pt x="487299" y="14859"/>
                  </a:lnTo>
                  <a:lnTo>
                    <a:pt x="488061" y="15621"/>
                  </a:lnTo>
                  <a:lnTo>
                    <a:pt x="488823" y="15621"/>
                  </a:lnTo>
                  <a:lnTo>
                    <a:pt x="488823" y="16383"/>
                  </a:lnTo>
                  <a:lnTo>
                    <a:pt x="489585" y="16383"/>
                  </a:lnTo>
                  <a:lnTo>
                    <a:pt x="490347" y="16383"/>
                  </a:lnTo>
                  <a:lnTo>
                    <a:pt x="491109" y="17335"/>
                  </a:lnTo>
                  <a:lnTo>
                    <a:pt x="491871" y="17335"/>
                  </a:lnTo>
                  <a:lnTo>
                    <a:pt x="492823" y="17335"/>
                  </a:lnTo>
                  <a:lnTo>
                    <a:pt x="493585" y="18097"/>
                  </a:lnTo>
                  <a:lnTo>
                    <a:pt x="494347" y="18097"/>
                  </a:lnTo>
                  <a:lnTo>
                    <a:pt x="495109" y="18859"/>
                  </a:lnTo>
                  <a:lnTo>
                    <a:pt x="495871" y="18859"/>
                  </a:lnTo>
                  <a:lnTo>
                    <a:pt x="496633" y="19621"/>
                  </a:lnTo>
                  <a:lnTo>
                    <a:pt x="498348" y="20383"/>
                  </a:lnTo>
                  <a:lnTo>
                    <a:pt x="499110" y="20383"/>
                  </a:lnTo>
                  <a:lnTo>
                    <a:pt x="499872" y="21145"/>
                  </a:lnTo>
                  <a:lnTo>
                    <a:pt x="501396" y="21907"/>
                  </a:lnTo>
                  <a:lnTo>
                    <a:pt x="502157" y="21907"/>
                  </a:lnTo>
                  <a:lnTo>
                    <a:pt x="503872" y="22669"/>
                  </a:lnTo>
                  <a:lnTo>
                    <a:pt x="505396" y="23622"/>
                  </a:lnTo>
                  <a:lnTo>
                    <a:pt x="506158" y="24384"/>
                  </a:lnTo>
                  <a:lnTo>
                    <a:pt x="506920" y="24384"/>
                  </a:lnTo>
                  <a:lnTo>
                    <a:pt x="507682" y="25146"/>
                  </a:lnTo>
                  <a:lnTo>
                    <a:pt x="509397" y="25908"/>
                  </a:lnTo>
                  <a:lnTo>
                    <a:pt x="510159" y="25908"/>
                  </a:lnTo>
                  <a:lnTo>
                    <a:pt x="510921" y="26670"/>
                  </a:lnTo>
                  <a:lnTo>
                    <a:pt x="511682" y="26670"/>
                  </a:lnTo>
                  <a:lnTo>
                    <a:pt x="512444" y="27432"/>
                  </a:lnTo>
                  <a:lnTo>
                    <a:pt x="513206" y="27432"/>
                  </a:lnTo>
                  <a:lnTo>
                    <a:pt x="513206" y="28194"/>
                  </a:lnTo>
                  <a:lnTo>
                    <a:pt x="513969" y="28194"/>
                  </a:lnTo>
                  <a:lnTo>
                    <a:pt x="514731" y="28194"/>
                  </a:lnTo>
                  <a:lnTo>
                    <a:pt x="515683" y="29146"/>
                  </a:lnTo>
                  <a:lnTo>
                    <a:pt x="516445" y="29146"/>
                  </a:lnTo>
                  <a:lnTo>
                    <a:pt x="516445" y="29908"/>
                  </a:lnTo>
                  <a:lnTo>
                    <a:pt x="517207" y="29908"/>
                  </a:lnTo>
                  <a:lnTo>
                    <a:pt x="517969" y="30670"/>
                  </a:lnTo>
                  <a:lnTo>
                    <a:pt x="518731" y="30670"/>
                  </a:lnTo>
                  <a:lnTo>
                    <a:pt x="519493" y="30670"/>
                  </a:lnTo>
                  <a:lnTo>
                    <a:pt x="519493" y="31432"/>
                  </a:lnTo>
                  <a:lnTo>
                    <a:pt x="520255" y="31432"/>
                  </a:lnTo>
                  <a:lnTo>
                    <a:pt x="521207" y="32194"/>
                  </a:lnTo>
                  <a:lnTo>
                    <a:pt x="521969" y="32194"/>
                  </a:lnTo>
                  <a:lnTo>
                    <a:pt x="522731" y="32956"/>
                  </a:lnTo>
                  <a:lnTo>
                    <a:pt x="523494" y="33718"/>
                  </a:lnTo>
                  <a:lnTo>
                    <a:pt x="524256" y="33718"/>
                  </a:lnTo>
                  <a:lnTo>
                    <a:pt x="525018" y="34671"/>
                  </a:lnTo>
                  <a:lnTo>
                    <a:pt x="526732" y="35433"/>
                  </a:lnTo>
                  <a:lnTo>
                    <a:pt x="527494" y="35433"/>
                  </a:lnTo>
                  <a:lnTo>
                    <a:pt x="528256" y="36195"/>
                  </a:lnTo>
                  <a:lnTo>
                    <a:pt x="529780" y="36957"/>
                  </a:lnTo>
                  <a:lnTo>
                    <a:pt x="530542" y="37719"/>
                  </a:lnTo>
                  <a:lnTo>
                    <a:pt x="531304" y="37719"/>
                  </a:lnTo>
                  <a:lnTo>
                    <a:pt x="533019" y="38481"/>
                  </a:lnTo>
                  <a:lnTo>
                    <a:pt x="533781" y="39243"/>
                  </a:lnTo>
                  <a:lnTo>
                    <a:pt x="534543" y="39243"/>
                  </a:lnTo>
                  <a:lnTo>
                    <a:pt x="535305" y="40005"/>
                  </a:lnTo>
                  <a:lnTo>
                    <a:pt x="536067" y="40005"/>
                  </a:lnTo>
                  <a:lnTo>
                    <a:pt x="536829" y="40957"/>
                  </a:lnTo>
                  <a:lnTo>
                    <a:pt x="537591" y="41719"/>
                  </a:lnTo>
                  <a:lnTo>
                    <a:pt x="538543" y="41719"/>
                  </a:lnTo>
                  <a:lnTo>
                    <a:pt x="539305" y="42481"/>
                  </a:lnTo>
                  <a:lnTo>
                    <a:pt x="540067" y="42481"/>
                  </a:lnTo>
                  <a:lnTo>
                    <a:pt x="540829" y="43243"/>
                  </a:lnTo>
                  <a:lnTo>
                    <a:pt x="541591" y="44005"/>
                  </a:lnTo>
                  <a:lnTo>
                    <a:pt x="542353" y="44005"/>
                  </a:lnTo>
                  <a:lnTo>
                    <a:pt x="543115" y="44767"/>
                  </a:lnTo>
                  <a:lnTo>
                    <a:pt x="544068" y="44767"/>
                  </a:lnTo>
                  <a:lnTo>
                    <a:pt x="544068" y="45529"/>
                  </a:lnTo>
                  <a:lnTo>
                    <a:pt x="544830" y="45529"/>
                  </a:lnTo>
                  <a:lnTo>
                    <a:pt x="545592" y="46482"/>
                  </a:lnTo>
                  <a:lnTo>
                    <a:pt x="546354" y="46482"/>
                  </a:lnTo>
                  <a:lnTo>
                    <a:pt x="547116" y="47244"/>
                  </a:lnTo>
                  <a:lnTo>
                    <a:pt x="547878" y="48006"/>
                  </a:lnTo>
                  <a:lnTo>
                    <a:pt x="548640" y="48006"/>
                  </a:lnTo>
                  <a:lnTo>
                    <a:pt x="550354" y="48768"/>
                  </a:lnTo>
                  <a:lnTo>
                    <a:pt x="551116" y="49530"/>
                  </a:lnTo>
                  <a:lnTo>
                    <a:pt x="551878" y="50291"/>
                  </a:lnTo>
                  <a:lnTo>
                    <a:pt x="552640" y="50291"/>
                  </a:lnTo>
                  <a:lnTo>
                    <a:pt x="553402" y="51053"/>
                  </a:lnTo>
                  <a:lnTo>
                    <a:pt x="554164" y="52006"/>
                  </a:lnTo>
                  <a:lnTo>
                    <a:pt x="555117" y="52006"/>
                  </a:lnTo>
                  <a:lnTo>
                    <a:pt x="555117" y="52768"/>
                  </a:lnTo>
                  <a:lnTo>
                    <a:pt x="555879" y="52768"/>
                  </a:lnTo>
                  <a:lnTo>
                    <a:pt x="556641" y="53530"/>
                  </a:lnTo>
                  <a:lnTo>
                    <a:pt x="557403" y="53530"/>
                  </a:lnTo>
                  <a:lnTo>
                    <a:pt x="557403" y="54292"/>
                  </a:lnTo>
                  <a:lnTo>
                    <a:pt x="558165" y="54292"/>
                  </a:lnTo>
                  <a:lnTo>
                    <a:pt x="558926" y="54292"/>
                  </a:lnTo>
                  <a:lnTo>
                    <a:pt x="558926" y="55054"/>
                  </a:lnTo>
                  <a:lnTo>
                    <a:pt x="559688" y="55054"/>
                  </a:lnTo>
                  <a:lnTo>
                    <a:pt x="559688" y="55816"/>
                  </a:lnTo>
                  <a:lnTo>
                    <a:pt x="560451" y="55816"/>
                  </a:lnTo>
                  <a:lnTo>
                    <a:pt x="561403" y="56578"/>
                  </a:lnTo>
                  <a:lnTo>
                    <a:pt x="562165" y="56578"/>
                  </a:lnTo>
                  <a:lnTo>
                    <a:pt x="562165" y="57340"/>
                  </a:lnTo>
                  <a:lnTo>
                    <a:pt x="562927" y="57340"/>
                  </a:lnTo>
                  <a:lnTo>
                    <a:pt x="563689" y="58293"/>
                  </a:lnTo>
                  <a:lnTo>
                    <a:pt x="564451" y="59055"/>
                  </a:lnTo>
                  <a:lnTo>
                    <a:pt x="565213" y="59816"/>
                  </a:lnTo>
                  <a:lnTo>
                    <a:pt x="565975" y="59816"/>
                  </a:lnTo>
                  <a:lnTo>
                    <a:pt x="565975" y="60578"/>
                  </a:lnTo>
                  <a:lnTo>
                    <a:pt x="566928" y="60578"/>
                  </a:lnTo>
                  <a:lnTo>
                    <a:pt x="567690" y="61340"/>
                  </a:lnTo>
                  <a:lnTo>
                    <a:pt x="568451" y="62102"/>
                  </a:lnTo>
                  <a:lnTo>
                    <a:pt x="569213" y="62864"/>
                  </a:lnTo>
                  <a:lnTo>
                    <a:pt x="569976" y="62864"/>
                  </a:lnTo>
                  <a:lnTo>
                    <a:pt x="569976" y="63817"/>
                  </a:lnTo>
                  <a:lnTo>
                    <a:pt x="570738" y="63817"/>
                  </a:lnTo>
                  <a:lnTo>
                    <a:pt x="571500" y="64579"/>
                  </a:lnTo>
                  <a:lnTo>
                    <a:pt x="572452" y="64579"/>
                  </a:lnTo>
                  <a:lnTo>
                    <a:pt x="572452" y="65341"/>
                  </a:lnTo>
                  <a:lnTo>
                    <a:pt x="573214" y="65341"/>
                  </a:lnTo>
                  <a:lnTo>
                    <a:pt x="573214" y="66103"/>
                  </a:lnTo>
                  <a:lnTo>
                    <a:pt x="573976" y="66103"/>
                  </a:lnTo>
                  <a:lnTo>
                    <a:pt x="573976" y="66865"/>
                  </a:lnTo>
                  <a:lnTo>
                    <a:pt x="574738" y="66865"/>
                  </a:lnTo>
                  <a:lnTo>
                    <a:pt x="575500" y="67627"/>
                  </a:lnTo>
                  <a:lnTo>
                    <a:pt x="576262" y="67627"/>
                  </a:lnTo>
                  <a:lnTo>
                    <a:pt x="576262" y="68389"/>
                  </a:lnTo>
                  <a:lnTo>
                    <a:pt x="577024" y="68389"/>
                  </a:lnTo>
                  <a:lnTo>
                    <a:pt x="577976" y="69341"/>
                  </a:lnTo>
                  <a:lnTo>
                    <a:pt x="578738" y="69341"/>
                  </a:lnTo>
                  <a:lnTo>
                    <a:pt x="579501" y="70103"/>
                  </a:lnTo>
                  <a:lnTo>
                    <a:pt x="580263" y="70865"/>
                  </a:lnTo>
                  <a:lnTo>
                    <a:pt x="581025" y="71627"/>
                  </a:lnTo>
                  <a:lnTo>
                    <a:pt x="581787" y="71627"/>
                  </a:lnTo>
                  <a:lnTo>
                    <a:pt x="582549" y="72389"/>
                  </a:lnTo>
                  <a:lnTo>
                    <a:pt x="583311" y="72389"/>
                  </a:lnTo>
                  <a:lnTo>
                    <a:pt x="583311" y="73151"/>
                  </a:lnTo>
                  <a:lnTo>
                    <a:pt x="584263" y="73151"/>
                  </a:lnTo>
                  <a:lnTo>
                    <a:pt x="585025" y="73913"/>
                  </a:lnTo>
                  <a:lnTo>
                    <a:pt x="585787" y="73913"/>
                  </a:lnTo>
                  <a:lnTo>
                    <a:pt x="585787" y="74675"/>
                  </a:lnTo>
                  <a:lnTo>
                    <a:pt x="586549" y="74675"/>
                  </a:lnTo>
                  <a:lnTo>
                    <a:pt x="587311" y="75628"/>
                  </a:lnTo>
                  <a:lnTo>
                    <a:pt x="588073" y="76390"/>
                  </a:lnTo>
                  <a:lnTo>
                    <a:pt x="588835" y="76390"/>
                  </a:lnTo>
                  <a:lnTo>
                    <a:pt x="588835" y="77152"/>
                  </a:lnTo>
                  <a:lnTo>
                    <a:pt x="589788" y="77152"/>
                  </a:lnTo>
                  <a:lnTo>
                    <a:pt x="589788" y="77914"/>
                  </a:lnTo>
                  <a:lnTo>
                    <a:pt x="590550" y="77914"/>
                  </a:lnTo>
                  <a:lnTo>
                    <a:pt x="590550" y="78676"/>
                  </a:lnTo>
                  <a:lnTo>
                    <a:pt x="591312" y="78676"/>
                  </a:lnTo>
                  <a:lnTo>
                    <a:pt x="592074" y="79438"/>
                  </a:lnTo>
                  <a:lnTo>
                    <a:pt x="592836" y="80200"/>
                  </a:lnTo>
                  <a:lnTo>
                    <a:pt x="592836" y="81152"/>
                  </a:lnTo>
                  <a:lnTo>
                    <a:pt x="593598" y="81152"/>
                  </a:lnTo>
                  <a:lnTo>
                    <a:pt x="594360" y="81914"/>
                  </a:lnTo>
                  <a:lnTo>
                    <a:pt x="594360" y="82676"/>
                  </a:lnTo>
                  <a:lnTo>
                    <a:pt x="595312" y="82676"/>
                  </a:lnTo>
                  <a:lnTo>
                    <a:pt x="596074" y="83438"/>
                  </a:lnTo>
                  <a:lnTo>
                    <a:pt x="596836" y="84200"/>
                  </a:lnTo>
                  <a:lnTo>
                    <a:pt x="596836" y="84962"/>
                  </a:lnTo>
                  <a:lnTo>
                    <a:pt x="597598" y="85725"/>
                  </a:lnTo>
                  <a:lnTo>
                    <a:pt x="598360" y="86677"/>
                  </a:lnTo>
                  <a:lnTo>
                    <a:pt x="599122" y="87439"/>
                  </a:lnTo>
                  <a:lnTo>
                    <a:pt x="599884" y="88201"/>
                  </a:lnTo>
                  <a:lnTo>
                    <a:pt x="600837" y="88963"/>
                  </a:lnTo>
                  <a:lnTo>
                    <a:pt x="601599" y="89725"/>
                  </a:lnTo>
                  <a:lnTo>
                    <a:pt x="602361" y="89725"/>
                  </a:lnTo>
                  <a:lnTo>
                    <a:pt x="602361" y="90487"/>
                  </a:lnTo>
                  <a:lnTo>
                    <a:pt x="603123" y="91249"/>
                  </a:lnTo>
                  <a:lnTo>
                    <a:pt x="603885" y="92011"/>
                  </a:lnTo>
                  <a:lnTo>
                    <a:pt x="604647" y="92963"/>
                  </a:lnTo>
                  <a:lnTo>
                    <a:pt x="604647" y="93725"/>
                  </a:lnTo>
                  <a:lnTo>
                    <a:pt x="605409" y="93725"/>
                  </a:lnTo>
                  <a:lnTo>
                    <a:pt x="606361" y="94487"/>
                  </a:lnTo>
                  <a:lnTo>
                    <a:pt x="607123" y="95250"/>
                  </a:lnTo>
                  <a:lnTo>
                    <a:pt x="607123" y="96012"/>
                  </a:lnTo>
                  <a:lnTo>
                    <a:pt x="607885" y="96012"/>
                  </a:lnTo>
                  <a:lnTo>
                    <a:pt x="607885" y="96774"/>
                  </a:lnTo>
                  <a:lnTo>
                    <a:pt x="608647" y="96774"/>
                  </a:lnTo>
                  <a:lnTo>
                    <a:pt x="608647" y="97536"/>
                  </a:lnTo>
                  <a:lnTo>
                    <a:pt x="609409" y="98488"/>
                  </a:lnTo>
                  <a:lnTo>
                    <a:pt x="610171" y="99250"/>
                  </a:lnTo>
                  <a:lnTo>
                    <a:pt x="610933" y="100012"/>
                  </a:lnTo>
                  <a:lnTo>
                    <a:pt x="611695" y="100774"/>
                  </a:lnTo>
                  <a:lnTo>
                    <a:pt x="612648" y="101536"/>
                  </a:lnTo>
                  <a:lnTo>
                    <a:pt x="612648" y="102298"/>
                  </a:lnTo>
                  <a:lnTo>
                    <a:pt x="613410" y="103060"/>
                  </a:lnTo>
                  <a:lnTo>
                    <a:pt x="614172" y="104012"/>
                  </a:lnTo>
                  <a:lnTo>
                    <a:pt x="614934" y="104775"/>
                  </a:lnTo>
                  <a:lnTo>
                    <a:pt x="615696" y="106299"/>
                  </a:lnTo>
                  <a:lnTo>
                    <a:pt x="616457" y="107061"/>
                  </a:lnTo>
                  <a:lnTo>
                    <a:pt x="618172" y="107823"/>
                  </a:lnTo>
                  <a:lnTo>
                    <a:pt x="618934" y="109537"/>
                  </a:lnTo>
                  <a:lnTo>
                    <a:pt x="619696" y="110299"/>
                  </a:lnTo>
                  <a:lnTo>
                    <a:pt x="620458" y="111061"/>
                  </a:lnTo>
                  <a:lnTo>
                    <a:pt x="620458" y="111823"/>
                  </a:lnTo>
                  <a:lnTo>
                    <a:pt x="621220" y="112585"/>
                  </a:lnTo>
                  <a:lnTo>
                    <a:pt x="621982" y="113347"/>
                  </a:lnTo>
                  <a:lnTo>
                    <a:pt x="622744" y="114109"/>
                  </a:lnTo>
                  <a:lnTo>
                    <a:pt x="623697" y="114871"/>
                  </a:lnTo>
                  <a:lnTo>
                    <a:pt x="623697" y="115824"/>
                  </a:lnTo>
                  <a:lnTo>
                    <a:pt x="624459" y="116586"/>
                  </a:lnTo>
                  <a:lnTo>
                    <a:pt x="625221" y="116586"/>
                  </a:lnTo>
                  <a:lnTo>
                    <a:pt x="625221" y="117348"/>
                  </a:lnTo>
                  <a:lnTo>
                    <a:pt x="625982" y="118110"/>
                  </a:lnTo>
                  <a:lnTo>
                    <a:pt x="625982" y="118872"/>
                  </a:lnTo>
                  <a:lnTo>
                    <a:pt x="626744" y="118872"/>
                  </a:lnTo>
                  <a:lnTo>
                    <a:pt x="627507" y="119634"/>
                  </a:lnTo>
                  <a:lnTo>
                    <a:pt x="627507" y="120396"/>
                  </a:lnTo>
                  <a:lnTo>
                    <a:pt x="628269" y="121348"/>
                  </a:lnTo>
                  <a:lnTo>
                    <a:pt x="628269" y="122110"/>
                  </a:lnTo>
                  <a:lnTo>
                    <a:pt x="629221" y="122110"/>
                  </a:lnTo>
                  <a:lnTo>
                    <a:pt x="629983" y="122872"/>
                  </a:lnTo>
                  <a:lnTo>
                    <a:pt x="629983" y="123634"/>
                  </a:lnTo>
                  <a:lnTo>
                    <a:pt x="630745" y="124396"/>
                  </a:lnTo>
                  <a:lnTo>
                    <a:pt x="631507" y="125158"/>
                  </a:lnTo>
                  <a:lnTo>
                    <a:pt x="632269" y="125920"/>
                  </a:lnTo>
                  <a:lnTo>
                    <a:pt x="632269" y="126873"/>
                  </a:lnTo>
                  <a:lnTo>
                    <a:pt x="633031" y="128397"/>
                  </a:lnTo>
                  <a:lnTo>
                    <a:pt x="633793" y="129159"/>
                  </a:lnTo>
                  <a:lnTo>
                    <a:pt x="634555" y="129921"/>
                  </a:lnTo>
                  <a:lnTo>
                    <a:pt x="635507" y="131445"/>
                  </a:lnTo>
                  <a:lnTo>
                    <a:pt x="636269" y="132207"/>
                  </a:lnTo>
                  <a:lnTo>
                    <a:pt x="637794" y="133921"/>
                  </a:lnTo>
                  <a:lnTo>
                    <a:pt x="638556" y="135445"/>
                  </a:lnTo>
                  <a:lnTo>
                    <a:pt x="639318" y="136207"/>
                  </a:lnTo>
                  <a:lnTo>
                    <a:pt x="640080" y="136969"/>
                  </a:lnTo>
                  <a:lnTo>
                    <a:pt x="640080" y="138684"/>
                  </a:lnTo>
                  <a:lnTo>
                    <a:pt x="641032" y="139446"/>
                  </a:lnTo>
                  <a:lnTo>
                    <a:pt x="641794" y="140208"/>
                  </a:lnTo>
                  <a:lnTo>
                    <a:pt x="642556" y="140970"/>
                  </a:lnTo>
                  <a:lnTo>
                    <a:pt x="643318" y="141732"/>
                  </a:lnTo>
                  <a:lnTo>
                    <a:pt x="643318" y="142494"/>
                  </a:lnTo>
                  <a:lnTo>
                    <a:pt x="644080" y="143256"/>
                  </a:lnTo>
                  <a:lnTo>
                    <a:pt x="644842" y="144208"/>
                  </a:lnTo>
                  <a:lnTo>
                    <a:pt x="644842" y="144970"/>
                  </a:lnTo>
                  <a:lnTo>
                    <a:pt x="645604" y="144970"/>
                  </a:lnTo>
                  <a:lnTo>
                    <a:pt x="645604" y="145732"/>
                  </a:lnTo>
                  <a:lnTo>
                    <a:pt x="646557" y="146494"/>
                  </a:lnTo>
                  <a:lnTo>
                    <a:pt x="647319" y="147256"/>
                  </a:lnTo>
                  <a:lnTo>
                    <a:pt x="647319" y="148018"/>
                  </a:lnTo>
                  <a:lnTo>
                    <a:pt x="648081" y="148780"/>
                  </a:lnTo>
                  <a:lnTo>
                    <a:pt x="648081" y="149542"/>
                  </a:lnTo>
                  <a:lnTo>
                    <a:pt x="648843" y="149542"/>
                  </a:lnTo>
                  <a:lnTo>
                    <a:pt x="649605" y="150495"/>
                  </a:lnTo>
                  <a:lnTo>
                    <a:pt x="650367" y="151257"/>
                  </a:lnTo>
                  <a:lnTo>
                    <a:pt x="650367" y="152019"/>
                  </a:lnTo>
                  <a:lnTo>
                    <a:pt x="651129" y="152781"/>
                  </a:lnTo>
                  <a:lnTo>
                    <a:pt x="652081" y="154305"/>
                  </a:lnTo>
                  <a:lnTo>
                    <a:pt x="652843" y="155066"/>
                  </a:lnTo>
                  <a:lnTo>
                    <a:pt x="653605" y="156019"/>
                  </a:lnTo>
                  <a:lnTo>
                    <a:pt x="654367" y="156781"/>
                  </a:lnTo>
                  <a:lnTo>
                    <a:pt x="655129" y="158305"/>
                  </a:lnTo>
                  <a:lnTo>
                    <a:pt x="655891" y="159067"/>
                  </a:lnTo>
                  <a:lnTo>
                    <a:pt x="656653" y="160591"/>
                  </a:lnTo>
                  <a:lnTo>
                    <a:pt x="657415" y="162306"/>
                  </a:lnTo>
                  <a:lnTo>
                    <a:pt x="658368" y="163068"/>
                  </a:lnTo>
                  <a:lnTo>
                    <a:pt x="659130" y="164591"/>
                  </a:lnTo>
                  <a:lnTo>
                    <a:pt x="659892" y="165353"/>
                  </a:lnTo>
                  <a:lnTo>
                    <a:pt x="660654" y="166115"/>
                  </a:lnTo>
                  <a:lnTo>
                    <a:pt x="661416" y="167830"/>
                  </a:lnTo>
                  <a:lnTo>
                    <a:pt x="662178" y="168592"/>
                  </a:lnTo>
                  <a:lnTo>
                    <a:pt x="662940" y="169354"/>
                  </a:lnTo>
                  <a:lnTo>
                    <a:pt x="662940" y="170116"/>
                  </a:lnTo>
                  <a:lnTo>
                    <a:pt x="663892" y="170878"/>
                  </a:lnTo>
                  <a:lnTo>
                    <a:pt x="664654" y="171640"/>
                  </a:lnTo>
                  <a:lnTo>
                    <a:pt x="664654" y="172402"/>
                  </a:lnTo>
                  <a:lnTo>
                    <a:pt x="665416" y="172402"/>
                  </a:lnTo>
                  <a:lnTo>
                    <a:pt x="666178" y="173355"/>
                  </a:lnTo>
                  <a:lnTo>
                    <a:pt x="666178" y="174116"/>
                  </a:lnTo>
                  <a:lnTo>
                    <a:pt x="666940" y="174878"/>
                  </a:lnTo>
                  <a:lnTo>
                    <a:pt x="666940" y="175640"/>
                  </a:lnTo>
                  <a:lnTo>
                    <a:pt x="667702" y="175640"/>
                  </a:lnTo>
                  <a:lnTo>
                    <a:pt x="667702" y="176402"/>
                  </a:lnTo>
                  <a:lnTo>
                    <a:pt x="668464" y="177164"/>
                  </a:lnTo>
                  <a:lnTo>
                    <a:pt x="668464" y="177926"/>
                  </a:lnTo>
                  <a:lnTo>
                    <a:pt x="669417" y="178879"/>
                  </a:lnTo>
                  <a:lnTo>
                    <a:pt x="670179" y="179641"/>
                  </a:lnTo>
                  <a:lnTo>
                    <a:pt x="670179" y="180403"/>
                  </a:lnTo>
                  <a:lnTo>
                    <a:pt x="670941" y="181165"/>
                  </a:lnTo>
                  <a:lnTo>
                    <a:pt x="670941" y="181927"/>
                  </a:lnTo>
                  <a:lnTo>
                    <a:pt x="671703" y="182689"/>
                  </a:lnTo>
                  <a:lnTo>
                    <a:pt x="672465" y="183451"/>
                  </a:lnTo>
                  <a:lnTo>
                    <a:pt x="672465" y="185165"/>
                  </a:lnTo>
                  <a:lnTo>
                    <a:pt x="673226" y="185927"/>
                  </a:lnTo>
                  <a:lnTo>
                    <a:pt x="673988" y="186689"/>
                  </a:lnTo>
                </a:path>
                <a:path w="899160" h="375285" extrusionOk="0">
                  <a:moveTo>
                    <a:pt x="202692" y="375094"/>
                  </a:moveTo>
                  <a:lnTo>
                    <a:pt x="202692" y="375094"/>
                  </a:lnTo>
                  <a:lnTo>
                    <a:pt x="405955" y="375094"/>
                  </a:lnTo>
                  <a:lnTo>
                    <a:pt x="407669" y="374141"/>
                  </a:lnTo>
                  <a:lnTo>
                    <a:pt x="415480" y="374141"/>
                  </a:lnTo>
                  <a:lnTo>
                    <a:pt x="418719" y="374141"/>
                  </a:lnTo>
                  <a:lnTo>
                    <a:pt x="420243" y="373380"/>
                  </a:lnTo>
                  <a:lnTo>
                    <a:pt x="425767" y="373380"/>
                  </a:lnTo>
                  <a:lnTo>
                    <a:pt x="428053" y="373380"/>
                  </a:lnTo>
                  <a:lnTo>
                    <a:pt x="428815" y="372618"/>
                  </a:lnTo>
                  <a:lnTo>
                    <a:pt x="430530" y="372618"/>
                  </a:lnTo>
                  <a:lnTo>
                    <a:pt x="435292" y="372618"/>
                  </a:lnTo>
                  <a:lnTo>
                    <a:pt x="436054" y="371856"/>
                  </a:lnTo>
                  <a:lnTo>
                    <a:pt x="440626" y="371856"/>
                  </a:lnTo>
                  <a:lnTo>
                    <a:pt x="442341" y="371094"/>
                  </a:lnTo>
                  <a:lnTo>
                    <a:pt x="443103" y="371094"/>
                  </a:lnTo>
                  <a:lnTo>
                    <a:pt x="444626" y="371094"/>
                  </a:lnTo>
                  <a:lnTo>
                    <a:pt x="446150" y="371094"/>
                  </a:lnTo>
                  <a:lnTo>
                    <a:pt x="447103" y="370332"/>
                  </a:lnTo>
                  <a:lnTo>
                    <a:pt x="447865" y="370332"/>
                  </a:lnTo>
                  <a:lnTo>
                    <a:pt x="449389" y="370332"/>
                  </a:lnTo>
                  <a:lnTo>
                    <a:pt x="450151" y="370332"/>
                  </a:lnTo>
                  <a:lnTo>
                    <a:pt x="450913" y="370332"/>
                  </a:lnTo>
                  <a:lnTo>
                    <a:pt x="451675" y="369570"/>
                  </a:lnTo>
                  <a:lnTo>
                    <a:pt x="455675" y="369570"/>
                  </a:lnTo>
                  <a:lnTo>
                    <a:pt x="455675" y="368617"/>
                  </a:lnTo>
                  <a:lnTo>
                    <a:pt x="456438" y="368617"/>
                  </a:lnTo>
                  <a:lnTo>
                    <a:pt x="457200" y="368617"/>
                  </a:lnTo>
                  <a:lnTo>
                    <a:pt x="458152" y="368617"/>
                  </a:lnTo>
                  <a:lnTo>
                    <a:pt x="458914" y="368617"/>
                  </a:lnTo>
                  <a:lnTo>
                    <a:pt x="459676" y="367855"/>
                  </a:lnTo>
                  <a:lnTo>
                    <a:pt x="460438" y="367855"/>
                  </a:lnTo>
                  <a:lnTo>
                    <a:pt x="461200" y="367855"/>
                  </a:lnTo>
                  <a:lnTo>
                    <a:pt x="461962" y="367855"/>
                  </a:lnTo>
                  <a:lnTo>
                    <a:pt x="462724" y="367093"/>
                  </a:lnTo>
                  <a:lnTo>
                    <a:pt x="463486" y="367093"/>
                  </a:lnTo>
                  <a:lnTo>
                    <a:pt x="464438" y="367093"/>
                  </a:lnTo>
                  <a:lnTo>
                    <a:pt x="465963" y="366331"/>
                  </a:lnTo>
                  <a:lnTo>
                    <a:pt x="466725" y="366331"/>
                  </a:lnTo>
                  <a:lnTo>
                    <a:pt x="467487" y="365569"/>
                  </a:lnTo>
                  <a:lnTo>
                    <a:pt x="469011" y="365569"/>
                  </a:lnTo>
                  <a:lnTo>
                    <a:pt x="469963" y="364807"/>
                  </a:lnTo>
                  <a:lnTo>
                    <a:pt x="471487" y="364807"/>
                  </a:lnTo>
                  <a:lnTo>
                    <a:pt x="473011" y="364045"/>
                  </a:lnTo>
                  <a:lnTo>
                    <a:pt x="474535" y="364045"/>
                  </a:lnTo>
                  <a:lnTo>
                    <a:pt x="475488" y="363093"/>
                  </a:lnTo>
                  <a:lnTo>
                    <a:pt x="477012" y="363093"/>
                  </a:lnTo>
                  <a:lnTo>
                    <a:pt x="478536" y="362331"/>
                  </a:lnTo>
                  <a:lnTo>
                    <a:pt x="479298" y="362331"/>
                  </a:lnTo>
                  <a:lnTo>
                    <a:pt x="480060" y="361569"/>
                  </a:lnTo>
                  <a:lnTo>
                    <a:pt x="481774" y="361569"/>
                  </a:lnTo>
                  <a:lnTo>
                    <a:pt x="482536" y="361569"/>
                  </a:lnTo>
                  <a:lnTo>
                    <a:pt x="483298" y="360807"/>
                  </a:lnTo>
                  <a:lnTo>
                    <a:pt x="484060" y="360807"/>
                  </a:lnTo>
                  <a:lnTo>
                    <a:pt x="484822" y="360045"/>
                  </a:lnTo>
                  <a:lnTo>
                    <a:pt x="485584" y="360045"/>
                  </a:lnTo>
                  <a:lnTo>
                    <a:pt x="486346" y="360045"/>
                  </a:lnTo>
                  <a:lnTo>
                    <a:pt x="487299" y="359283"/>
                  </a:lnTo>
                  <a:lnTo>
                    <a:pt x="488061" y="359283"/>
                  </a:lnTo>
                  <a:lnTo>
                    <a:pt x="488823" y="359283"/>
                  </a:lnTo>
                  <a:lnTo>
                    <a:pt x="488823" y="358521"/>
                  </a:lnTo>
                  <a:lnTo>
                    <a:pt x="489585" y="358521"/>
                  </a:lnTo>
                  <a:lnTo>
                    <a:pt x="490347" y="358521"/>
                  </a:lnTo>
                  <a:lnTo>
                    <a:pt x="491109" y="357759"/>
                  </a:lnTo>
                  <a:lnTo>
                    <a:pt x="491871" y="357759"/>
                  </a:lnTo>
                  <a:lnTo>
                    <a:pt x="492823" y="356806"/>
                  </a:lnTo>
                  <a:lnTo>
                    <a:pt x="493585" y="356806"/>
                  </a:lnTo>
                  <a:lnTo>
                    <a:pt x="494347" y="356044"/>
                  </a:lnTo>
                  <a:lnTo>
                    <a:pt x="495109" y="356044"/>
                  </a:lnTo>
                  <a:lnTo>
                    <a:pt x="495871" y="355282"/>
                  </a:lnTo>
                  <a:lnTo>
                    <a:pt x="496633" y="355282"/>
                  </a:lnTo>
                  <a:lnTo>
                    <a:pt x="498348" y="354520"/>
                  </a:lnTo>
                  <a:lnTo>
                    <a:pt x="499110" y="354520"/>
                  </a:lnTo>
                  <a:lnTo>
                    <a:pt x="499872" y="353758"/>
                  </a:lnTo>
                  <a:lnTo>
                    <a:pt x="501396" y="352996"/>
                  </a:lnTo>
                  <a:lnTo>
                    <a:pt x="502157" y="352234"/>
                  </a:lnTo>
                  <a:lnTo>
                    <a:pt x="503872" y="351282"/>
                  </a:lnTo>
                  <a:lnTo>
                    <a:pt x="505396" y="351282"/>
                  </a:lnTo>
                  <a:lnTo>
                    <a:pt x="506158" y="350520"/>
                  </a:lnTo>
                  <a:lnTo>
                    <a:pt x="506920" y="349758"/>
                  </a:lnTo>
                  <a:lnTo>
                    <a:pt x="507682" y="349758"/>
                  </a:lnTo>
                  <a:lnTo>
                    <a:pt x="509397" y="348996"/>
                  </a:lnTo>
                  <a:lnTo>
                    <a:pt x="510159" y="348996"/>
                  </a:lnTo>
                  <a:lnTo>
                    <a:pt x="510921" y="348234"/>
                  </a:lnTo>
                  <a:lnTo>
                    <a:pt x="511682" y="348234"/>
                  </a:lnTo>
                  <a:lnTo>
                    <a:pt x="512444" y="347472"/>
                  </a:lnTo>
                  <a:lnTo>
                    <a:pt x="513206" y="347472"/>
                  </a:lnTo>
                  <a:lnTo>
                    <a:pt x="513206" y="346710"/>
                  </a:lnTo>
                  <a:lnTo>
                    <a:pt x="513969" y="346710"/>
                  </a:lnTo>
                  <a:lnTo>
                    <a:pt x="514731" y="345757"/>
                  </a:lnTo>
                  <a:lnTo>
                    <a:pt x="515683" y="345757"/>
                  </a:lnTo>
                  <a:lnTo>
                    <a:pt x="516445" y="345757"/>
                  </a:lnTo>
                  <a:lnTo>
                    <a:pt x="516445" y="344995"/>
                  </a:lnTo>
                  <a:lnTo>
                    <a:pt x="517207" y="344995"/>
                  </a:lnTo>
                  <a:lnTo>
                    <a:pt x="517969" y="344233"/>
                  </a:lnTo>
                  <a:lnTo>
                    <a:pt x="518731" y="344233"/>
                  </a:lnTo>
                  <a:lnTo>
                    <a:pt x="519493" y="343471"/>
                  </a:lnTo>
                  <a:lnTo>
                    <a:pt x="520255" y="343471"/>
                  </a:lnTo>
                  <a:lnTo>
                    <a:pt x="521207" y="342709"/>
                  </a:lnTo>
                  <a:lnTo>
                    <a:pt x="521969" y="341947"/>
                  </a:lnTo>
                  <a:lnTo>
                    <a:pt x="522731" y="341947"/>
                  </a:lnTo>
                  <a:lnTo>
                    <a:pt x="523494" y="341185"/>
                  </a:lnTo>
                  <a:lnTo>
                    <a:pt x="524256" y="341185"/>
                  </a:lnTo>
                  <a:lnTo>
                    <a:pt x="525018" y="340423"/>
                  </a:lnTo>
                  <a:lnTo>
                    <a:pt x="526732" y="339471"/>
                  </a:lnTo>
                  <a:lnTo>
                    <a:pt x="527494" y="339471"/>
                  </a:lnTo>
                  <a:lnTo>
                    <a:pt x="528256" y="338709"/>
                  </a:lnTo>
                  <a:lnTo>
                    <a:pt x="529780" y="337947"/>
                  </a:lnTo>
                  <a:lnTo>
                    <a:pt x="530542" y="337185"/>
                  </a:lnTo>
                  <a:lnTo>
                    <a:pt x="531304" y="337185"/>
                  </a:lnTo>
                  <a:lnTo>
                    <a:pt x="533019" y="336423"/>
                  </a:lnTo>
                  <a:lnTo>
                    <a:pt x="533781" y="335661"/>
                  </a:lnTo>
                  <a:lnTo>
                    <a:pt x="534543" y="335661"/>
                  </a:lnTo>
                  <a:lnTo>
                    <a:pt x="535305" y="334899"/>
                  </a:lnTo>
                  <a:lnTo>
                    <a:pt x="536067" y="334899"/>
                  </a:lnTo>
                  <a:lnTo>
                    <a:pt x="536829" y="333946"/>
                  </a:lnTo>
                  <a:lnTo>
                    <a:pt x="537591" y="333184"/>
                  </a:lnTo>
                  <a:lnTo>
                    <a:pt x="538543" y="333184"/>
                  </a:lnTo>
                  <a:lnTo>
                    <a:pt x="539305" y="332422"/>
                  </a:lnTo>
                  <a:lnTo>
                    <a:pt x="540067" y="332422"/>
                  </a:lnTo>
                  <a:lnTo>
                    <a:pt x="540829" y="331660"/>
                  </a:lnTo>
                  <a:lnTo>
                    <a:pt x="541591" y="330898"/>
                  </a:lnTo>
                  <a:lnTo>
                    <a:pt x="542353" y="330898"/>
                  </a:lnTo>
                  <a:lnTo>
                    <a:pt x="543115" y="330136"/>
                  </a:lnTo>
                  <a:lnTo>
                    <a:pt x="544068" y="330136"/>
                  </a:lnTo>
                  <a:lnTo>
                    <a:pt x="544068" y="329374"/>
                  </a:lnTo>
                  <a:lnTo>
                    <a:pt x="544830" y="329374"/>
                  </a:lnTo>
                  <a:lnTo>
                    <a:pt x="545592" y="328422"/>
                  </a:lnTo>
                  <a:lnTo>
                    <a:pt x="546354" y="328422"/>
                  </a:lnTo>
                  <a:lnTo>
                    <a:pt x="547116" y="327660"/>
                  </a:lnTo>
                  <a:lnTo>
                    <a:pt x="547878" y="326898"/>
                  </a:lnTo>
                  <a:lnTo>
                    <a:pt x="548640" y="326136"/>
                  </a:lnTo>
                  <a:lnTo>
                    <a:pt x="550354" y="326136"/>
                  </a:lnTo>
                  <a:lnTo>
                    <a:pt x="551116" y="325374"/>
                  </a:lnTo>
                  <a:lnTo>
                    <a:pt x="551878" y="324612"/>
                  </a:lnTo>
                  <a:lnTo>
                    <a:pt x="552640" y="323850"/>
                  </a:lnTo>
                  <a:lnTo>
                    <a:pt x="553402" y="323850"/>
                  </a:lnTo>
                  <a:lnTo>
                    <a:pt x="554164" y="323088"/>
                  </a:lnTo>
                  <a:lnTo>
                    <a:pt x="555117" y="323088"/>
                  </a:lnTo>
                  <a:lnTo>
                    <a:pt x="555117" y="322135"/>
                  </a:lnTo>
                  <a:lnTo>
                    <a:pt x="555879" y="322135"/>
                  </a:lnTo>
                  <a:lnTo>
                    <a:pt x="556641" y="321373"/>
                  </a:lnTo>
                  <a:lnTo>
                    <a:pt x="557403" y="321373"/>
                  </a:lnTo>
                  <a:lnTo>
                    <a:pt x="557403" y="320611"/>
                  </a:lnTo>
                  <a:lnTo>
                    <a:pt x="558165" y="320611"/>
                  </a:lnTo>
                  <a:lnTo>
                    <a:pt x="558926" y="319849"/>
                  </a:lnTo>
                  <a:lnTo>
                    <a:pt x="559688" y="319849"/>
                  </a:lnTo>
                  <a:lnTo>
                    <a:pt x="559688" y="319087"/>
                  </a:lnTo>
                  <a:lnTo>
                    <a:pt x="560451" y="319087"/>
                  </a:lnTo>
                  <a:lnTo>
                    <a:pt x="561403" y="318325"/>
                  </a:lnTo>
                  <a:lnTo>
                    <a:pt x="562165" y="318325"/>
                  </a:lnTo>
                  <a:lnTo>
                    <a:pt x="562165" y="317563"/>
                  </a:lnTo>
                  <a:lnTo>
                    <a:pt x="562927" y="317563"/>
                  </a:lnTo>
                  <a:lnTo>
                    <a:pt x="562927" y="316611"/>
                  </a:lnTo>
                  <a:lnTo>
                    <a:pt x="563689" y="316611"/>
                  </a:lnTo>
                  <a:lnTo>
                    <a:pt x="564451" y="315849"/>
                  </a:lnTo>
                  <a:lnTo>
                    <a:pt x="565213" y="315087"/>
                  </a:lnTo>
                  <a:lnTo>
                    <a:pt x="565975" y="315087"/>
                  </a:lnTo>
                  <a:lnTo>
                    <a:pt x="565975" y="314325"/>
                  </a:lnTo>
                  <a:lnTo>
                    <a:pt x="566928" y="314325"/>
                  </a:lnTo>
                  <a:lnTo>
                    <a:pt x="567690" y="313563"/>
                  </a:lnTo>
                  <a:lnTo>
                    <a:pt x="568451" y="312800"/>
                  </a:lnTo>
                  <a:lnTo>
                    <a:pt x="569213" y="312038"/>
                  </a:lnTo>
                  <a:lnTo>
                    <a:pt x="569976" y="312038"/>
                  </a:lnTo>
                  <a:lnTo>
                    <a:pt x="569976" y="311086"/>
                  </a:lnTo>
                  <a:lnTo>
                    <a:pt x="570738" y="311086"/>
                  </a:lnTo>
                  <a:lnTo>
                    <a:pt x="571500" y="310324"/>
                  </a:lnTo>
                  <a:lnTo>
                    <a:pt x="572452" y="309562"/>
                  </a:lnTo>
                  <a:lnTo>
                    <a:pt x="573214" y="309562"/>
                  </a:lnTo>
                  <a:lnTo>
                    <a:pt x="573214" y="308800"/>
                  </a:lnTo>
                  <a:lnTo>
                    <a:pt x="573976" y="308800"/>
                  </a:lnTo>
                  <a:lnTo>
                    <a:pt x="573976" y="308038"/>
                  </a:lnTo>
                  <a:lnTo>
                    <a:pt x="574738" y="308038"/>
                  </a:lnTo>
                  <a:lnTo>
                    <a:pt x="575500" y="307276"/>
                  </a:lnTo>
                  <a:lnTo>
                    <a:pt x="576262" y="307276"/>
                  </a:lnTo>
                  <a:lnTo>
                    <a:pt x="576262" y="306514"/>
                  </a:lnTo>
                  <a:lnTo>
                    <a:pt x="577024" y="306514"/>
                  </a:lnTo>
                  <a:lnTo>
                    <a:pt x="577976" y="305752"/>
                  </a:lnTo>
                  <a:lnTo>
                    <a:pt x="578738" y="304800"/>
                  </a:lnTo>
                  <a:lnTo>
                    <a:pt x="579501" y="304800"/>
                  </a:lnTo>
                  <a:lnTo>
                    <a:pt x="579501" y="304038"/>
                  </a:lnTo>
                  <a:lnTo>
                    <a:pt x="580263" y="304038"/>
                  </a:lnTo>
                  <a:lnTo>
                    <a:pt x="581025" y="303275"/>
                  </a:lnTo>
                  <a:lnTo>
                    <a:pt x="581787" y="303275"/>
                  </a:lnTo>
                  <a:lnTo>
                    <a:pt x="582549" y="302513"/>
                  </a:lnTo>
                  <a:lnTo>
                    <a:pt x="583311" y="301751"/>
                  </a:lnTo>
                  <a:lnTo>
                    <a:pt x="584263" y="300989"/>
                  </a:lnTo>
                  <a:lnTo>
                    <a:pt x="585025" y="300989"/>
                  </a:lnTo>
                  <a:lnTo>
                    <a:pt x="585787" y="300227"/>
                  </a:lnTo>
                  <a:lnTo>
                    <a:pt x="586549" y="299275"/>
                  </a:lnTo>
                  <a:lnTo>
                    <a:pt x="587311" y="299275"/>
                  </a:lnTo>
                  <a:lnTo>
                    <a:pt x="588073" y="298513"/>
                  </a:lnTo>
                  <a:lnTo>
                    <a:pt x="588835" y="297751"/>
                  </a:lnTo>
                  <a:lnTo>
                    <a:pt x="589788" y="297751"/>
                  </a:lnTo>
                  <a:lnTo>
                    <a:pt x="589788" y="296989"/>
                  </a:lnTo>
                  <a:lnTo>
                    <a:pt x="590550" y="296989"/>
                  </a:lnTo>
                  <a:lnTo>
                    <a:pt x="590550" y="296227"/>
                  </a:lnTo>
                  <a:lnTo>
                    <a:pt x="591312" y="296227"/>
                  </a:lnTo>
                  <a:lnTo>
                    <a:pt x="591312" y="295465"/>
                  </a:lnTo>
                  <a:lnTo>
                    <a:pt x="592074" y="295465"/>
                  </a:lnTo>
                  <a:lnTo>
                    <a:pt x="592074" y="294703"/>
                  </a:lnTo>
                  <a:lnTo>
                    <a:pt x="592836" y="294703"/>
                  </a:lnTo>
                  <a:lnTo>
                    <a:pt x="592836" y="293750"/>
                  </a:lnTo>
                  <a:lnTo>
                    <a:pt x="593598" y="293750"/>
                  </a:lnTo>
                  <a:lnTo>
                    <a:pt x="594360" y="292988"/>
                  </a:lnTo>
                  <a:lnTo>
                    <a:pt x="594360" y="292226"/>
                  </a:lnTo>
                  <a:lnTo>
                    <a:pt x="595312" y="292226"/>
                  </a:lnTo>
                  <a:lnTo>
                    <a:pt x="596074" y="291464"/>
                  </a:lnTo>
                  <a:lnTo>
                    <a:pt x="596836" y="290702"/>
                  </a:lnTo>
                  <a:lnTo>
                    <a:pt x="596836" y="289940"/>
                  </a:lnTo>
                  <a:lnTo>
                    <a:pt x="597598" y="289178"/>
                  </a:lnTo>
                  <a:lnTo>
                    <a:pt x="598360" y="288416"/>
                  </a:lnTo>
                  <a:lnTo>
                    <a:pt x="599122" y="287464"/>
                  </a:lnTo>
                  <a:lnTo>
                    <a:pt x="599884" y="286702"/>
                  </a:lnTo>
                  <a:lnTo>
                    <a:pt x="600837" y="285940"/>
                  </a:lnTo>
                  <a:lnTo>
                    <a:pt x="601599" y="285178"/>
                  </a:lnTo>
                  <a:lnTo>
                    <a:pt x="602361" y="285178"/>
                  </a:lnTo>
                  <a:lnTo>
                    <a:pt x="602361" y="284416"/>
                  </a:lnTo>
                  <a:lnTo>
                    <a:pt x="603123" y="283654"/>
                  </a:lnTo>
                  <a:lnTo>
                    <a:pt x="603885" y="282892"/>
                  </a:lnTo>
                  <a:lnTo>
                    <a:pt x="604647" y="281939"/>
                  </a:lnTo>
                  <a:lnTo>
                    <a:pt x="604647" y="281177"/>
                  </a:lnTo>
                  <a:lnTo>
                    <a:pt x="605409" y="281177"/>
                  </a:lnTo>
                  <a:lnTo>
                    <a:pt x="606361" y="280415"/>
                  </a:lnTo>
                  <a:lnTo>
                    <a:pt x="607123" y="279653"/>
                  </a:lnTo>
                  <a:lnTo>
                    <a:pt x="607123" y="278891"/>
                  </a:lnTo>
                  <a:lnTo>
                    <a:pt x="607885" y="278891"/>
                  </a:lnTo>
                  <a:lnTo>
                    <a:pt x="607885" y="278130"/>
                  </a:lnTo>
                  <a:lnTo>
                    <a:pt x="608647" y="278130"/>
                  </a:lnTo>
                  <a:lnTo>
                    <a:pt x="608647" y="277368"/>
                  </a:lnTo>
                  <a:lnTo>
                    <a:pt x="609409" y="276415"/>
                  </a:lnTo>
                  <a:lnTo>
                    <a:pt x="610171" y="275653"/>
                  </a:lnTo>
                  <a:lnTo>
                    <a:pt x="610933" y="274891"/>
                  </a:lnTo>
                  <a:lnTo>
                    <a:pt x="611695" y="274129"/>
                  </a:lnTo>
                  <a:lnTo>
                    <a:pt x="612648" y="273367"/>
                  </a:lnTo>
                  <a:lnTo>
                    <a:pt x="612648" y="272605"/>
                  </a:lnTo>
                  <a:lnTo>
                    <a:pt x="613410" y="271843"/>
                  </a:lnTo>
                  <a:lnTo>
                    <a:pt x="614172" y="271081"/>
                  </a:lnTo>
                  <a:lnTo>
                    <a:pt x="614934" y="270128"/>
                  </a:lnTo>
                  <a:lnTo>
                    <a:pt x="615696" y="268605"/>
                  </a:lnTo>
                  <a:lnTo>
                    <a:pt x="616457" y="267843"/>
                  </a:lnTo>
                  <a:lnTo>
                    <a:pt x="618172" y="267081"/>
                  </a:lnTo>
                  <a:lnTo>
                    <a:pt x="618934" y="265557"/>
                  </a:lnTo>
                  <a:lnTo>
                    <a:pt x="619696" y="264604"/>
                  </a:lnTo>
                  <a:lnTo>
                    <a:pt x="620458" y="263842"/>
                  </a:lnTo>
                  <a:lnTo>
                    <a:pt x="620458" y="263080"/>
                  </a:lnTo>
                  <a:lnTo>
                    <a:pt x="621220" y="262318"/>
                  </a:lnTo>
                  <a:lnTo>
                    <a:pt x="621982" y="261556"/>
                  </a:lnTo>
                  <a:lnTo>
                    <a:pt x="622744" y="260794"/>
                  </a:lnTo>
                  <a:lnTo>
                    <a:pt x="623697" y="260032"/>
                  </a:lnTo>
                  <a:lnTo>
                    <a:pt x="623697" y="259080"/>
                  </a:lnTo>
                  <a:lnTo>
                    <a:pt x="624459" y="258318"/>
                  </a:lnTo>
                  <a:lnTo>
                    <a:pt x="625221" y="258318"/>
                  </a:lnTo>
                  <a:lnTo>
                    <a:pt x="625221" y="257556"/>
                  </a:lnTo>
                  <a:lnTo>
                    <a:pt x="625982" y="256794"/>
                  </a:lnTo>
                  <a:lnTo>
                    <a:pt x="625982" y="256032"/>
                  </a:lnTo>
                  <a:lnTo>
                    <a:pt x="626744" y="256032"/>
                  </a:lnTo>
                  <a:lnTo>
                    <a:pt x="627507" y="255270"/>
                  </a:lnTo>
                  <a:lnTo>
                    <a:pt x="627507" y="254508"/>
                  </a:lnTo>
                  <a:lnTo>
                    <a:pt x="628269" y="253555"/>
                  </a:lnTo>
                  <a:lnTo>
                    <a:pt x="628269" y="252793"/>
                  </a:lnTo>
                  <a:lnTo>
                    <a:pt x="629221" y="252793"/>
                  </a:lnTo>
                  <a:lnTo>
                    <a:pt x="629983" y="252031"/>
                  </a:lnTo>
                  <a:lnTo>
                    <a:pt x="629983" y="251269"/>
                  </a:lnTo>
                  <a:lnTo>
                    <a:pt x="630745" y="250507"/>
                  </a:lnTo>
                  <a:lnTo>
                    <a:pt x="631507" y="249745"/>
                  </a:lnTo>
                  <a:lnTo>
                    <a:pt x="632269" y="248983"/>
                  </a:lnTo>
                  <a:lnTo>
                    <a:pt x="632269" y="247269"/>
                  </a:lnTo>
                  <a:lnTo>
                    <a:pt x="633031" y="246507"/>
                  </a:lnTo>
                  <a:lnTo>
                    <a:pt x="633793" y="245745"/>
                  </a:lnTo>
                  <a:lnTo>
                    <a:pt x="634555" y="244221"/>
                  </a:lnTo>
                  <a:lnTo>
                    <a:pt x="635507" y="243459"/>
                  </a:lnTo>
                  <a:lnTo>
                    <a:pt x="636269" y="241744"/>
                  </a:lnTo>
                  <a:lnTo>
                    <a:pt x="637794" y="240982"/>
                  </a:lnTo>
                  <a:lnTo>
                    <a:pt x="638556" y="239458"/>
                  </a:lnTo>
                  <a:lnTo>
                    <a:pt x="639318" y="238696"/>
                  </a:lnTo>
                  <a:lnTo>
                    <a:pt x="640080" y="237934"/>
                  </a:lnTo>
                  <a:lnTo>
                    <a:pt x="640080" y="236220"/>
                  </a:lnTo>
                  <a:lnTo>
                    <a:pt x="641032" y="235458"/>
                  </a:lnTo>
                  <a:lnTo>
                    <a:pt x="641794" y="234696"/>
                  </a:lnTo>
                  <a:lnTo>
                    <a:pt x="642556" y="233934"/>
                  </a:lnTo>
                  <a:lnTo>
                    <a:pt x="643318" y="233172"/>
                  </a:lnTo>
                  <a:lnTo>
                    <a:pt x="643318" y="232410"/>
                  </a:lnTo>
                  <a:lnTo>
                    <a:pt x="644080" y="231648"/>
                  </a:lnTo>
                  <a:lnTo>
                    <a:pt x="644842" y="230886"/>
                  </a:lnTo>
                  <a:lnTo>
                    <a:pt x="644842" y="229933"/>
                  </a:lnTo>
                  <a:lnTo>
                    <a:pt x="645604" y="229171"/>
                  </a:lnTo>
                  <a:lnTo>
                    <a:pt x="646557" y="228409"/>
                  </a:lnTo>
                  <a:lnTo>
                    <a:pt x="647319" y="227647"/>
                  </a:lnTo>
                  <a:lnTo>
                    <a:pt x="647319" y="226885"/>
                  </a:lnTo>
                  <a:lnTo>
                    <a:pt x="648081" y="226123"/>
                  </a:lnTo>
                  <a:lnTo>
                    <a:pt x="648081" y="225361"/>
                  </a:lnTo>
                  <a:lnTo>
                    <a:pt x="648843" y="224409"/>
                  </a:lnTo>
                  <a:lnTo>
                    <a:pt x="649605" y="224409"/>
                  </a:lnTo>
                  <a:lnTo>
                    <a:pt x="650367" y="223647"/>
                  </a:lnTo>
                  <a:lnTo>
                    <a:pt x="650367" y="222123"/>
                  </a:lnTo>
                  <a:lnTo>
                    <a:pt x="651129" y="221361"/>
                  </a:lnTo>
                  <a:lnTo>
                    <a:pt x="652081" y="220599"/>
                  </a:lnTo>
                  <a:lnTo>
                    <a:pt x="652843" y="219837"/>
                  </a:lnTo>
                  <a:lnTo>
                    <a:pt x="653605" y="218884"/>
                  </a:lnTo>
                  <a:lnTo>
                    <a:pt x="654367" y="217360"/>
                  </a:lnTo>
                  <a:lnTo>
                    <a:pt x="655129" y="216598"/>
                  </a:lnTo>
                  <a:lnTo>
                    <a:pt x="655891" y="215074"/>
                  </a:lnTo>
                  <a:lnTo>
                    <a:pt x="656653" y="214312"/>
                  </a:lnTo>
                  <a:lnTo>
                    <a:pt x="657415" y="212598"/>
                  </a:lnTo>
                  <a:lnTo>
                    <a:pt x="658368" y="211074"/>
                  </a:lnTo>
                  <a:lnTo>
                    <a:pt x="659130" y="210312"/>
                  </a:lnTo>
                  <a:lnTo>
                    <a:pt x="659892" y="209550"/>
                  </a:lnTo>
                  <a:lnTo>
                    <a:pt x="660654" y="208025"/>
                  </a:lnTo>
                  <a:lnTo>
                    <a:pt x="661416" y="207073"/>
                  </a:lnTo>
                  <a:lnTo>
                    <a:pt x="662178" y="206311"/>
                  </a:lnTo>
                  <a:lnTo>
                    <a:pt x="662940" y="205549"/>
                  </a:lnTo>
                  <a:lnTo>
                    <a:pt x="662940" y="204787"/>
                  </a:lnTo>
                  <a:lnTo>
                    <a:pt x="663892" y="204025"/>
                  </a:lnTo>
                  <a:lnTo>
                    <a:pt x="664654" y="203263"/>
                  </a:lnTo>
                  <a:lnTo>
                    <a:pt x="664654" y="202501"/>
                  </a:lnTo>
                  <a:lnTo>
                    <a:pt x="665416" y="201549"/>
                  </a:lnTo>
                  <a:lnTo>
                    <a:pt x="666178" y="200787"/>
                  </a:lnTo>
                  <a:lnTo>
                    <a:pt x="666940" y="200025"/>
                  </a:lnTo>
                  <a:lnTo>
                    <a:pt x="666940" y="199262"/>
                  </a:lnTo>
                  <a:lnTo>
                    <a:pt x="667702" y="198500"/>
                  </a:lnTo>
                  <a:lnTo>
                    <a:pt x="668464" y="197738"/>
                  </a:lnTo>
                  <a:lnTo>
                    <a:pt x="668464" y="196976"/>
                  </a:lnTo>
                  <a:lnTo>
                    <a:pt x="669417" y="196214"/>
                  </a:lnTo>
                  <a:lnTo>
                    <a:pt x="669417" y="195262"/>
                  </a:lnTo>
                  <a:lnTo>
                    <a:pt x="670179" y="194500"/>
                  </a:lnTo>
                  <a:lnTo>
                    <a:pt x="670941" y="193738"/>
                  </a:lnTo>
                  <a:lnTo>
                    <a:pt x="670941" y="192976"/>
                  </a:lnTo>
                  <a:lnTo>
                    <a:pt x="671703" y="191452"/>
                  </a:lnTo>
                  <a:lnTo>
                    <a:pt x="672465" y="190690"/>
                  </a:lnTo>
                  <a:lnTo>
                    <a:pt x="672465" y="189737"/>
                  </a:lnTo>
                  <a:lnTo>
                    <a:pt x="673226" y="188975"/>
                  </a:lnTo>
                  <a:lnTo>
                    <a:pt x="673988" y="187451"/>
                  </a:lnTo>
                </a:path>
              </a:pathLst>
            </a:custGeom>
            <a:noFill/>
            <a:ln w="149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8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4"/>
            <p:cNvSpPr/>
            <p:nvPr/>
          </p:nvSpPr>
          <p:spPr>
            <a:xfrm>
              <a:off x="1874843" y="1833314"/>
              <a:ext cx="70981" cy="390069"/>
            </a:xfrm>
            <a:prstGeom prst="rect">
              <a:avLst/>
            </a:prstGeom>
            <a:blipFill rotWithShape="1">
              <a:blip r:embed="rId8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8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4"/>
            <p:cNvSpPr/>
            <p:nvPr/>
          </p:nvSpPr>
          <p:spPr>
            <a:xfrm>
              <a:off x="2885122" y="2293810"/>
              <a:ext cx="368935" cy="368935"/>
            </a:xfrm>
            <a:custGeom>
              <a:avLst/>
              <a:gdLst/>
              <a:ahLst/>
              <a:cxnLst/>
              <a:rect l="l" t="t" r="r" b="b"/>
              <a:pathLst>
                <a:path w="368935" h="368935" extrusionOk="0">
                  <a:moveTo>
                    <a:pt x="184403" y="0"/>
                  </a:moveTo>
                  <a:lnTo>
                    <a:pt x="174878" y="762"/>
                  </a:lnTo>
                  <a:lnTo>
                    <a:pt x="165544" y="1524"/>
                  </a:lnTo>
                  <a:lnTo>
                    <a:pt x="156019" y="2286"/>
                  </a:lnTo>
                  <a:lnTo>
                    <a:pt x="112585" y="15049"/>
                  </a:lnTo>
                  <a:lnTo>
                    <a:pt x="96964" y="22860"/>
                  </a:lnTo>
                  <a:lnTo>
                    <a:pt x="88963" y="26860"/>
                  </a:lnTo>
                  <a:lnTo>
                    <a:pt x="54292" y="54292"/>
                  </a:lnTo>
                  <a:lnTo>
                    <a:pt x="42481" y="67817"/>
                  </a:lnTo>
                  <a:lnTo>
                    <a:pt x="36956" y="74104"/>
                  </a:lnTo>
                  <a:lnTo>
                    <a:pt x="14096" y="112775"/>
                  </a:lnTo>
                  <a:lnTo>
                    <a:pt x="8572" y="130111"/>
                  </a:lnTo>
                  <a:lnTo>
                    <a:pt x="5524" y="138684"/>
                  </a:lnTo>
                  <a:lnTo>
                    <a:pt x="3809" y="147447"/>
                  </a:lnTo>
                  <a:lnTo>
                    <a:pt x="2285" y="156781"/>
                  </a:lnTo>
                  <a:lnTo>
                    <a:pt x="762" y="166306"/>
                  </a:lnTo>
                  <a:lnTo>
                    <a:pt x="0" y="174878"/>
                  </a:lnTo>
                  <a:lnTo>
                    <a:pt x="0" y="184403"/>
                  </a:lnTo>
                  <a:lnTo>
                    <a:pt x="0" y="194690"/>
                  </a:lnTo>
                  <a:lnTo>
                    <a:pt x="762" y="203263"/>
                  </a:lnTo>
                  <a:lnTo>
                    <a:pt x="2285" y="212788"/>
                  </a:lnTo>
                  <a:lnTo>
                    <a:pt x="3809" y="222313"/>
                  </a:lnTo>
                  <a:lnTo>
                    <a:pt x="5524" y="230886"/>
                  </a:lnTo>
                  <a:lnTo>
                    <a:pt x="8572" y="239649"/>
                  </a:lnTo>
                  <a:lnTo>
                    <a:pt x="11048" y="248221"/>
                  </a:lnTo>
                  <a:lnTo>
                    <a:pt x="14096" y="256984"/>
                  </a:lnTo>
                  <a:lnTo>
                    <a:pt x="18097" y="264794"/>
                  </a:lnTo>
                  <a:lnTo>
                    <a:pt x="22097" y="272605"/>
                  </a:lnTo>
                  <a:lnTo>
                    <a:pt x="26669" y="280606"/>
                  </a:lnTo>
                  <a:lnTo>
                    <a:pt x="31432" y="287654"/>
                  </a:lnTo>
                  <a:lnTo>
                    <a:pt x="36956" y="295465"/>
                  </a:lnTo>
                  <a:lnTo>
                    <a:pt x="42481" y="301751"/>
                  </a:lnTo>
                  <a:lnTo>
                    <a:pt x="48006" y="308990"/>
                  </a:lnTo>
                  <a:lnTo>
                    <a:pt x="54292" y="315277"/>
                  </a:lnTo>
                  <a:lnTo>
                    <a:pt x="60578" y="321563"/>
                  </a:lnTo>
                  <a:lnTo>
                    <a:pt x="66865" y="327088"/>
                  </a:lnTo>
                  <a:lnTo>
                    <a:pt x="74104" y="332613"/>
                  </a:lnTo>
                  <a:lnTo>
                    <a:pt x="81152" y="338137"/>
                  </a:lnTo>
                  <a:lnTo>
                    <a:pt x="88963" y="342709"/>
                  </a:lnTo>
                  <a:lnTo>
                    <a:pt x="96964" y="346710"/>
                  </a:lnTo>
                  <a:lnTo>
                    <a:pt x="104775" y="350710"/>
                  </a:lnTo>
                  <a:lnTo>
                    <a:pt x="112585" y="354711"/>
                  </a:lnTo>
                  <a:lnTo>
                    <a:pt x="121348" y="357759"/>
                  </a:lnTo>
                  <a:lnTo>
                    <a:pt x="130111" y="360997"/>
                  </a:lnTo>
                  <a:lnTo>
                    <a:pt x="138683" y="363283"/>
                  </a:lnTo>
                  <a:lnTo>
                    <a:pt x="147446" y="365569"/>
                  </a:lnTo>
                  <a:lnTo>
                    <a:pt x="156019" y="367284"/>
                  </a:lnTo>
                  <a:lnTo>
                    <a:pt x="165544" y="368046"/>
                  </a:lnTo>
                  <a:lnTo>
                    <a:pt x="174878" y="368807"/>
                  </a:lnTo>
                  <a:lnTo>
                    <a:pt x="184403" y="368807"/>
                  </a:lnTo>
                  <a:lnTo>
                    <a:pt x="193928" y="368807"/>
                  </a:lnTo>
                  <a:lnTo>
                    <a:pt x="203263" y="368046"/>
                  </a:lnTo>
                  <a:lnTo>
                    <a:pt x="248221" y="357759"/>
                  </a:lnTo>
                  <a:lnTo>
                    <a:pt x="287654" y="338137"/>
                  </a:lnTo>
                  <a:lnTo>
                    <a:pt x="294703" y="332613"/>
                  </a:lnTo>
                  <a:lnTo>
                    <a:pt x="301942" y="327088"/>
                  </a:lnTo>
                  <a:lnTo>
                    <a:pt x="308228" y="321563"/>
                  </a:lnTo>
                  <a:lnTo>
                    <a:pt x="315277" y="315277"/>
                  </a:lnTo>
                  <a:lnTo>
                    <a:pt x="320801" y="308990"/>
                  </a:lnTo>
                  <a:lnTo>
                    <a:pt x="327088" y="301751"/>
                  </a:lnTo>
                  <a:lnTo>
                    <a:pt x="332613" y="295465"/>
                  </a:lnTo>
                  <a:lnTo>
                    <a:pt x="337375" y="287654"/>
                  </a:lnTo>
                  <a:lnTo>
                    <a:pt x="342138" y="280606"/>
                  </a:lnTo>
                  <a:lnTo>
                    <a:pt x="346900" y="272605"/>
                  </a:lnTo>
                  <a:lnTo>
                    <a:pt x="350710" y="264794"/>
                  </a:lnTo>
                  <a:lnTo>
                    <a:pt x="354710" y="256984"/>
                  </a:lnTo>
                  <a:lnTo>
                    <a:pt x="357758" y="248221"/>
                  </a:lnTo>
                  <a:lnTo>
                    <a:pt x="368045" y="203263"/>
                  </a:lnTo>
                  <a:lnTo>
                    <a:pt x="368807" y="194690"/>
                  </a:lnTo>
                  <a:lnTo>
                    <a:pt x="368807" y="184403"/>
                  </a:lnTo>
                  <a:lnTo>
                    <a:pt x="368807" y="174878"/>
                  </a:lnTo>
                  <a:lnTo>
                    <a:pt x="368045" y="166306"/>
                  </a:lnTo>
                  <a:lnTo>
                    <a:pt x="357758" y="121348"/>
                  </a:lnTo>
                  <a:lnTo>
                    <a:pt x="354710" y="112775"/>
                  </a:lnTo>
                  <a:lnTo>
                    <a:pt x="350710" y="104775"/>
                  </a:lnTo>
                  <a:lnTo>
                    <a:pt x="346900" y="96964"/>
                  </a:lnTo>
                  <a:lnTo>
                    <a:pt x="342138" y="88963"/>
                  </a:lnTo>
                  <a:lnTo>
                    <a:pt x="337375" y="81914"/>
                  </a:lnTo>
                  <a:lnTo>
                    <a:pt x="332613" y="74104"/>
                  </a:lnTo>
                  <a:lnTo>
                    <a:pt x="327088" y="67817"/>
                  </a:lnTo>
                  <a:lnTo>
                    <a:pt x="320801" y="60769"/>
                  </a:lnTo>
                  <a:lnTo>
                    <a:pt x="315277" y="54292"/>
                  </a:lnTo>
                  <a:lnTo>
                    <a:pt x="308228" y="48005"/>
                  </a:lnTo>
                  <a:lnTo>
                    <a:pt x="272795" y="22860"/>
                  </a:lnTo>
                  <a:lnTo>
                    <a:pt x="230885" y="6286"/>
                  </a:lnTo>
                  <a:lnTo>
                    <a:pt x="203263" y="1524"/>
                  </a:lnTo>
                  <a:lnTo>
                    <a:pt x="193928" y="762"/>
                  </a:lnTo>
                  <a:lnTo>
                    <a:pt x="184403" y="0"/>
                  </a:lnTo>
                </a:path>
              </a:pathLst>
            </a:custGeom>
            <a:noFill/>
            <a:ln w="149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8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4"/>
            <p:cNvSpPr/>
            <p:nvPr/>
          </p:nvSpPr>
          <p:spPr>
            <a:xfrm>
              <a:off x="2819590" y="2291524"/>
              <a:ext cx="252729" cy="362585"/>
            </a:xfrm>
            <a:custGeom>
              <a:avLst/>
              <a:gdLst/>
              <a:ahLst/>
              <a:cxnLst/>
              <a:rect l="l" t="t" r="r" b="b"/>
              <a:pathLst>
                <a:path w="252730" h="362585" extrusionOk="0">
                  <a:moveTo>
                    <a:pt x="252222" y="0"/>
                  </a:moveTo>
                  <a:lnTo>
                    <a:pt x="0" y="0"/>
                  </a:lnTo>
                  <a:lnTo>
                    <a:pt x="0" y="362330"/>
                  </a:lnTo>
                  <a:lnTo>
                    <a:pt x="252222" y="362330"/>
                  </a:lnTo>
                  <a:lnTo>
                    <a:pt x="2522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8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4"/>
            <p:cNvSpPr/>
            <p:nvPr/>
          </p:nvSpPr>
          <p:spPr>
            <a:xfrm>
              <a:off x="1243012" y="2291524"/>
              <a:ext cx="3185160" cy="3309620"/>
            </a:xfrm>
            <a:custGeom>
              <a:avLst/>
              <a:gdLst/>
              <a:ahLst/>
              <a:cxnLst/>
              <a:rect l="l" t="t" r="r" b="b"/>
              <a:pathLst>
                <a:path w="3185160" h="3309620" extrusionOk="0">
                  <a:moveTo>
                    <a:pt x="1828800" y="362330"/>
                  </a:moveTo>
                  <a:lnTo>
                    <a:pt x="1576577" y="362330"/>
                  </a:lnTo>
                  <a:lnTo>
                    <a:pt x="1576577" y="0"/>
                  </a:lnTo>
                  <a:lnTo>
                    <a:pt x="1828800" y="0"/>
                  </a:lnTo>
                </a:path>
                <a:path w="3185160" h="3309620" extrusionOk="0">
                  <a:moveTo>
                    <a:pt x="1560766" y="78676"/>
                  </a:moveTo>
                  <a:lnTo>
                    <a:pt x="1340167" y="78676"/>
                  </a:lnTo>
                </a:path>
                <a:path w="3185160" h="3309620" extrusionOk="0">
                  <a:moveTo>
                    <a:pt x="1560766" y="299465"/>
                  </a:moveTo>
                  <a:lnTo>
                    <a:pt x="1340167" y="299465"/>
                  </a:lnTo>
                </a:path>
                <a:path w="3185160" h="3309620" extrusionOk="0">
                  <a:moveTo>
                    <a:pt x="2238755" y="188975"/>
                  </a:moveTo>
                  <a:lnTo>
                    <a:pt x="2018157" y="188975"/>
                  </a:lnTo>
                </a:path>
                <a:path w="3185160" h="3309620" extrusionOk="0">
                  <a:moveTo>
                    <a:pt x="0" y="3309556"/>
                  </a:moveTo>
                  <a:lnTo>
                    <a:pt x="2238755" y="3309556"/>
                  </a:lnTo>
                  <a:lnTo>
                    <a:pt x="2238755" y="1071562"/>
                  </a:lnTo>
                  <a:lnTo>
                    <a:pt x="3184779" y="1071562"/>
                  </a:lnTo>
                  <a:lnTo>
                    <a:pt x="3184779" y="850963"/>
                  </a:lnTo>
                </a:path>
              </a:pathLst>
            </a:custGeom>
            <a:noFill/>
            <a:ln w="149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8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4"/>
            <p:cNvSpPr/>
            <p:nvPr/>
          </p:nvSpPr>
          <p:spPr>
            <a:xfrm>
              <a:off x="3458660" y="5577972"/>
              <a:ext cx="46407" cy="46407"/>
            </a:xfrm>
            <a:prstGeom prst="rect">
              <a:avLst/>
            </a:prstGeom>
            <a:blipFill rotWithShape="1">
              <a:blip r:embed="rId9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8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4"/>
            <p:cNvSpPr/>
            <p:nvPr/>
          </p:nvSpPr>
          <p:spPr>
            <a:xfrm>
              <a:off x="4143946" y="2244089"/>
              <a:ext cx="567690" cy="898525"/>
            </a:xfrm>
            <a:custGeom>
              <a:avLst/>
              <a:gdLst/>
              <a:ahLst/>
              <a:cxnLst/>
              <a:rect l="l" t="t" r="r" b="b"/>
              <a:pathLst>
                <a:path w="567689" h="898525" extrusionOk="0">
                  <a:moveTo>
                    <a:pt x="0" y="0"/>
                  </a:moveTo>
                  <a:lnTo>
                    <a:pt x="567689" y="0"/>
                  </a:lnTo>
                  <a:lnTo>
                    <a:pt x="567689" y="898398"/>
                  </a:lnTo>
                  <a:lnTo>
                    <a:pt x="0" y="89839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49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8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3" name="Google Shape;203;p4"/>
          <p:cNvSpPr txBox="1"/>
          <p:nvPr/>
        </p:nvSpPr>
        <p:spPr>
          <a:xfrm>
            <a:off x="5359214" y="2094100"/>
            <a:ext cx="395007" cy="1545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750" rIns="0" bIns="0" anchor="t" anchorCtr="0">
            <a:spAutoFit/>
          </a:bodyPr>
          <a:lstStyle/>
          <a:p>
            <a:pPr marL="11206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27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	Q</a:t>
            </a:r>
            <a:endParaRPr sz="927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204" name="Google Shape;204;p4"/>
          <p:cNvGrpSpPr/>
          <p:nvPr/>
        </p:nvGrpSpPr>
        <p:grpSpPr>
          <a:xfrm>
            <a:off x="2754967" y="1785657"/>
            <a:ext cx="3060830" cy="3156867"/>
            <a:chOff x="1243012" y="2023490"/>
            <a:chExt cx="3468624" cy="3578098"/>
          </a:xfrm>
        </p:grpSpPr>
        <p:sp>
          <p:nvSpPr>
            <p:cNvPr id="205" name="Google Shape;205;p4"/>
            <p:cNvSpPr/>
            <p:nvPr/>
          </p:nvSpPr>
          <p:spPr>
            <a:xfrm>
              <a:off x="4143946" y="2843021"/>
              <a:ext cx="473075" cy="142240"/>
            </a:xfrm>
            <a:custGeom>
              <a:avLst/>
              <a:gdLst/>
              <a:ahLst/>
              <a:cxnLst/>
              <a:rect l="l" t="t" r="r" b="b"/>
              <a:pathLst>
                <a:path w="473075" h="142239" extrusionOk="0">
                  <a:moveTo>
                    <a:pt x="473011" y="0"/>
                  </a:moveTo>
                  <a:lnTo>
                    <a:pt x="409955" y="0"/>
                  </a:lnTo>
                </a:path>
                <a:path w="473075" h="142239" extrusionOk="0">
                  <a:moveTo>
                    <a:pt x="0" y="141922"/>
                  </a:moveTo>
                  <a:lnTo>
                    <a:pt x="110489" y="78866"/>
                  </a:lnTo>
                  <a:lnTo>
                    <a:pt x="0" y="15811"/>
                  </a:lnTo>
                </a:path>
              </a:pathLst>
            </a:custGeom>
            <a:noFill/>
            <a:ln w="149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8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4"/>
            <p:cNvSpPr/>
            <p:nvPr/>
          </p:nvSpPr>
          <p:spPr>
            <a:xfrm>
              <a:off x="4386395" y="3149288"/>
              <a:ext cx="86793" cy="86602"/>
            </a:xfrm>
            <a:prstGeom prst="rect">
              <a:avLst/>
            </a:prstGeom>
            <a:blipFill rotWithShape="1">
              <a:blip r:embed="rId10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8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4"/>
            <p:cNvSpPr/>
            <p:nvPr/>
          </p:nvSpPr>
          <p:spPr>
            <a:xfrm>
              <a:off x="2583180" y="2023490"/>
              <a:ext cx="1560830" cy="2420620"/>
            </a:xfrm>
            <a:custGeom>
              <a:avLst/>
              <a:gdLst/>
              <a:ahLst/>
              <a:cxnLst/>
              <a:rect l="l" t="t" r="r" b="b"/>
              <a:pathLst>
                <a:path w="1560829" h="2420620" extrusionOk="0">
                  <a:moveTo>
                    <a:pt x="0" y="346710"/>
                  </a:moveTo>
                  <a:lnTo>
                    <a:pt x="0" y="0"/>
                  </a:lnTo>
                </a:path>
                <a:path w="1560829" h="2420620" extrusionOk="0">
                  <a:moveTo>
                    <a:pt x="1560766" y="457009"/>
                  </a:moveTo>
                  <a:lnTo>
                    <a:pt x="898588" y="457009"/>
                  </a:lnTo>
                </a:path>
                <a:path w="1560829" h="2420620" extrusionOk="0">
                  <a:moveTo>
                    <a:pt x="265556" y="2051304"/>
                  </a:moveTo>
                  <a:lnTo>
                    <a:pt x="256222" y="2052066"/>
                  </a:lnTo>
                  <a:lnTo>
                    <a:pt x="246697" y="2052828"/>
                  </a:lnTo>
                  <a:lnTo>
                    <a:pt x="237172" y="2053589"/>
                  </a:lnTo>
                  <a:lnTo>
                    <a:pt x="228600" y="2055114"/>
                  </a:lnTo>
                  <a:lnTo>
                    <a:pt x="219837" y="2057590"/>
                  </a:lnTo>
                  <a:lnTo>
                    <a:pt x="211264" y="2059876"/>
                  </a:lnTo>
                  <a:lnTo>
                    <a:pt x="202501" y="2063114"/>
                  </a:lnTo>
                  <a:lnTo>
                    <a:pt x="193928" y="2066163"/>
                  </a:lnTo>
                  <a:lnTo>
                    <a:pt x="185927" y="2070163"/>
                  </a:lnTo>
                  <a:lnTo>
                    <a:pt x="178117" y="2074164"/>
                  </a:lnTo>
                  <a:lnTo>
                    <a:pt x="170306" y="2077974"/>
                  </a:lnTo>
                  <a:lnTo>
                    <a:pt x="162306" y="2082736"/>
                  </a:lnTo>
                  <a:lnTo>
                    <a:pt x="155257" y="2088261"/>
                  </a:lnTo>
                  <a:lnTo>
                    <a:pt x="148208" y="2093785"/>
                  </a:lnTo>
                  <a:lnTo>
                    <a:pt x="141922" y="2099310"/>
                  </a:lnTo>
                  <a:lnTo>
                    <a:pt x="135636" y="2105596"/>
                  </a:lnTo>
                  <a:lnTo>
                    <a:pt x="129158" y="2111883"/>
                  </a:lnTo>
                  <a:lnTo>
                    <a:pt x="123634" y="2118931"/>
                  </a:lnTo>
                  <a:lnTo>
                    <a:pt x="118300" y="2125408"/>
                  </a:lnTo>
                  <a:lnTo>
                    <a:pt x="112775" y="2133219"/>
                  </a:lnTo>
                  <a:lnTo>
                    <a:pt x="108013" y="2140267"/>
                  </a:lnTo>
                  <a:lnTo>
                    <a:pt x="103250" y="2148268"/>
                  </a:lnTo>
                  <a:lnTo>
                    <a:pt x="99250" y="2156079"/>
                  </a:lnTo>
                  <a:lnTo>
                    <a:pt x="95250" y="2163889"/>
                  </a:lnTo>
                  <a:lnTo>
                    <a:pt x="92201" y="2172652"/>
                  </a:lnTo>
                  <a:lnTo>
                    <a:pt x="89915" y="2181225"/>
                  </a:lnTo>
                  <a:lnTo>
                    <a:pt x="86677" y="2189988"/>
                  </a:lnTo>
                  <a:lnTo>
                    <a:pt x="85153" y="2198560"/>
                  </a:lnTo>
                  <a:lnTo>
                    <a:pt x="83438" y="2208085"/>
                  </a:lnTo>
                  <a:lnTo>
                    <a:pt x="81914" y="2217610"/>
                  </a:lnTo>
                  <a:lnTo>
                    <a:pt x="81152" y="2226183"/>
                  </a:lnTo>
                  <a:lnTo>
                    <a:pt x="81152" y="2235708"/>
                  </a:lnTo>
                  <a:lnTo>
                    <a:pt x="81152" y="2245804"/>
                  </a:lnTo>
                  <a:lnTo>
                    <a:pt x="81914" y="2254567"/>
                  </a:lnTo>
                  <a:lnTo>
                    <a:pt x="83438" y="2264092"/>
                  </a:lnTo>
                  <a:lnTo>
                    <a:pt x="85153" y="2273427"/>
                  </a:lnTo>
                  <a:lnTo>
                    <a:pt x="86677" y="2282190"/>
                  </a:lnTo>
                  <a:lnTo>
                    <a:pt x="89915" y="2290762"/>
                  </a:lnTo>
                  <a:lnTo>
                    <a:pt x="92201" y="2299525"/>
                  </a:lnTo>
                  <a:lnTo>
                    <a:pt x="95250" y="2308098"/>
                  </a:lnTo>
                  <a:lnTo>
                    <a:pt x="118300" y="2346007"/>
                  </a:lnTo>
                  <a:lnTo>
                    <a:pt x="123634" y="2353056"/>
                  </a:lnTo>
                  <a:lnTo>
                    <a:pt x="129158" y="2360104"/>
                  </a:lnTo>
                  <a:lnTo>
                    <a:pt x="135636" y="2366391"/>
                  </a:lnTo>
                  <a:lnTo>
                    <a:pt x="141922" y="2372677"/>
                  </a:lnTo>
                  <a:lnTo>
                    <a:pt x="148208" y="2378202"/>
                  </a:lnTo>
                  <a:lnTo>
                    <a:pt x="155257" y="2383726"/>
                  </a:lnTo>
                  <a:lnTo>
                    <a:pt x="162306" y="2389251"/>
                  </a:lnTo>
                  <a:lnTo>
                    <a:pt x="170306" y="2394013"/>
                  </a:lnTo>
                  <a:lnTo>
                    <a:pt x="178117" y="2398014"/>
                  </a:lnTo>
                  <a:lnTo>
                    <a:pt x="185927" y="2402014"/>
                  </a:lnTo>
                  <a:lnTo>
                    <a:pt x="228600" y="2416873"/>
                  </a:lnTo>
                  <a:lnTo>
                    <a:pt x="256222" y="2420112"/>
                  </a:lnTo>
                  <a:lnTo>
                    <a:pt x="265556" y="2420112"/>
                  </a:lnTo>
                  <a:lnTo>
                    <a:pt x="275081" y="2420112"/>
                  </a:lnTo>
                  <a:lnTo>
                    <a:pt x="284606" y="2419350"/>
                  </a:lnTo>
                  <a:lnTo>
                    <a:pt x="329564" y="2409063"/>
                  </a:lnTo>
                  <a:lnTo>
                    <a:pt x="368807" y="2389251"/>
                  </a:lnTo>
                  <a:lnTo>
                    <a:pt x="401955" y="2360104"/>
                  </a:lnTo>
                  <a:lnTo>
                    <a:pt x="408241" y="2353056"/>
                  </a:lnTo>
                  <a:lnTo>
                    <a:pt x="432053" y="2316099"/>
                  </a:lnTo>
                  <a:lnTo>
                    <a:pt x="446150" y="2273427"/>
                  </a:lnTo>
                  <a:lnTo>
                    <a:pt x="447675" y="2264092"/>
                  </a:lnTo>
                  <a:lnTo>
                    <a:pt x="449389" y="2254567"/>
                  </a:lnTo>
                  <a:lnTo>
                    <a:pt x="450151" y="2245804"/>
                  </a:lnTo>
                  <a:lnTo>
                    <a:pt x="450151" y="2235708"/>
                  </a:lnTo>
                  <a:lnTo>
                    <a:pt x="450151" y="2226183"/>
                  </a:lnTo>
                  <a:lnTo>
                    <a:pt x="449389" y="2217610"/>
                  </a:lnTo>
                  <a:lnTo>
                    <a:pt x="447675" y="2208085"/>
                  </a:lnTo>
                  <a:lnTo>
                    <a:pt x="446150" y="2198560"/>
                  </a:lnTo>
                  <a:lnTo>
                    <a:pt x="432053" y="2156079"/>
                  </a:lnTo>
                  <a:lnTo>
                    <a:pt x="418528" y="2133219"/>
                  </a:lnTo>
                  <a:lnTo>
                    <a:pt x="413765" y="2125408"/>
                  </a:lnTo>
                  <a:lnTo>
                    <a:pt x="408241" y="2118931"/>
                  </a:lnTo>
                  <a:lnTo>
                    <a:pt x="401955" y="2111883"/>
                  </a:lnTo>
                  <a:lnTo>
                    <a:pt x="396430" y="2105596"/>
                  </a:lnTo>
                  <a:lnTo>
                    <a:pt x="360997" y="2077974"/>
                  </a:lnTo>
                  <a:lnTo>
                    <a:pt x="320801" y="2059876"/>
                  </a:lnTo>
                  <a:lnTo>
                    <a:pt x="312038" y="2057590"/>
                  </a:lnTo>
                  <a:lnTo>
                    <a:pt x="302704" y="2055114"/>
                  </a:lnTo>
                  <a:lnTo>
                    <a:pt x="293941" y="2053589"/>
                  </a:lnTo>
                  <a:lnTo>
                    <a:pt x="284606" y="2052828"/>
                  </a:lnTo>
                  <a:lnTo>
                    <a:pt x="275081" y="2052066"/>
                  </a:lnTo>
                  <a:lnTo>
                    <a:pt x="265556" y="2051304"/>
                  </a:lnTo>
                </a:path>
              </a:pathLst>
            </a:custGeom>
            <a:noFill/>
            <a:ln w="149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8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4"/>
            <p:cNvSpPr/>
            <p:nvPr/>
          </p:nvSpPr>
          <p:spPr>
            <a:xfrm>
              <a:off x="2583180" y="4072318"/>
              <a:ext cx="268605" cy="378460"/>
            </a:xfrm>
            <a:custGeom>
              <a:avLst/>
              <a:gdLst/>
              <a:ahLst/>
              <a:cxnLst/>
              <a:rect l="l" t="t" r="r" b="b"/>
              <a:pathLst>
                <a:path w="268605" h="378460" extrusionOk="0">
                  <a:moveTo>
                    <a:pt x="268033" y="0"/>
                  </a:moveTo>
                  <a:lnTo>
                    <a:pt x="0" y="0"/>
                  </a:lnTo>
                  <a:lnTo>
                    <a:pt x="0" y="378333"/>
                  </a:lnTo>
                  <a:lnTo>
                    <a:pt x="268033" y="378333"/>
                  </a:lnTo>
                  <a:lnTo>
                    <a:pt x="26803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8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4"/>
            <p:cNvSpPr/>
            <p:nvPr/>
          </p:nvSpPr>
          <p:spPr>
            <a:xfrm>
              <a:off x="1243012" y="2921888"/>
              <a:ext cx="3185160" cy="2679700"/>
            </a:xfrm>
            <a:custGeom>
              <a:avLst/>
              <a:gdLst/>
              <a:ahLst/>
              <a:cxnLst/>
              <a:rect l="l" t="t" r="r" b="b"/>
              <a:pathLst>
                <a:path w="3185160" h="2679700" extrusionOk="0">
                  <a:moveTo>
                    <a:pt x="1608201" y="1528762"/>
                  </a:moveTo>
                  <a:lnTo>
                    <a:pt x="1340167" y="1528762"/>
                  </a:lnTo>
                  <a:lnTo>
                    <a:pt x="1340167" y="1150429"/>
                  </a:lnTo>
                  <a:lnTo>
                    <a:pt x="1608201" y="1150429"/>
                  </a:lnTo>
                </a:path>
                <a:path w="3185160" h="2679700" extrusionOk="0">
                  <a:moveTo>
                    <a:pt x="1340167" y="1229296"/>
                  </a:moveTo>
                  <a:lnTo>
                    <a:pt x="1119377" y="1229296"/>
                  </a:lnTo>
                </a:path>
                <a:path w="3185160" h="2679700" extrusionOk="0">
                  <a:moveTo>
                    <a:pt x="1340167" y="1449895"/>
                  </a:moveTo>
                  <a:lnTo>
                    <a:pt x="1119377" y="1449895"/>
                  </a:lnTo>
                </a:path>
                <a:path w="3185160" h="2679700" extrusionOk="0">
                  <a:moveTo>
                    <a:pt x="2018157" y="1339596"/>
                  </a:moveTo>
                  <a:lnTo>
                    <a:pt x="1781556" y="1339596"/>
                  </a:lnTo>
                </a:path>
                <a:path w="3185160" h="2679700" extrusionOk="0">
                  <a:moveTo>
                    <a:pt x="0" y="2458593"/>
                  </a:moveTo>
                  <a:lnTo>
                    <a:pt x="2459545" y="2458593"/>
                  </a:lnTo>
                  <a:lnTo>
                    <a:pt x="2459545" y="0"/>
                  </a:lnTo>
                  <a:lnTo>
                    <a:pt x="2900934" y="0"/>
                  </a:lnTo>
                </a:path>
                <a:path w="3185160" h="2679700" extrusionOk="0">
                  <a:moveTo>
                    <a:pt x="2900934" y="1339596"/>
                  </a:moveTo>
                  <a:lnTo>
                    <a:pt x="2018157" y="1339596"/>
                  </a:lnTo>
                </a:path>
                <a:path w="3185160" h="2679700" extrusionOk="0">
                  <a:moveTo>
                    <a:pt x="2238755" y="2679192"/>
                  </a:moveTo>
                  <a:lnTo>
                    <a:pt x="3184779" y="2679192"/>
                  </a:lnTo>
                  <a:lnTo>
                    <a:pt x="3184779" y="2017395"/>
                  </a:lnTo>
                </a:path>
              </a:pathLst>
            </a:custGeom>
            <a:noFill/>
            <a:ln w="149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8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4"/>
            <p:cNvSpPr/>
            <p:nvPr/>
          </p:nvSpPr>
          <p:spPr>
            <a:xfrm>
              <a:off x="4143946" y="4040885"/>
              <a:ext cx="567690" cy="898525"/>
            </a:xfrm>
            <a:custGeom>
              <a:avLst/>
              <a:gdLst/>
              <a:ahLst/>
              <a:cxnLst/>
              <a:rect l="l" t="t" r="r" b="b"/>
              <a:pathLst>
                <a:path w="567689" h="898525" extrusionOk="0">
                  <a:moveTo>
                    <a:pt x="567689" y="0"/>
                  </a:moveTo>
                  <a:lnTo>
                    <a:pt x="0" y="0"/>
                  </a:lnTo>
                  <a:lnTo>
                    <a:pt x="0" y="898397"/>
                  </a:lnTo>
                  <a:lnTo>
                    <a:pt x="567689" y="898397"/>
                  </a:lnTo>
                  <a:lnTo>
                    <a:pt x="5676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8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4"/>
            <p:cNvSpPr/>
            <p:nvPr/>
          </p:nvSpPr>
          <p:spPr>
            <a:xfrm>
              <a:off x="4143946" y="4040885"/>
              <a:ext cx="567690" cy="898525"/>
            </a:xfrm>
            <a:custGeom>
              <a:avLst/>
              <a:gdLst/>
              <a:ahLst/>
              <a:cxnLst/>
              <a:rect l="l" t="t" r="r" b="b"/>
              <a:pathLst>
                <a:path w="567689" h="898525" extrusionOk="0">
                  <a:moveTo>
                    <a:pt x="0" y="0"/>
                  </a:moveTo>
                  <a:lnTo>
                    <a:pt x="567689" y="0"/>
                  </a:lnTo>
                  <a:lnTo>
                    <a:pt x="567689" y="898397"/>
                  </a:lnTo>
                  <a:lnTo>
                    <a:pt x="0" y="898397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49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8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2" name="Google Shape;212;p4"/>
          <p:cNvSpPr txBox="1"/>
          <p:nvPr/>
        </p:nvSpPr>
        <p:spPr>
          <a:xfrm>
            <a:off x="5646365" y="2486306"/>
            <a:ext cx="109257" cy="1545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750" rIns="0" bIns="0" anchor="t" anchorCtr="0">
            <a:spAutoFit/>
          </a:bodyPr>
          <a:lstStyle/>
          <a:p>
            <a:pPr marL="11206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27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</a:t>
            </a:r>
            <a:endParaRPr sz="927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3" name="Google Shape;213;p4"/>
          <p:cNvSpPr txBox="1"/>
          <p:nvPr/>
        </p:nvSpPr>
        <p:spPr>
          <a:xfrm>
            <a:off x="5359213" y="3672729"/>
            <a:ext cx="107857" cy="1545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750" rIns="0" bIns="0" anchor="t" anchorCtr="0">
            <a:spAutoFit/>
          </a:bodyPr>
          <a:lstStyle/>
          <a:p>
            <a:pPr marL="11206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27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endParaRPr sz="927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4" name="Google Shape;214;p4"/>
          <p:cNvSpPr txBox="1"/>
          <p:nvPr/>
        </p:nvSpPr>
        <p:spPr>
          <a:xfrm>
            <a:off x="5646365" y="3667126"/>
            <a:ext cx="109257" cy="1545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750" rIns="0" bIns="0" anchor="t" anchorCtr="0">
            <a:spAutoFit/>
          </a:bodyPr>
          <a:lstStyle/>
          <a:p>
            <a:pPr marL="11206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27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</a:t>
            </a:r>
            <a:endParaRPr sz="927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215" name="Google Shape;215;p4"/>
          <p:cNvGrpSpPr/>
          <p:nvPr/>
        </p:nvGrpSpPr>
        <p:grpSpPr>
          <a:xfrm>
            <a:off x="2754967" y="1006847"/>
            <a:ext cx="3840199" cy="3545489"/>
            <a:chOff x="1243012" y="1140904"/>
            <a:chExt cx="4351909" cy="4019169"/>
          </a:xfrm>
        </p:grpSpPr>
        <p:sp>
          <p:nvSpPr>
            <p:cNvPr id="216" name="Google Shape;216;p4"/>
            <p:cNvSpPr/>
            <p:nvPr/>
          </p:nvSpPr>
          <p:spPr>
            <a:xfrm>
              <a:off x="4143946" y="4624006"/>
              <a:ext cx="473075" cy="142240"/>
            </a:xfrm>
            <a:custGeom>
              <a:avLst/>
              <a:gdLst/>
              <a:ahLst/>
              <a:cxnLst/>
              <a:rect l="l" t="t" r="r" b="b"/>
              <a:pathLst>
                <a:path w="473075" h="142239" extrusionOk="0">
                  <a:moveTo>
                    <a:pt x="473011" y="0"/>
                  </a:moveTo>
                  <a:lnTo>
                    <a:pt x="409955" y="0"/>
                  </a:lnTo>
                </a:path>
                <a:path w="473075" h="142239" extrusionOk="0">
                  <a:moveTo>
                    <a:pt x="0" y="141922"/>
                  </a:moveTo>
                  <a:lnTo>
                    <a:pt x="110489" y="78866"/>
                  </a:lnTo>
                  <a:lnTo>
                    <a:pt x="0" y="31432"/>
                  </a:lnTo>
                </a:path>
              </a:pathLst>
            </a:custGeom>
            <a:noFill/>
            <a:ln w="149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8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4"/>
            <p:cNvSpPr/>
            <p:nvPr/>
          </p:nvSpPr>
          <p:spPr>
            <a:xfrm>
              <a:off x="4386395" y="4930082"/>
              <a:ext cx="86793" cy="86793"/>
            </a:xfrm>
            <a:prstGeom prst="rect">
              <a:avLst/>
            </a:prstGeom>
            <a:blipFill rotWithShape="1">
              <a:blip r:embed="rId11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8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4"/>
            <p:cNvSpPr/>
            <p:nvPr/>
          </p:nvSpPr>
          <p:spPr>
            <a:xfrm>
              <a:off x="1881891" y="4238186"/>
              <a:ext cx="62218" cy="46597"/>
            </a:xfrm>
            <a:prstGeom prst="rect">
              <a:avLst/>
            </a:prstGeom>
            <a:blipFill rotWithShape="1">
              <a:blip r:embed="rId1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8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4"/>
            <p:cNvSpPr/>
            <p:nvPr/>
          </p:nvSpPr>
          <p:spPr>
            <a:xfrm>
              <a:off x="1243012" y="1361503"/>
              <a:ext cx="3910329" cy="3798570"/>
            </a:xfrm>
            <a:custGeom>
              <a:avLst/>
              <a:gdLst/>
              <a:ahLst/>
              <a:cxnLst/>
              <a:rect l="l" t="t" r="r" b="b"/>
              <a:pathLst>
                <a:path w="3910329" h="3798570" extrusionOk="0">
                  <a:moveTo>
                    <a:pt x="1340167" y="2899981"/>
                  </a:moveTo>
                  <a:lnTo>
                    <a:pt x="1119377" y="2899981"/>
                  </a:lnTo>
                </a:path>
                <a:path w="3910329" h="3798570" extrusionOk="0">
                  <a:moveTo>
                    <a:pt x="3468624" y="3341370"/>
                  </a:moveTo>
                  <a:lnTo>
                    <a:pt x="3689413" y="3341370"/>
                  </a:lnTo>
                  <a:lnTo>
                    <a:pt x="3689413" y="3798379"/>
                  </a:lnTo>
                  <a:lnTo>
                    <a:pt x="898588" y="3798379"/>
                  </a:lnTo>
                  <a:lnTo>
                    <a:pt x="898588" y="3010281"/>
                  </a:lnTo>
                </a:path>
                <a:path w="3910329" h="3798570" extrusionOk="0">
                  <a:moveTo>
                    <a:pt x="3468624" y="1560385"/>
                  </a:moveTo>
                  <a:lnTo>
                    <a:pt x="3689413" y="1560385"/>
                  </a:lnTo>
                  <a:lnTo>
                    <a:pt x="3689413" y="2222373"/>
                  </a:lnTo>
                  <a:lnTo>
                    <a:pt x="898588" y="2222373"/>
                  </a:lnTo>
                  <a:lnTo>
                    <a:pt x="898588" y="2789682"/>
                  </a:lnTo>
                </a:path>
                <a:path w="3910329" h="3798570" extrusionOk="0">
                  <a:moveTo>
                    <a:pt x="0" y="2899981"/>
                  </a:moveTo>
                  <a:lnTo>
                    <a:pt x="1340167" y="2899981"/>
                  </a:lnTo>
                </a:path>
                <a:path w="3910329" h="3798570" extrusionOk="0">
                  <a:moveTo>
                    <a:pt x="677989" y="2899981"/>
                  </a:moveTo>
                  <a:lnTo>
                    <a:pt x="677989" y="1229487"/>
                  </a:lnTo>
                  <a:lnTo>
                    <a:pt x="1560766" y="1229487"/>
                  </a:lnTo>
                </a:path>
                <a:path w="3910329" h="3798570" extrusionOk="0">
                  <a:moveTo>
                    <a:pt x="3910012" y="1118997"/>
                  </a:moveTo>
                  <a:lnTo>
                    <a:pt x="3910012" y="0"/>
                  </a:lnTo>
                  <a:lnTo>
                    <a:pt x="220789" y="0"/>
                  </a:lnTo>
                  <a:lnTo>
                    <a:pt x="220789" y="551688"/>
                  </a:lnTo>
                  <a:lnTo>
                    <a:pt x="677989" y="551688"/>
                  </a:lnTo>
                </a:path>
                <a:path w="3910329" h="3798570" extrusionOk="0">
                  <a:moveTo>
                    <a:pt x="1119377" y="2789682"/>
                  </a:moveTo>
                  <a:lnTo>
                    <a:pt x="898588" y="2789682"/>
                  </a:lnTo>
                </a:path>
                <a:path w="3910329" h="3798570" extrusionOk="0">
                  <a:moveTo>
                    <a:pt x="1119377" y="3010281"/>
                  </a:moveTo>
                  <a:lnTo>
                    <a:pt x="898588" y="3010281"/>
                  </a:lnTo>
                </a:path>
              </a:pathLst>
            </a:custGeom>
            <a:noFill/>
            <a:ln w="149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8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4"/>
            <p:cNvSpPr/>
            <p:nvPr/>
          </p:nvSpPr>
          <p:spPr>
            <a:xfrm>
              <a:off x="1243012" y="1140904"/>
              <a:ext cx="4131310" cy="3121025"/>
            </a:xfrm>
            <a:custGeom>
              <a:avLst/>
              <a:gdLst/>
              <a:ahLst/>
              <a:cxnLst/>
              <a:rect l="l" t="t" r="r" b="b"/>
              <a:pathLst>
                <a:path w="4131310" h="3121025" extrusionOk="0">
                  <a:moveTo>
                    <a:pt x="3468624" y="3120580"/>
                  </a:moveTo>
                  <a:lnTo>
                    <a:pt x="4130802" y="3120580"/>
                  </a:lnTo>
                  <a:lnTo>
                    <a:pt x="4130802" y="0"/>
                  </a:lnTo>
                  <a:lnTo>
                    <a:pt x="0" y="0"/>
                  </a:lnTo>
                  <a:lnTo>
                    <a:pt x="0" y="992885"/>
                  </a:lnTo>
                  <a:lnTo>
                    <a:pt x="441388" y="992885"/>
                  </a:lnTo>
                </a:path>
              </a:pathLst>
            </a:custGeom>
            <a:noFill/>
            <a:ln w="149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8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4"/>
            <p:cNvSpPr/>
            <p:nvPr/>
          </p:nvSpPr>
          <p:spPr>
            <a:xfrm>
              <a:off x="4711636" y="2480500"/>
              <a:ext cx="883285" cy="0"/>
            </a:xfrm>
            <a:custGeom>
              <a:avLst/>
              <a:gdLst/>
              <a:ahLst/>
              <a:cxnLst/>
              <a:rect l="l" t="t" r="r" b="b"/>
              <a:pathLst>
                <a:path w="883285" h="120000" extrusionOk="0">
                  <a:moveTo>
                    <a:pt x="882967" y="0"/>
                  </a:moveTo>
                  <a:lnTo>
                    <a:pt x="0" y="0"/>
                  </a:lnTo>
                </a:path>
              </a:pathLst>
            </a:custGeom>
            <a:noFill/>
            <a:ln w="149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8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4"/>
            <p:cNvSpPr/>
            <p:nvPr/>
          </p:nvSpPr>
          <p:spPr>
            <a:xfrm>
              <a:off x="3686746" y="4687062"/>
              <a:ext cx="31750" cy="47625"/>
            </a:xfrm>
            <a:custGeom>
              <a:avLst/>
              <a:gdLst/>
              <a:ahLst/>
              <a:cxnLst/>
              <a:rect l="l" t="t" r="r" b="b"/>
              <a:pathLst>
                <a:path w="31750" h="47625" extrusionOk="0">
                  <a:moveTo>
                    <a:pt x="18097" y="46481"/>
                  </a:moveTo>
                  <a:lnTo>
                    <a:pt x="13525" y="46481"/>
                  </a:lnTo>
                  <a:lnTo>
                    <a:pt x="14287" y="47243"/>
                  </a:lnTo>
                  <a:lnTo>
                    <a:pt x="17335" y="47243"/>
                  </a:lnTo>
                  <a:lnTo>
                    <a:pt x="18097" y="46481"/>
                  </a:lnTo>
                  <a:close/>
                </a:path>
                <a:path w="31750" h="47625" extrusionOk="0">
                  <a:moveTo>
                    <a:pt x="20574" y="45719"/>
                  </a:moveTo>
                  <a:lnTo>
                    <a:pt x="11049" y="45719"/>
                  </a:lnTo>
                  <a:lnTo>
                    <a:pt x="11811" y="46481"/>
                  </a:lnTo>
                  <a:lnTo>
                    <a:pt x="19812" y="46481"/>
                  </a:lnTo>
                  <a:lnTo>
                    <a:pt x="20574" y="45719"/>
                  </a:lnTo>
                  <a:close/>
                </a:path>
                <a:path w="31750" h="47625" extrusionOk="0">
                  <a:moveTo>
                    <a:pt x="22860" y="44195"/>
                  </a:moveTo>
                  <a:lnTo>
                    <a:pt x="8762" y="44195"/>
                  </a:lnTo>
                  <a:lnTo>
                    <a:pt x="10287" y="45719"/>
                  </a:lnTo>
                  <a:lnTo>
                    <a:pt x="21336" y="45719"/>
                  </a:lnTo>
                  <a:lnTo>
                    <a:pt x="22860" y="44195"/>
                  </a:lnTo>
                  <a:close/>
                </a:path>
                <a:path w="31750" h="47625" extrusionOk="0">
                  <a:moveTo>
                    <a:pt x="26098" y="41719"/>
                  </a:moveTo>
                  <a:lnTo>
                    <a:pt x="5524" y="41719"/>
                  </a:lnTo>
                  <a:lnTo>
                    <a:pt x="8000" y="44195"/>
                  </a:lnTo>
                  <a:lnTo>
                    <a:pt x="23621" y="44195"/>
                  </a:lnTo>
                  <a:lnTo>
                    <a:pt x="26098" y="41719"/>
                  </a:lnTo>
                  <a:close/>
                </a:path>
                <a:path w="31750" h="47625" extrusionOk="0">
                  <a:moveTo>
                    <a:pt x="26860" y="6286"/>
                  </a:moveTo>
                  <a:lnTo>
                    <a:pt x="4762" y="6286"/>
                  </a:lnTo>
                  <a:lnTo>
                    <a:pt x="4762" y="7048"/>
                  </a:lnTo>
                  <a:lnTo>
                    <a:pt x="3238" y="8572"/>
                  </a:lnTo>
                  <a:lnTo>
                    <a:pt x="3238" y="9525"/>
                  </a:lnTo>
                  <a:lnTo>
                    <a:pt x="1714" y="11049"/>
                  </a:lnTo>
                  <a:lnTo>
                    <a:pt x="1714" y="12573"/>
                  </a:lnTo>
                  <a:lnTo>
                    <a:pt x="762" y="13335"/>
                  </a:lnTo>
                  <a:lnTo>
                    <a:pt x="762" y="15811"/>
                  </a:lnTo>
                  <a:lnTo>
                    <a:pt x="0" y="16573"/>
                  </a:lnTo>
                  <a:lnTo>
                    <a:pt x="0" y="31432"/>
                  </a:lnTo>
                  <a:lnTo>
                    <a:pt x="762" y="32194"/>
                  </a:lnTo>
                  <a:lnTo>
                    <a:pt x="762" y="33908"/>
                  </a:lnTo>
                  <a:lnTo>
                    <a:pt x="1714" y="35432"/>
                  </a:lnTo>
                  <a:lnTo>
                    <a:pt x="1714" y="36956"/>
                  </a:lnTo>
                  <a:lnTo>
                    <a:pt x="2476" y="37718"/>
                  </a:lnTo>
                  <a:lnTo>
                    <a:pt x="3238" y="38671"/>
                  </a:lnTo>
                  <a:lnTo>
                    <a:pt x="3238" y="39433"/>
                  </a:lnTo>
                  <a:lnTo>
                    <a:pt x="4762" y="40957"/>
                  </a:lnTo>
                  <a:lnTo>
                    <a:pt x="4762" y="41719"/>
                  </a:lnTo>
                  <a:lnTo>
                    <a:pt x="26860" y="41719"/>
                  </a:lnTo>
                  <a:lnTo>
                    <a:pt x="27622" y="40957"/>
                  </a:lnTo>
                  <a:lnTo>
                    <a:pt x="27622" y="40195"/>
                  </a:lnTo>
                  <a:lnTo>
                    <a:pt x="29146" y="38671"/>
                  </a:lnTo>
                  <a:lnTo>
                    <a:pt x="29146" y="37718"/>
                  </a:lnTo>
                  <a:lnTo>
                    <a:pt x="29908" y="36956"/>
                  </a:lnTo>
                  <a:lnTo>
                    <a:pt x="29908" y="36194"/>
                  </a:lnTo>
                  <a:lnTo>
                    <a:pt x="30861" y="35432"/>
                  </a:lnTo>
                  <a:lnTo>
                    <a:pt x="30861" y="33146"/>
                  </a:lnTo>
                  <a:lnTo>
                    <a:pt x="31623" y="32194"/>
                  </a:lnTo>
                  <a:lnTo>
                    <a:pt x="31623" y="15811"/>
                  </a:lnTo>
                  <a:lnTo>
                    <a:pt x="30861" y="14858"/>
                  </a:lnTo>
                  <a:lnTo>
                    <a:pt x="30861" y="12573"/>
                  </a:lnTo>
                  <a:lnTo>
                    <a:pt x="29908" y="11811"/>
                  </a:lnTo>
                  <a:lnTo>
                    <a:pt x="29908" y="11049"/>
                  </a:lnTo>
                  <a:lnTo>
                    <a:pt x="29146" y="10287"/>
                  </a:lnTo>
                  <a:lnTo>
                    <a:pt x="29146" y="9525"/>
                  </a:lnTo>
                  <a:lnTo>
                    <a:pt x="28384" y="8572"/>
                  </a:lnTo>
                  <a:lnTo>
                    <a:pt x="27622" y="7810"/>
                  </a:lnTo>
                  <a:lnTo>
                    <a:pt x="27622" y="7048"/>
                  </a:lnTo>
                  <a:lnTo>
                    <a:pt x="26860" y="6286"/>
                  </a:lnTo>
                  <a:close/>
                </a:path>
                <a:path w="31750" h="47625" extrusionOk="0">
                  <a:moveTo>
                    <a:pt x="23621" y="4000"/>
                  </a:moveTo>
                  <a:lnTo>
                    <a:pt x="8000" y="4000"/>
                  </a:lnTo>
                  <a:lnTo>
                    <a:pt x="7048" y="4762"/>
                  </a:lnTo>
                  <a:lnTo>
                    <a:pt x="5524" y="6286"/>
                  </a:lnTo>
                  <a:lnTo>
                    <a:pt x="26098" y="6286"/>
                  </a:lnTo>
                  <a:lnTo>
                    <a:pt x="24574" y="4762"/>
                  </a:lnTo>
                  <a:lnTo>
                    <a:pt x="23621" y="4000"/>
                  </a:lnTo>
                  <a:close/>
                </a:path>
                <a:path w="31750" h="47625" extrusionOk="0">
                  <a:moveTo>
                    <a:pt x="21336" y="2286"/>
                  </a:moveTo>
                  <a:lnTo>
                    <a:pt x="10287" y="2286"/>
                  </a:lnTo>
                  <a:lnTo>
                    <a:pt x="9525" y="3048"/>
                  </a:lnTo>
                  <a:lnTo>
                    <a:pt x="8762" y="4000"/>
                  </a:lnTo>
                  <a:lnTo>
                    <a:pt x="22860" y="4000"/>
                  </a:lnTo>
                  <a:lnTo>
                    <a:pt x="22098" y="3048"/>
                  </a:lnTo>
                  <a:lnTo>
                    <a:pt x="21336" y="2286"/>
                  </a:lnTo>
                  <a:close/>
                </a:path>
                <a:path w="31750" h="47625" extrusionOk="0">
                  <a:moveTo>
                    <a:pt x="19812" y="1524"/>
                  </a:moveTo>
                  <a:lnTo>
                    <a:pt x="11811" y="1524"/>
                  </a:lnTo>
                  <a:lnTo>
                    <a:pt x="11049" y="2286"/>
                  </a:lnTo>
                  <a:lnTo>
                    <a:pt x="20574" y="2286"/>
                  </a:lnTo>
                  <a:lnTo>
                    <a:pt x="19812" y="1524"/>
                  </a:lnTo>
                  <a:close/>
                </a:path>
                <a:path w="31750" h="47625" extrusionOk="0">
                  <a:moveTo>
                    <a:pt x="17335" y="762"/>
                  </a:moveTo>
                  <a:lnTo>
                    <a:pt x="14287" y="762"/>
                  </a:lnTo>
                  <a:lnTo>
                    <a:pt x="13525" y="1524"/>
                  </a:lnTo>
                  <a:lnTo>
                    <a:pt x="18097" y="1524"/>
                  </a:lnTo>
                  <a:lnTo>
                    <a:pt x="17335" y="762"/>
                  </a:lnTo>
                  <a:close/>
                </a:path>
                <a:path w="31750" h="47625" extrusionOk="0">
                  <a:moveTo>
                    <a:pt x="19050" y="0"/>
                  </a:moveTo>
                  <a:lnTo>
                    <a:pt x="12573" y="0"/>
                  </a:lnTo>
                  <a:lnTo>
                    <a:pt x="13525" y="762"/>
                  </a:lnTo>
                  <a:lnTo>
                    <a:pt x="18097" y="762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8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4"/>
            <p:cNvSpPr/>
            <p:nvPr/>
          </p:nvSpPr>
          <p:spPr>
            <a:xfrm>
              <a:off x="3686746" y="4687062"/>
              <a:ext cx="31750" cy="47625"/>
            </a:xfrm>
            <a:custGeom>
              <a:avLst/>
              <a:gdLst/>
              <a:ahLst/>
              <a:cxnLst/>
              <a:rect l="l" t="t" r="r" b="b"/>
              <a:pathLst>
                <a:path w="31750" h="47625" extrusionOk="0">
                  <a:moveTo>
                    <a:pt x="0" y="28384"/>
                  </a:moveTo>
                  <a:lnTo>
                    <a:pt x="0" y="19621"/>
                  </a:lnTo>
                  <a:lnTo>
                    <a:pt x="0" y="18097"/>
                  </a:lnTo>
                  <a:lnTo>
                    <a:pt x="0" y="17335"/>
                  </a:lnTo>
                  <a:lnTo>
                    <a:pt x="0" y="16573"/>
                  </a:lnTo>
                  <a:lnTo>
                    <a:pt x="762" y="15811"/>
                  </a:lnTo>
                  <a:lnTo>
                    <a:pt x="762" y="14858"/>
                  </a:lnTo>
                  <a:lnTo>
                    <a:pt x="762" y="13335"/>
                  </a:lnTo>
                  <a:lnTo>
                    <a:pt x="1714" y="12573"/>
                  </a:lnTo>
                  <a:lnTo>
                    <a:pt x="1714" y="11811"/>
                  </a:lnTo>
                  <a:lnTo>
                    <a:pt x="1714" y="11049"/>
                  </a:lnTo>
                  <a:lnTo>
                    <a:pt x="2476" y="10287"/>
                  </a:lnTo>
                  <a:lnTo>
                    <a:pt x="3238" y="9525"/>
                  </a:lnTo>
                  <a:lnTo>
                    <a:pt x="3238" y="8572"/>
                  </a:lnTo>
                  <a:lnTo>
                    <a:pt x="4000" y="7810"/>
                  </a:lnTo>
                  <a:lnTo>
                    <a:pt x="4762" y="7048"/>
                  </a:lnTo>
                  <a:lnTo>
                    <a:pt x="4762" y="6286"/>
                  </a:lnTo>
                  <a:lnTo>
                    <a:pt x="5524" y="6286"/>
                  </a:lnTo>
                  <a:lnTo>
                    <a:pt x="6286" y="5524"/>
                  </a:lnTo>
                  <a:lnTo>
                    <a:pt x="7048" y="4762"/>
                  </a:lnTo>
                  <a:lnTo>
                    <a:pt x="8000" y="4000"/>
                  </a:lnTo>
                  <a:lnTo>
                    <a:pt x="8762" y="4000"/>
                  </a:lnTo>
                  <a:lnTo>
                    <a:pt x="9525" y="3048"/>
                  </a:lnTo>
                  <a:lnTo>
                    <a:pt x="10287" y="2286"/>
                  </a:lnTo>
                  <a:lnTo>
                    <a:pt x="11049" y="2286"/>
                  </a:lnTo>
                  <a:lnTo>
                    <a:pt x="11811" y="1524"/>
                  </a:lnTo>
                  <a:lnTo>
                    <a:pt x="12573" y="1524"/>
                  </a:lnTo>
                  <a:lnTo>
                    <a:pt x="13525" y="1524"/>
                  </a:lnTo>
                  <a:lnTo>
                    <a:pt x="14287" y="762"/>
                  </a:lnTo>
                  <a:lnTo>
                    <a:pt x="15049" y="762"/>
                  </a:lnTo>
                  <a:lnTo>
                    <a:pt x="16573" y="762"/>
                  </a:lnTo>
                  <a:lnTo>
                    <a:pt x="17335" y="762"/>
                  </a:lnTo>
                  <a:lnTo>
                    <a:pt x="18097" y="762"/>
                  </a:lnTo>
                  <a:lnTo>
                    <a:pt x="19050" y="0"/>
                  </a:lnTo>
                  <a:lnTo>
                    <a:pt x="12573" y="0"/>
                  </a:lnTo>
                  <a:lnTo>
                    <a:pt x="13525" y="762"/>
                  </a:lnTo>
                  <a:lnTo>
                    <a:pt x="14287" y="762"/>
                  </a:lnTo>
                  <a:lnTo>
                    <a:pt x="15811" y="762"/>
                  </a:lnTo>
                  <a:lnTo>
                    <a:pt x="16573" y="762"/>
                  </a:lnTo>
                  <a:lnTo>
                    <a:pt x="17335" y="762"/>
                  </a:lnTo>
                  <a:lnTo>
                    <a:pt x="18097" y="1524"/>
                  </a:lnTo>
                  <a:lnTo>
                    <a:pt x="19050" y="1524"/>
                  </a:lnTo>
                  <a:lnTo>
                    <a:pt x="19812" y="1524"/>
                  </a:lnTo>
                  <a:lnTo>
                    <a:pt x="20574" y="2286"/>
                  </a:lnTo>
                  <a:lnTo>
                    <a:pt x="21336" y="2286"/>
                  </a:lnTo>
                  <a:lnTo>
                    <a:pt x="22098" y="3048"/>
                  </a:lnTo>
                  <a:lnTo>
                    <a:pt x="22860" y="4000"/>
                  </a:lnTo>
                  <a:lnTo>
                    <a:pt x="23621" y="4000"/>
                  </a:lnTo>
                  <a:lnTo>
                    <a:pt x="24574" y="4762"/>
                  </a:lnTo>
                  <a:lnTo>
                    <a:pt x="25336" y="5524"/>
                  </a:lnTo>
                  <a:lnTo>
                    <a:pt x="26098" y="6286"/>
                  </a:lnTo>
                  <a:lnTo>
                    <a:pt x="26860" y="6286"/>
                  </a:lnTo>
                  <a:lnTo>
                    <a:pt x="27622" y="7048"/>
                  </a:lnTo>
                  <a:lnTo>
                    <a:pt x="27622" y="7810"/>
                  </a:lnTo>
                  <a:lnTo>
                    <a:pt x="28384" y="8572"/>
                  </a:lnTo>
                  <a:lnTo>
                    <a:pt x="29146" y="9525"/>
                  </a:lnTo>
                  <a:lnTo>
                    <a:pt x="29146" y="10287"/>
                  </a:lnTo>
                  <a:lnTo>
                    <a:pt x="29908" y="11049"/>
                  </a:lnTo>
                  <a:lnTo>
                    <a:pt x="29908" y="11811"/>
                  </a:lnTo>
                  <a:lnTo>
                    <a:pt x="30861" y="12573"/>
                  </a:lnTo>
                  <a:lnTo>
                    <a:pt x="30861" y="13335"/>
                  </a:lnTo>
                  <a:lnTo>
                    <a:pt x="30861" y="14858"/>
                  </a:lnTo>
                  <a:lnTo>
                    <a:pt x="31623" y="15811"/>
                  </a:lnTo>
                  <a:lnTo>
                    <a:pt x="31623" y="16573"/>
                  </a:lnTo>
                  <a:lnTo>
                    <a:pt x="31623" y="19621"/>
                  </a:lnTo>
                  <a:lnTo>
                    <a:pt x="31623" y="32194"/>
                  </a:lnTo>
                  <a:lnTo>
                    <a:pt x="30861" y="33146"/>
                  </a:lnTo>
                  <a:lnTo>
                    <a:pt x="30861" y="33908"/>
                  </a:lnTo>
                  <a:lnTo>
                    <a:pt x="30861" y="35432"/>
                  </a:lnTo>
                  <a:lnTo>
                    <a:pt x="29908" y="36194"/>
                  </a:lnTo>
                  <a:lnTo>
                    <a:pt x="29908" y="36956"/>
                  </a:lnTo>
                  <a:lnTo>
                    <a:pt x="29146" y="37718"/>
                  </a:lnTo>
                  <a:lnTo>
                    <a:pt x="29146" y="38671"/>
                  </a:lnTo>
                  <a:lnTo>
                    <a:pt x="28384" y="39433"/>
                  </a:lnTo>
                  <a:lnTo>
                    <a:pt x="27622" y="40195"/>
                  </a:lnTo>
                  <a:lnTo>
                    <a:pt x="27622" y="40957"/>
                  </a:lnTo>
                  <a:lnTo>
                    <a:pt x="26860" y="41719"/>
                  </a:lnTo>
                  <a:lnTo>
                    <a:pt x="26098" y="41719"/>
                  </a:lnTo>
                  <a:lnTo>
                    <a:pt x="25336" y="42481"/>
                  </a:lnTo>
                  <a:lnTo>
                    <a:pt x="24574" y="43243"/>
                  </a:lnTo>
                  <a:lnTo>
                    <a:pt x="23621" y="44195"/>
                  </a:lnTo>
                  <a:lnTo>
                    <a:pt x="22860" y="44195"/>
                  </a:lnTo>
                  <a:lnTo>
                    <a:pt x="22098" y="44957"/>
                  </a:lnTo>
                  <a:lnTo>
                    <a:pt x="21336" y="45719"/>
                  </a:lnTo>
                  <a:lnTo>
                    <a:pt x="20574" y="45719"/>
                  </a:lnTo>
                  <a:lnTo>
                    <a:pt x="19812" y="46481"/>
                  </a:lnTo>
                  <a:lnTo>
                    <a:pt x="19050" y="46481"/>
                  </a:lnTo>
                  <a:lnTo>
                    <a:pt x="18097" y="46481"/>
                  </a:lnTo>
                  <a:lnTo>
                    <a:pt x="17335" y="47243"/>
                  </a:lnTo>
                  <a:lnTo>
                    <a:pt x="12573" y="47243"/>
                  </a:lnTo>
                  <a:lnTo>
                    <a:pt x="19050" y="47243"/>
                  </a:lnTo>
                  <a:lnTo>
                    <a:pt x="14287" y="47243"/>
                  </a:lnTo>
                  <a:lnTo>
                    <a:pt x="13525" y="46481"/>
                  </a:lnTo>
                  <a:lnTo>
                    <a:pt x="12573" y="46481"/>
                  </a:lnTo>
                  <a:lnTo>
                    <a:pt x="11811" y="46481"/>
                  </a:lnTo>
                  <a:lnTo>
                    <a:pt x="11049" y="45719"/>
                  </a:lnTo>
                  <a:lnTo>
                    <a:pt x="10287" y="45719"/>
                  </a:lnTo>
                  <a:lnTo>
                    <a:pt x="9525" y="44957"/>
                  </a:lnTo>
                  <a:lnTo>
                    <a:pt x="8762" y="44195"/>
                  </a:lnTo>
                  <a:lnTo>
                    <a:pt x="8000" y="44195"/>
                  </a:lnTo>
                  <a:lnTo>
                    <a:pt x="7048" y="43243"/>
                  </a:lnTo>
                  <a:lnTo>
                    <a:pt x="6286" y="42481"/>
                  </a:lnTo>
                  <a:lnTo>
                    <a:pt x="5524" y="41719"/>
                  </a:lnTo>
                  <a:lnTo>
                    <a:pt x="4762" y="41719"/>
                  </a:lnTo>
                  <a:lnTo>
                    <a:pt x="4762" y="40957"/>
                  </a:lnTo>
                  <a:lnTo>
                    <a:pt x="4000" y="40195"/>
                  </a:lnTo>
                  <a:lnTo>
                    <a:pt x="3238" y="39433"/>
                  </a:lnTo>
                  <a:lnTo>
                    <a:pt x="3238" y="38671"/>
                  </a:lnTo>
                  <a:lnTo>
                    <a:pt x="2476" y="37718"/>
                  </a:lnTo>
                  <a:lnTo>
                    <a:pt x="1714" y="36956"/>
                  </a:lnTo>
                  <a:lnTo>
                    <a:pt x="1714" y="36194"/>
                  </a:lnTo>
                  <a:lnTo>
                    <a:pt x="1714" y="35432"/>
                  </a:lnTo>
                  <a:lnTo>
                    <a:pt x="762" y="33908"/>
                  </a:lnTo>
                  <a:lnTo>
                    <a:pt x="762" y="33146"/>
                  </a:lnTo>
                  <a:lnTo>
                    <a:pt x="762" y="32194"/>
                  </a:lnTo>
                  <a:lnTo>
                    <a:pt x="0" y="31432"/>
                  </a:lnTo>
                  <a:lnTo>
                    <a:pt x="0" y="30670"/>
                  </a:lnTo>
                  <a:lnTo>
                    <a:pt x="0" y="29908"/>
                  </a:lnTo>
                  <a:lnTo>
                    <a:pt x="0" y="28384"/>
                  </a:lnTo>
                  <a:close/>
                </a:path>
              </a:pathLst>
            </a:custGeom>
            <a:noFill/>
            <a:ln w="149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8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4"/>
            <p:cNvSpPr/>
            <p:nvPr/>
          </p:nvSpPr>
          <p:spPr>
            <a:xfrm>
              <a:off x="5137403" y="2449068"/>
              <a:ext cx="31750" cy="47625"/>
            </a:xfrm>
            <a:custGeom>
              <a:avLst/>
              <a:gdLst/>
              <a:ahLst/>
              <a:cxnLst/>
              <a:rect l="l" t="t" r="r" b="b"/>
              <a:pathLst>
                <a:path w="31750" h="47625" extrusionOk="0">
                  <a:moveTo>
                    <a:pt x="18097" y="46482"/>
                  </a:moveTo>
                  <a:lnTo>
                    <a:pt x="13335" y="46482"/>
                  </a:lnTo>
                  <a:lnTo>
                    <a:pt x="14097" y="47244"/>
                  </a:lnTo>
                  <a:lnTo>
                    <a:pt x="17335" y="47244"/>
                  </a:lnTo>
                  <a:lnTo>
                    <a:pt x="18097" y="46482"/>
                  </a:lnTo>
                  <a:close/>
                </a:path>
                <a:path w="31750" h="47625" extrusionOk="0">
                  <a:moveTo>
                    <a:pt x="20383" y="45720"/>
                  </a:moveTo>
                  <a:lnTo>
                    <a:pt x="10858" y="45720"/>
                  </a:lnTo>
                  <a:lnTo>
                    <a:pt x="11811" y="46482"/>
                  </a:lnTo>
                  <a:lnTo>
                    <a:pt x="19621" y="46482"/>
                  </a:lnTo>
                  <a:lnTo>
                    <a:pt x="20383" y="45720"/>
                  </a:lnTo>
                  <a:close/>
                </a:path>
                <a:path w="31750" h="47625" extrusionOk="0">
                  <a:moveTo>
                    <a:pt x="22860" y="44196"/>
                  </a:moveTo>
                  <a:lnTo>
                    <a:pt x="8572" y="44196"/>
                  </a:lnTo>
                  <a:lnTo>
                    <a:pt x="10096" y="45720"/>
                  </a:lnTo>
                  <a:lnTo>
                    <a:pt x="21145" y="45720"/>
                  </a:lnTo>
                  <a:lnTo>
                    <a:pt x="21907" y="44958"/>
                  </a:lnTo>
                  <a:lnTo>
                    <a:pt x="22860" y="44196"/>
                  </a:lnTo>
                  <a:close/>
                </a:path>
                <a:path w="31750" h="47625" extrusionOk="0">
                  <a:moveTo>
                    <a:pt x="25908" y="41719"/>
                  </a:moveTo>
                  <a:lnTo>
                    <a:pt x="5334" y="41719"/>
                  </a:lnTo>
                  <a:lnTo>
                    <a:pt x="6286" y="42481"/>
                  </a:lnTo>
                  <a:lnTo>
                    <a:pt x="7048" y="43243"/>
                  </a:lnTo>
                  <a:lnTo>
                    <a:pt x="7810" y="44196"/>
                  </a:lnTo>
                  <a:lnTo>
                    <a:pt x="23622" y="44196"/>
                  </a:lnTo>
                  <a:lnTo>
                    <a:pt x="24384" y="43243"/>
                  </a:lnTo>
                  <a:lnTo>
                    <a:pt x="25908" y="41719"/>
                  </a:lnTo>
                  <a:close/>
                </a:path>
                <a:path w="31750" h="47625" extrusionOk="0">
                  <a:moveTo>
                    <a:pt x="26670" y="6286"/>
                  </a:moveTo>
                  <a:lnTo>
                    <a:pt x="4572" y="6286"/>
                  </a:lnTo>
                  <a:lnTo>
                    <a:pt x="4572" y="7048"/>
                  </a:lnTo>
                  <a:lnTo>
                    <a:pt x="3048" y="8572"/>
                  </a:lnTo>
                  <a:lnTo>
                    <a:pt x="3048" y="9525"/>
                  </a:lnTo>
                  <a:lnTo>
                    <a:pt x="1524" y="11049"/>
                  </a:lnTo>
                  <a:lnTo>
                    <a:pt x="1524" y="12573"/>
                  </a:lnTo>
                  <a:lnTo>
                    <a:pt x="762" y="14097"/>
                  </a:lnTo>
                  <a:lnTo>
                    <a:pt x="762" y="15811"/>
                  </a:lnTo>
                  <a:lnTo>
                    <a:pt x="0" y="16573"/>
                  </a:lnTo>
                  <a:lnTo>
                    <a:pt x="0" y="31432"/>
                  </a:lnTo>
                  <a:lnTo>
                    <a:pt x="762" y="32385"/>
                  </a:lnTo>
                  <a:lnTo>
                    <a:pt x="762" y="33909"/>
                  </a:lnTo>
                  <a:lnTo>
                    <a:pt x="1524" y="35433"/>
                  </a:lnTo>
                  <a:lnTo>
                    <a:pt x="1524" y="36957"/>
                  </a:lnTo>
                  <a:lnTo>
                    <a:pt x="2286" y="37909"/>
                  </a:lnTo>
                  <a:lnTo>
                    <a:pt x="3048" y="38671"/>
                  </a:lnTo>
                  <a:lnTo>
                    <a:pt x="3048" y="39433"/>
                  </a:lnTo>
                  <a:lnTo>
                    <a:pt x="4572" y="40957"/>
                  </a:lnTo>
                  <a:lnTo>
                    <a:pt x="4572" y="41719"/>
                  </a:lnTo>
                  <a:lnTo>
                    <a:pt x="26670" y="41719"/>
                  </a:lnTo>
                  <a:lnTo>
                    <a:pt x="27432" y="40957"/>
                  </a:lnTo>
                  <a:lnTo>
                    <a:pt x="27432" y="40195"/>
                  </a:lnTo>
                  <a:lnTo>
                    <a:pt x="28194" y="39433"/>
                  </a:lnTo>
                  <a:lnTo>
                    <a:pt x="29146" y="38671"/>
                  </a:lnTo>
                  <a:lnTo>
                    <a:pt x="29146" y="37909"/>
                  </a:lnTo>
                  <a:lnTo>
                    <a:pt x="29908" y="36957"/>
                  </a:lnTo>
                  <a:lnTo>
                    <a:pt x="29908" y="36195"/>
                  </a:lnTo>
                  <a:lnTo>
                    <a:pt x="30670" y="35433"/>
                  </a:lnTo>
                  <a:lnTo>
                    <a:pt x="30670" y="33147"/>
                  </a:lnTo>
                  <a:lnTo>
                    <a:pt x="31432" y="32385"/>
                  </a:lnTo>
                  <a:lnTo>
                    <a:pt x="31432" y="15811"/>
                  </a:lnTo>
                  <a:lnTo>
                    <a:pt x="30670" y="15049"/>
                  </a:lnTo>
                  <a:lnTo>
                    <a:pt x="30670" y="12573"/>
                  </a:lnTo>
                  <a:lnTo>
                    <a:pt x="29908" y="11811"/>
                  </a:lnTo>
                  <a:lnTo>
                    <a:pt x="29908" y="11049"/>
                  </a:lnTo>
                  <a:lnTo>
                    <a:pt x="29146" y="10287"/>
                  </a:lnTo>
                  <a:lnTo>
                    <a:pt x="29146" y="9525"/>
                  </a:lnTo>
                  <a:lnTo>
                    <a:pt x="27432" y="7810"/>
                  </a:lnTo>
                  <a:lnTo>
                    <a:pt x="27432" y="7048"/>
                  </a:lnTo>
                  <a:lnTo>
                    <a:pt x="26670" y="6286"/>
                  </a:lnTo>
                  <a:close/>
                </a:path>
                <a:path w="31750" h="47625" extrusionOk="0">
                  <a:moveTo>
                    <a:pt x="23622" y="4000"/>
                  </a:moveTo>
                  <a:lnTo>
                    <a:pt x="7810" y="4000"/>
                  </a:lnTo>
                  <a:lnTo>
                    <a:pt x="6286" y="5524"/>
                  </a:lnTo>
                  <a:lnTo>
                    <a:pt x="5334" y="6286"/>
                  </a:lnTo>
                  <a:lnTo>
                    <a:pt x="25908" y="6286"/>
                  </a:lnTo>
                  <a:lnTo>
                    <a:pt x="23622" y="4000"/>
                  </a:lnTo>
                  <a:close/>
                </a:path>
                <a:path w="31750" h="47625" extrusionOk="0">
                  <a:moveTo>
                    <a:pt x="21145" y="2286"/>
                  </a:moveTo>
                  <a:lnTo>
                    <a:pt x="10096" y="2286"/>
                  </a:lnTo>
                  <a:lnTo>
                    <a:pt x="9334" y="3238"/>
                  </a:lnTo>
                  <a:lnTo>
                    <a:pt x="8572" y="4000"/>
                  </a:lnTo>
                  <a:lnTo>
                    <a:pt x="22860" y="4000"/>
                  </a:lnTo>
                  <a:lnTo>
                    <a:pt x="21907" y="3238"/>
                  </a:lnTo>
                  <a:lnTo>
                    <a:pt x="21145" y="2286"/>
                  </a:lnTo>
                  <a:close/>
                </a:path>
                <a:path w="31750" h="47625" extrusionOk="0">
                  <a:moveTo>
                    <a:pt x="19621" y="1524"/>
                  </a:moveTo>
                  <a:lnTo>
                    <a:pt x="11811" y="1524"/>
                  </a:lnTo>
                  <a:lnTo>
                    <a:pt x="10858" y="2286"/>
                  </a:lnTo>
                  <a:lnTo>
                    <a:pt x="20383" y="2286"/>
                  </a:lnTo>
                  <a:lnTo>
                    <a:pt x="19621" y="1524"/>
                  </a:lnTo>
                  <a:close/>
                </a:path>
                <a:path w="31750" h="47625" extrusionOk="0">
                  <a:moveTo>
                    <a:pt x="17335" y="762"/>
                  </a:moveTo>
                  <a:lnTo>
                    <a:pt x="14097" y="762"/>
                  </a:lnTo>
                  <a:lnTo>
                    <a:pt x="13335" y="1524"/>
                  </a:lnTo>
                  <a:lnTo>
                    <a:pt x="18097" y="1524"/>
                  </a:lnTo>
                  <a:lnTo>
                    <a:pt x="17335" y="762"/>
                  </a:lnTo>
                  <a:close/>
                </a:path>
                <a:path w="31750" h="47625" extrusionOk="0">
                  <a:moveTo>
                    <a:pt x="18859" y="0"/>
                  </a:moveTo>
                  <a:lnTo>
                    <a:pt x="12573" y="0"/>
                  </a:lnTo>
                  <a:lnTo>
                    <a:pt x="13335" y="762"/>
                  </a:lnTo>
                  <a:lnTo>
                    <a:pt x="18097" y="762"/>
                  </a:lnTo>
                  <a:lnTo>
                    <a:pt x="1885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8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4"/>
            <p:cNvSpPr/>
            <p:nvPr/>
          </p:nvSpPr>
          <p:spPr>
            <a:xfrm>
              <a:off x="5137403" y="2449068"/>
              <a:ext cx="31750" cy="47625"/>
            </a:xfrm>
            <a:custGeom>
              <a:avLst/>
              <a:gdLst/>
              <a:ahLst/>
              <a:cxnLst/>
              <a:rect l="l" t="t" r="r" b="b"/>
              <a:pathLst>
                <a:path w="31750" h="47625" extrusionOk="0">
                  <a:moveTo>
                    <a:pt x="0" y="28384"/>
                  </a:moveTo>
                  <a:lnTo>
                    <a:pt x="0" y="19621"/>
                  </a:lnTo>
                  <a:lnTo>
                    <a:pt x="0" y="18097"/>
                  </a:lnTo>
                  <a:lnTo>
                    <a:pt x="0" y="17335"/>
                  </a:lnTo>
                  <a:lnTo>
                    <a:pt x="0" y="16573"/>
                  </a:lnTo>
                  <a:lnTo>
                    <a:pt x="762" y="15811"/>
                  </a:lnTo>
                  <a:lnTo>
                    <a:pt x="762" y="15049"/>
                  </a:lnTo>
                  <a:lnTo>
                    <a:pt x="762" y="14097"/>
                  </a:lnTo>
                  <a:lnTo>
                    <a:pt x="1524" y="12573"/>
                  </a:lnTo>
                  <a:lnTo>
                    <a:pt x="1524" y="11811"/>
                  </a:lnTo>
                  <a:lnTo>
                    <a:pt x="1524" y="11049"/>
                  </a:lnTo>
                  <a:lnTo>
                    <a:pt x="2286" y="10287"/>
                  </a:lnTo>
                  <a:lnTo>
                    <a:pt x="3048" y="9525"/>
                  </a:lnTo>
                  <a:lnTo>
                    <a:pt x="3048" y="8572"/>
                  </a:lnTo>
                  <a:lnTo>
                    <a:pt x="3810" y="7810"/>
                  </a:lnTo>
                  <a:lnTo>
                    <a:pt x="4572" y="7048"/>
                  </a:lnTo>
                  <a:lnTo>
                    <a:pt x="4572" y="6286"/>
                  </a:lnTo>
                  <a:lnTo>
                    <a:pt x="5334" y="6286"/>
                  </a:lnTo>
                  <a:lnTo>
                    <a:pt x="6286" y="5524"/>
                  </a:lnTo>
                  <a:lnTo>
                    <a:pt x="7048" y="4762"/>
                  </a:lnTo>
                  <a:lnTo>
                    <a:pt x="7810" y="4000"/>
                  </a:lnTo>
                  <a:lnTo>
                    <a:pt x="8572" y="4000"/>
                  </a:lnTo>
                  <a:lnTo>
                    <a:pt x="9334" y="3238"/>
                  </a:lnTo>
                  <a:lnTo>
                    <a:pt x="10096" y="2286"/>
                  </a:lnTo>
                  <a:lnTo>
                    <a:pt x="10858" y="2286"/>
                  </a:lnTo>
                  <a:lnTo>
                    <a:pt x="11811" y="1524"/>
                  </a:lnTo>
                  <a:lnTo>
                    <a:pt x="12573" y="1524"/>
                  </a:lnTo>
                  <a:lnTo>
                    <a:pt x="13335" y="1524"/>
                  </a:lnTo>
                  <a:lnTo>
                    <a:pt x="14097" y="762"/>
                  </a:lnTo>
                  <a:lnTo>
                    <a:pt x="14859" y="762"/>
                  </a:lnTo>
                  <a:lnTo>
                    <a:pt x="16383" y="762"/>
                  </a:lnTo>
                  <a:lnTo>
                    <a:pt x="17335" y="762"/>
                  </a:lnTo>
                  <a:lnTo>
                    <a:pt x="18097" y="762"/>
                  </a:lnTo>
                  <a:lnTo>
                    <a:pt x="18859" y="0"/>
                  </a:lnTo>
                  <a:lnTo>
                    <a:pt x="12573" y="0"/>
                  </a:lnTo>
                  <a:lnTo>
                    <a:pt x="13335" y="762"/>
                  </a:lnTo>
                  <a:lnTo>
                    <a:pt x="14097" y="762"/>
                  </a:lnTo>
                  <a:lnTo>
                    <a:pt x="15621" y="762"/>
                  </a:lnTo>
                  <a:lnTo>
                    <a:pt x="16383" y="762"/>
                  </a:lnTo>
                  <a:lnTo>
                    <a:pt x="17335" y="762"/>
                  </a:lnTo>
                  <a:lnTo>
                    <a:pt x="18097" y="1524"/>
                  </a:lnTo>
                  <a:lnTo>
                    <a:pt x="18859" y="1524"/>
                  </a:lnTo>
                  <a:lnTo>
                    <a:pt x="19621" y="1524"/>
                  </a:lnTo>
                  <a:lnTo>
                    <a:pt x="20383" y="2286"/>
                  </a:lnTo>
                  <a:lnTo>
                    <a:pt x="21145" y="2286"/>
                  </a:lnTo>
                  <a:lnTo>
                    <a:pt x="21907" y="3238"/>
                  </a:lnTo>
                  <a:lnTo>
                    <a:pt x="22860" y="4000"/>
                  </a:lnTo>
                  <a:lnTo>
                    <a:pt x="23622" y="4000"/>
                  </a:lnTo>
                  <a:lnTo>
                    <a:pt x="24384" y="4762"/>
                  </a:lnTo>
                  <a:lnTo>
                    <a:pt x="25146" y="5524"/>
                  </a:lnTo>
                  <a:lnTo>
                    <a:pt x="25908" y="6286"/>
                  </a:lnTo>
                  <a:lnTo>
                    <a:pt x="26670" y="6286"/>
                  </a:lnTo>
                  <a:lnTo>
                    <a:pt x="27432" y="7048"/>
                  </a:lnTo>
                  <a:lnTo>
                    <a:pt x="27432" y="7810"/>
                  </a:lnTo>
                  <a:lnTo>
                    <a:pt x="28194" y="8572"/>
                  </a:lnTo>
                  <a:lnTo>
                    <a:pt x="29146" y="9525"/>
                  </a:lnTo>
                  <a:lnTo>
                    <a:pt x="29146" y="10287"/>
                  </a:lnTo>
                  <a:lnTo>
                    <a:pt x="29908" y="11049"/>
                  </a:lnTo>
                  <a:lnTo>
                    <a:pt x="29908" y="11811"/>
                  </a:lnTo>
                  <a:lnTo>
                    <a:pt x="30670" y="12573"/>
                  </a:lnTo>
                  <a:lnTo>
                    <a:pt x="30670" y="14097"/>
                  </a:lnTo>
                  <a:lnTo>
                    <a:pt x="30670" y="15049"/>
                  </a:lnTo>
                  <a:lnTo>
                    <a:pt x="31432" y="15811"/>
                  </a:lnTo>
                  <a:lnTo>
                    <a:pt x="31432" y="16573"/>
                  </a:lnTo>
                  <a:lnTo>
                    <a:pt x="31432" y="17335"/>
                  </a:lnTo>
                  <a:lnTo>
                    <a:pt x="31432" y="19621"/>
                  </a:lnTo>
                  <a:lnTo>
                    <a:pt x="31432" y="32385"/>
                  </a:lnTo>
                  <a:lnTo>
                    <a:pt x="30670" y="33147"/>
                  </a:lnTo>
                  <a:lnTo>
                    <a:pt x="30670" y="33909"/>
                  </a:lnTo>
                  <a:lnTo>
                    <a:pt x="30670" y="35433"/>
                  </a:lnTo>
                  <a:lnTo>
                    <a:pt x="29908" y="36195"/>
                  </a:lnTo>
                  <a:lnTo>
                    <a:pt x="29908" y="36957"/>
                  </a:lnTo>
                  <a:lnTo>
                    <a:pt x="29146" y="37909"/>
                  </a:lnTo>
                  <a:lnTo>
                    <a:pt x="29146" y="38671"/>
                  </a:lnTo>
                  <a:lnTo>
                    <a:pt x="28194" y="39433"/>
                  </a:lnTo>
                  <a:lnTo>
                    <a:pt x="27432" y="40195"/>
                  </a:lnTo>
                  <a:lnTo>
                    <a:pt x="27432" y="40957"/>
                  </a:lnTo>
                  <a:lnTo>
                    <a:pt x="26670" y="41719"/>
                  </a:lnTo>
                  <a:lnTo>
                    <a:pt x="25908" y="41719"/>
                  </a:lnTo>
                  <a:lnTo>
                    <a:pt x="25146" y="42481"/>
                  </a:lnTo>
                  <a:lnTo>
                    <a:pt x="24384" y="43243"/>
                  </a:lnTo>
                  <a:lnTo>
                    <a:pt x="23622" y="44196"/>
                  </a:lnTo>
                  <a:lnTo>
                    <a:pt x="22860" y="44196"/>
                  </a:lnTo>
                  <a:lnTo>
                    <a:pt x="21907" y="44958"/>
                  </a:lnTo>
                  <a:lnTo>
                    <a:pt x="21145" y="45720"/>
                  </a:lnTo>
                  <a:lnTo>
                    <a:pt x="20383" y="45720"/>
                  </a:lnTo>
                  <a:lnTo>
                    <a:pt x="19621" y="46482"/>
                  </a:lnTo>
                  <a:lnTo>
                    <a:pt x="18859" y="46482"/>
                  </a:lnTo>
                  <a:lnTo>
                    <a:pt x="18097" y="46482"/>
                  </a:lnTo>
                  <a:lnTo>
                    <a:pt x="17335" y="47244"/>
                  </a:lnTo>
                  <a:lnTo>
                    <a:pt x="12573" y="47244"/>
                  </a:lnTo>
                  <a:lnTo>
                    <a:pt x="18859" y="47244"/>
                  </a:lnTo>
                  <a:lnTo>
                    <a:pt x="14097" y="47244"/>
                  </a:lnTo>
                  <a:lnTo>
                    <a:pt x="13335" y="46482"/>
                  </a:lnTo>
                  <a:lnTo>
                    <a:pt x="12573" y="46482"/>
                  </a:lnTo>
                  <a:lnTo>
                    <a:pt x="11811" y="46482"/>
                  </a:lnTo>
                  <a:lnTo>
                    <a:pt x="10858" y="45720"/>
                  </a:lnTo>
                  <a:lnTo>
                    <a:pt x="10096" y="45720"/>
                  </a:lnTo>
                  <a:lnTo>
                    <a:pt x="9334" y="44958"/>
                  </a:lnTo>
                  <a:lnTo>
                    <a:pt x="8572" y="44196"/>
                  </a:lnTo>
                  <a:lnTo>
                    <a:pt x="7810" y="44196"/>
                  </a:lnTo>
                  <a:lnTo>
                    <a:pt x="7048" y="43243"/>
                  </a:lnTo>
                  <a:lnTo>
                    <a:pt x="6286" y="42481"/>
                  </a:lnTo>
                  <a:lnTo>
                    <a:pt x="5334" y="41719"/>
                  </a:lnTo>
                  <a:lnTo>
                    <a:pt x="4572" y="41719"/>
                  </a:lnTo>
                  <a:lnTo>
                    <a:pt x="4572" y="40957"/>
                  </a:lnTo>
                  <a:lnTo>
                    <a:pt x="3810" y="40195"/>
                  </a:lnTo>
                  <a:lnTo>
                    <a:pt x="3048" y="39433"/>
                  </a:lnTo>
                  <a:lnTo>
                    <a:pt x="3048" y="38671"/>
                  </a:lnTo>
                  <a:lnTo>
                    <a:pt x="2286" y="37909"/>
                  </a:lnTo>
                  <a:lnTo>
                    <a:pt x="1524" y="36957"/>
                  </a:lnTo>
                  <a:lnTo>
                    <a:pt x="1524" y="36195"/>
                  </a:lnTo>
                  <a:lnTo>
                    <a:pt x="1524" y="35433"/>
                  </a:lnTo>
                  <a:lnTo>
                    <a:pt x="762" y="33909"/>
                  </a:lnTo>
                  <a:lnTo>
                    <a:pt x="762" y="33147"/>
                  </a:lnTo>
                  <a:lnTo>
                    <a:pt x="762" y="32385"/>
                  </a:lnTo>
                  <a:lnTo>
                    <a:pt x="0" y="31432"/>
                  </a:lnTo>
                  <a:lnTo>
                    <a:pt x="0" y="30670"/>
                  </a:lnTo>
                  <a:lnTo>
                    <a:pt x="0" y="29908"/>
                  </a:lnTo>
                  <a:lnTo>
                    <a:pt x="0" y="28384"/>
                  </a:lnTo>
                  <a:close/>
                </a:path>
              </a:pathLst>
            </a:custGeom>
            <a:noFill/>
            <a:ln w="149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8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6" name="Google Shape;226;p4"/>
          <p:cNvSpPr txBox="1"/>
          <p:nvPr/>
        </p:nvSpPr>
        <p:spPr>
          <a:xfrm>
            <a:off x="5646365" y="4064934"/>
            <a:ext cx="109257" cy="1545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750" rIns="0" bIns="0" anchor="t" anchorCtr="0">
            <a:spAutoFit/>
          </a:bodyPr>
          <a:lstStyle/>
          <a:p>
            <a:pPr marL="11206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27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</a:t>
            </a:r>
            <a:endParaRPr sz="927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7" name="Google Shape;227;p4"/>
          <p:cNvSpPr txBox="1"/>
          <p:nvPr/>
        </p:nvSpPr>
        <p:spPr>
          <a:xfrm>
            <a:off x="5030041" y="1951225"/>
            <a:ext cx="184897" cy="1545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750" rIns="0" bIns="0" anchor="t" anchorCtr="0">
            <a:spAutoFit/>
          </a:bodyPr>
          <a:lstStyle/>
          <a:p>
            <a:pPr marL="33619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27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lang="en-US" sz="1125" baseline="-25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sz="1125" baseline="-25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8" name="Google Shape;228;p4"/>
          <p:cNvSpPr txBox="1"/>
          <p:nvPr/>
        </p:nvSpPr>
        <p:spPr>
          <a:xfrm>
            <a:off x="5030041" y="3527052"/>
            <a:ext cx="184897" cy="1545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750" rIns="0" bIns="0" anchor="t" anchorCtr="0">
            <a:spAutoFit/>
          </a:bodyPr>
          <a:lstStyle/>
          <a:p>
            <a:pPr marL="33619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27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lang="en-US" sz="1125" baseline="-25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sz="1125" baseline="-25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9" name="Google Shape;229;p4"/>
          <p:cNvSpPr txBox="1"/>
          <p:nvPr/>
        </p:nvSpPr>
        <p:spPr>
          <a:xfrm>
            <a:off x="2596963" y="3664324"/>
            <a:ext cx="102254" cy="1545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750" rIns="0" bIns="0" anchor="t" anchorCtr="0">
            <a:spAutoFit/>
          </a:bodyPr>
          <a:lstStyle/>
          <a:p>
            <a:pPr marL="11206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27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endParaRPr sz="927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0" name="Google Shape;230;p4"/>
          <p:cNvSpPr txBox="1"/>
          <p:nvPr/>
        </p:nvSpPr>
        <p:spPr>
          <a:xfrm>
            <a:off x="2386853" y="4646240"/>
            <a:ext cx="296956" cy="1545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750" rIns="0" bIns="0" anchor="t" anchorCtr="0">
            <a:spAutoFit/>
          </a:bodyPr>
          <a:lstStyle/>
          <a:p>
            <a:pPr marL="11206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27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Clock</a:t>
            </a:r>
            <a:endParaRPr sz="927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1" name="Google Shape;231;p4"/>
          <p:cNvSpPr txBox="1"/>
          <p:nvPr/>
        </p:nvSpPr>
        <p:spPr>
          <a:xfrm>
            <a:off x="7892311" y="2078692"/>
            <a:ext cx="70037" cy="1545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750" rIns="0" bIns="0" anchor="t" anchorCtr="0">
            <a:spAutoFit/>
          </a:bodyPr>
          <a:lstStyle/>
          <a:p>
            <a:pPr marL="11206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27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z</a:t>
            </a:r>
            <a:endParaRPr sz="927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2" name="Google Shape;232;p4"/>
          <p:cNvSpPr txBox="1"/>
          <p:nvPr/>
        </p:nvSpPr>
        <p:spPr>
          <a:xfrm>
            <a:off x="5939118" y="3527052"/>
            <a:ext cx="168088" cy="1545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750" rIns="0" bIns="0" anchor="t" anchorCtr="0">
            <a:spAutoFit/>
          </a:bodyPr>
          <a:lstStyle/>
          <a:p>
            <a:pPr marL="33619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27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lang="en-US" sz="1125" baseline="-25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sz="1125" baseline="-25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3" name="Google Shape;233;p4"/>
          <p:cNvSpPr txBox="1"/>
          <p:nvPr/>
        </p:nvSpPr>
        <p:spPr>
          <a:xfrm>
            <a:off x="5939118" y="1951225"/>
            <a:ext cx="168088" cy="1545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750" rIns="0" bIns="0" anchor="t" anchorCtr="0">
            <a:spAutoFit/>
          </a:bodyPr>
          <a:lstStyle/>
          <a:p>
            <a:pPr marL="33619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27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lang="en-US" sz="1125" baseline="-25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sz="1125" baseline="-25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4" name="Google Shape;234;p4"/>
          <p:cNvSpPr/>
          <p:nvPr/>
        </p:nvSpPr>
        <p:spPr>
          <a:xfrm>
            <a:off x="4924986" y="4148978"/>
            <a:ext cx="390806" cy="0"/>
          </a:xfrm>
          <a:custGeom>
            <a:avLst/>
            <a:gdLst/>
            <a:ahLst/>
            <a:cxnLst/>
            <a:rect l="l" t="t" r="r" b="b"/>
            <a:pathLst>
              <a:path w="441960" h="120000" extrusionOk="0">
                <a:moveTo>
                  <a:pt x="441388" y="0"/>
                </a:moveTo>
                <a:lnTo>
                  <a:pt x="0" y="0"/>
                </a:lnTo>
              </a:path>
            </a:pathLst>
          </a:custGeom>
          <a:noFill/>
          <a:ln w="149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88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4"/>
          <p:cNvSpPr txBox="1"/>
          <p:nvPr/>
        </p:nvSpPr>
        <p:spPr>
          <a:xfrm>
            <a:off x="2318218" y="4826934"/>
            <a:ext cx="1325096" cy="4469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9600" rIns="0" bIns="0" anchor="t" anchorCtr="0">
            <a:spAutoFit/>
          </a:bodyPr>
          <a:lstStyle/>
          <a:p>
            <a:pPr marL="33619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27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Resetn</a:t>
            </a:r>
            <a:endParaRPr sz="927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69814" marR="0" lvl="0" indent="0" algn="l" rtl="0">
              <a:spcBef>
                <a:spcPts val="101"/>
              </a:spcBef>
              <a:spcAft>
                <a:spcPts val="0"/>
              </a:spcAft>
              <a:buNone/>
            </a:pPr>
            <a:r>
              <a:rPr lang="en-US" sz="1765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lang="en-US" sz="1787" i="1" baseline="-25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US" sz="1765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=wy</a:t>
            </a:r>
            <a:r>
              <a:rPr lang="en-US" sz="1787" i="1" baseline="-25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US" sz="1765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lang="en-US" sz="1787" i="1" baseline="-25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 sz="1765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endParaRPr sz="1765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6" name="Google Shape;236;p4"/>
          <p:cNvSpPr txBox="1"/>
          <p:nvPr/>
        </p:nvSpPr>
        <p:spPr>
          <a:xfrm>
            <a:off x="7238593" y="4485155"/>
            <a:ext cx="2465294" cy="71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750" rIns="0" bIns="0" anchor="t" anchorCtr="0">
            <a:spAutoFit/>
          </a:bodyPr>
          <a:lstStyle/>
          <a:p>
            <a:pPr marL="33619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12" i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Resetn</a:t>
            </a:r>
            <a:endParaRPr sz="1412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13"/>
              </a:spcBef>
              <a:spcAft>
                <a:spcPts val="0"/>
              </a:spcAft>
              <a:buNone/>
            </a:pPr>
            <a:endParaRPr sz="1412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2742" marR="0" lvl="0" indent="0" algn="l" rtl="0">
              <a:spcBef>
                <a:spcPts val="4"/>
              </a:spcBef>
              <a:spcAft>
                <a:spcPts val="0"/>
              </a:spcAft>
              <a:buNone/>
            </a:pPr>
            <a:r>
              <a:rPr lang="en-US" sz="1765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lang="en-US" sz="1787" i="1" baseline="-25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US" sz="1765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=w;	Y</a:t>
            </a:r>
            <a:r>
              <a:rPr lang="en-US" sz="1787" i="1" baseline="-25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 sz="1765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=wy</a:t>
            </a:r>
            <a:r>
              <a:rPr lang="en-US" sz="1787" i="1" baseline="-25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US" sz="1765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 z=y</a:t>
            </a:r>
            <a:r>
              <a:rPr lang="en-US" sz="1787" i="1" baseline="-25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sz="1787" baseline="-25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7" name="Google Shape;237;p4"/>
          <p:cNvSpPr txBox="1"/>
          <p:nvPr/>
        </p:nvSpPr>
        <p:spPr>
          <a:xfrm>
            <a:off x="3741365" y="4990820"/>
            <a:ext cx="1756522" cy="2817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0" anchor="t" anchorCtr="0">
            <a:spAutoFit/>
          </a:bodyPr>
          <a:lstStyle/>
          <a:p>
            <a:pPr marL="33619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65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lang="en-US" sz="1787" i="1" baseline="-25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 sz="1765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=w(y</a:t>
            </a:r>
            <a:r>
              <a:rPr lang="en-US" sz="1787" i="1" baseline="-25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US" sz="1765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+y</a:t>
            </a:r>
            <a:r>
              <a:rPr lang="en-US" sz="1787" i="1" baseline="-25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 sz="1765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); z=y</a:t>
            </a:r>
            <a:r>
              <a:rPr lang="en-US" sz="1787" i="1" baseline="-25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sz="1787" baseline="-25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38" name="Google Shape;238;p4"/>
          <p:cNvCxnSpPr/>
          <p:nvPr/>
        </p:nvCxnSpPr>
        <p:spPr>
          <a:xfrm>
            <a:off x="7038107" y="854445"/>
            <a:ext cx="0" cy="4196408"/>
          </a:xfrm>
          <a:prstGeom prst="straightConnector1">
            <a:avLst/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239" name="Google Shape;239;p4"/>
          <p:cNvSpPr txBox="1"/>
          <p:nvPr/>
        </p:nvSpPr>
        <p:spPr>
          <a:xfrm>
            <a:off x="3463638" y="568035"/>
            <a:ext cx="1884218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632423"/>
                </a:solidFill>
                <a:latin typeface="Arial"/>
                <a:ea typeface="Arial"/>
                <a:cs typeface="Arial"/>
                <a:sym typeface="Arial"/>
              </a:rPr>
              <a:t>Initial Assignment</a:t>
            </a:r>
            <a:endParaRPr/>
          </a:p>
        </p:txBody>
      </p:sp>
      <p:sp>
        <p:nvSpPr>
          <p:cNvPr id="240" name="Google Shape;240;p4"/>
          <p:cNvSpPr txBox="1"/>
          <p:nvPr/>
        </p:nvSpPr>
        <p:spPr>
          <a:xfrm>
            <a:off x="8372318" y="568225"/>
            <a:ext cx="2189018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632423"/>
                </a:solidFill>
                <a:latin typeface="Arial"/>
                <a:ea typeface="Arial"/>
                <a:cs typeface="Arial"/>
                <a:sym typeface="Arial"/>
              </a:rPr>
              <a:t>Improved Assignment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" name="Google Shape;245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67126" y="806823"/>
            <a:ext cx="4311463" cy="53017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0" name="Google Shape;250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13665" y="1722292"/>
            <a:ext cx="7080389" cy="3653272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6"/>
          <p:cNvSpPr txBox="1"/>
          <p:nvPr/>
        </p:nvSpPr>
        <p:spPr>
          <a:xfrm>
            <a:off x="1743915" y="806824"/>
            <a:ext cx="7607903" cy="8141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632423"/>
                </a:solidFill>
                <a:latin typeface="Arial"/>
                <a:ea typeface="Arial"/>
                <a:cs typeface="Arial"/>
                <a:sym typeface="Arial"/>
              </a:rPr>
              <a:t>Swapping Contents of two registers</a:t>
            </a:r>
            <a:endParaRPr/>
          </a:p>
        </p:txBody>
      </p:sp>
      <p:sp>
        <p:nvSpPr>
          <p:cNvPr id="252" name="Google Shape;252;p6"/>
          <p:cNvSpPr txBox="1"/>
          <p:nvPr/>
        </p:nvSpPr>
        <p:spPr>
          <a:xfrm>
            <a:off x="1743915" y="1260627"/>
            <a:ext cx="322986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Case Study Example 2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7"/>
          <p:cNvSpPr txBox="1"/>
          <p:nvPr/>
        </p:nvSpPr>
        <p:spPr>
          <a:xfrm>
            <a:off x="2884114" y="5130894"/>
            <a:ext cx="1327897" cy="337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200" rIns="0" bIns="0" anchor="t" anchorCtr="0">
            <a:spAutoFit/>
          </a:bodyPr>
          <a:lstStyle/>
          <a:p>
            <a:pPr marL="11206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18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8.18.</a:t>
            </a:r>
            <a:endParaRPr sz="2118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8" name="Google Shape;258;p7"/>
          <p:cNvSpPr txBox="1"/>
          <p:nvPr/>
        </p:nvSpPr>
        <p:spPr>
          <a:xfrm>
            <a:off x="4391306" y="5130894"/>
            <a:ext cx="4833937" cy="663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200" rIns="0" bIns="0" anchor="t" anchorCtr="0">
            <a:spAutoFit/>
          </a:bodyPr>
          <a:lstStyle/>
          <a:p>
            <a:pPr marL="47628" marR="0" lvl="0" indent="-36421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18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Improved state assignment for the sequential  circuit in Figure 8.12.</a:t>
            </a:r>
            <a:endParaRPr/>
          </a:p>
        </p:txBody>
      </p:sp>
      <p:sp>
        <p:nvSpPr>
          <p:cNvPr id="259" name="Google Shape;259;p7"/>
          <p:cNvSpPr/>
          <p:nvPr/>
        </p:nvSpPr>
        <p:spPr>
          <a:xfrm>
            <a:off x="3713350" y="2318217"/>
            <a:ext cx="131669" cy="9384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88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7"/>
          <p:cNvSpPr/>
          <p:nvPr/>
        </p:nvSpPr>
        <p:spPr>
          <a:xfrm>
            <a:off x="3926262" y="2332225"/>
            <a:ext cx="131669" cy="53228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88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7"/>
          <p:cNvSpPr/>
          <p:nvPr/>
        </p:nvSpPr>
        <p:spPr>
          <a:xfrm>
            <a:off x="4132169" y="2274794"/>
            <a:ext cx="86846" cy="140074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88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7"/>
          <p:cNvSpPr/>
          <p:nvPr/>
        </p:nvSpPr>
        <p:spPr>
          <a:xfrm>
            <a:off x="4412316" y="2318217"/>
            <a:ext cx="128868" cy="9384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88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7"/>
          <p:cNvSpPr/>
          <p:nvPr/>
        </p:nvSpPr>
        <p:spPr>
          <a:xfrm>
            <a:off x="4625228" y="2332225"/>
            <a:ext cx="128868" cy="53228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88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7"/>
          <p:cNvSpPr/>
          <p:nvPr/>
        </p:nvSpPr>
        <p:spPr>
          <a:xfrm>
            <a:off x="4839541" y="2274794"/>
            <a:ext cx="67235" cy="134471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88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7"/>
          <p:cNvSpPr/>
          <p:nvPr/>
        </p:nvSpPr>
        <p:spPr>
          <a:xfrm>
            <a:off x="2986368" y="2636184"/>
            <a:ext cx="89647" cy="131669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88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7"/>
          <p:cNvSpPr/>
          <p:nvPr/>
        </p:nvSpPr>
        <p:spPr>
          <a:xfrm>
            <a:off x="3088622" y="2662799"/>
            <a:ext cx="60231" cy="91047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88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7"/>
          <p:cNvSpPr/>
          <p:nvPr/>
        </p:nvSpPr>
        <p:spPr>
          <a:xfrm>
            <a:off x="3175468" y="2636184"/>
            <a:ext cx="158283" cy="131669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88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68" name="Google Shape;268;p7"/>
          <p:cNvGrpSpPr/>
          <p:nvPr/>
        </p:nvGrpSpPr>
        <p:grpSpPr>
          <a:xfrm>
            <a:off x="3769380" y="2636184"/>
            <a:ext cx="175091" cy="163774"/>
            <a:chOff x="2392679" y="2987039"/>
            <a:chExt cx="198120" cy="185928"/>
          </a:xfrm>
        </p:grpSpPr>
        <p:sp>
          <p:nvSpPr>
            <p:cNvPr id="269" name="Google Shape;269;p7"/>
            <p:cNvSpPr/>
            <p:nvPr/>
          </p:nvSpPr>
          <p:spPr>
            <a:xfrm>
              <a:off x="2392679" y="2987039"/>
              <a:ext cx="161544" cy="155448"/>
            </a:xfrm>
            <a:prstGeom prst="rect">
              <a:avLst/>
            </a:prstGeom>
            <a:blipFill rotWithShape="1">
              <a:blip r:embed="rId10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8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7"/>
            <p:cNvSpPr/>
            <p:nvPr/>
          </p:nvSpPr>
          <p:spPr>
            <a:xfrm>
              <a:off x="2523743" y="3069335"/>
              <a:ext cx="67056" cy="103632"/>
            </a:xfrm>
            <a:prstGeom prst="rect">
              <a:avLst/>
            </a:prstGeom>
            <a:blipFill rotWithShape="1">
              <a:blip r:embed="rId8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8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1" name="Google Shape;271;p7"/>
          <p:cNvSpPr/>
          <p:nvPr/>
        </p:nvSpPr>
        <p:spPr>
          <a:xfrm>
            <a:off x="3973886" y="2636184"/>
            <a:ext cx="172290" cy="163886"/>
          </a:xfrm>
          <a:prstGeom prst="rect">
            <a:avLst/>
          </a:prstGeom>
          <a:blipFill rotWithShape="1">
            <a:blip r:embed="rId11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88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72" name="Google Shape;272;p7"/>
          <p:cNvGrpSpPr/>
          <p:nvPr/>
        </p:nvGrpSpPr>
        <p:grpSpPr>
          <a:xfrm>
            <a:off x="4465544" y="2636184"/>
            <a:ext cx="175091" cy="163774"/>
            <a:chOff x="3182111" y="2987039"/>
            <a:chExt cx="198119" cy="185928"/>
          </a:xfrm>
        </p:grpSpPr>
        <p:sp>
          <p:nvSpPr>
            <p:cNvPr id="273" name="Google Shape;273;p7"/>
            <p:cNvSpPr/>
            <p:nvPr/>
          </p:nvSpPr>
          <p:spPr>
            <a:xfrm>
              <a:off x="3182111" y="2987039"/>
              <a:ext cx="161544" cy="155448"/>
            </a:xfrm>
            <a:prstGeom prst="rect">
              <a:avLst/>
            </a:prstGeom>
            <a:blipFill rotWithShape="1">
              <a:blip r:embed="rId10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8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7"/>
            <p:cNvSpPr/>
            <p:nvPr/>
          </p:nvSpPr>
          <p:spPr>
            <a:xfrm>
              <a:off x="3313175" y="3069335"/>
              <a:ext cx="67055" cy="103632"/>
            </a:xfrm>
            <a:prstGeom prst="rect">
              <a:avLst/>
            </a:prstGeom>
            <a:blipFill rotWithShape="1">
              <a:blip r:embed="rId8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8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5" name="Google Shape;275;p7"/>
          <p:cNvSpPr/>
          <p:nvPr/>
        </p:nvSpPr>
        <p:spPr>
          <a:xfrm>
            <a:off x="4672853" y="2636184"/>
            <a:ext cx="172291" cy="163886"/>
          </a:xfrm>
          <a:prstGeom prst="rect">
            <a:avLst/>
          </a:prstGeom>
          <a:blipFill rotWithShape="1">
            <a:blip r:embed="rId11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88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7"/>
          <p:cNvSpPr/>
          <p:nvPr/>
        </p:nvSpPr>
        <p:spPr>
          <a:xfrm>
            <a:off x="5171515" y="2636184"/>
            <a:ext cx="141475" cy="138673"/>
          </a:xfrm>
          <a:prstGeom prst="rect">
            <a:avLst/>
          </a:prstGeom>
          <a:blipFill rotWithShape="1">
            <a:blip r:embed="rId1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88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7"/>
          <p:cNvSpPr/>
          <p:nvPr/>
        </p:nvSpPr>
        <p:spPr>
          <a:xfrm>
            <a:off x="5338203" y="2636184"/>
            <a:ext cx="67235" cy="137272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88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7"/>
          <p:cNvSpPr/>
          <p:nvPr/>
        </p:nvSpPr>
        <p:spPr>
          <a:xfrm>
            <a:off x="5432052" y="2738438"/>
            <a:ext cx="61632" cy="64434"/>
          </a:xfrm>
          <a:prstGeom prst="rect">
            <a:avLst/>
          </a:prstGeom>
          <a:blipFill rotWithShape="1">
            <a:blip r:embed="rId1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88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7"/>
          <p:cNvSpPr/>
          <p:nvPr/>
        </p:nvSpPr>
        <p:spPr>
          <a:xfrm>
            <a:off x="5507692" y="2710423"/>
            <a:ext cx="138673" cy="92449"/>
          </a:xfrm>
          <a:prstGeom prst="rect">
            <a:avLst/>
          </a:prstGeom>
          <a:blipFill rotWithShape="1">
            <a:blip r:embed="rId1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88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7"/>
          <p:cNvSpPr/>
          <p:nvPr/>
        </p:nvSpPr>
        <p:spPr>
          <a:xfrm>
            <a:off x="5850872" y="2636184"/>
            <a:ext cx="142875" cy="138673"/>
          </a:xfrm>
          <a:prstGeom prst="rect">
            <a:avLst/>
          </a:prstGeom>
          <a:blipFill rotWithShape="1">
            <a:blip r:embed="rId1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88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7"/>
          <p:cNvSpPr/>
          <p:nvPr/>
        </p:nvSpPr>
        <p:spPr>
          <a:xfrm>
            <a:off x="6014757" y="2636184"/>
            <a:ext cx="134471" cy="166688"/>
          </a:xfrm>
          <a:prstGeom prst="rect">
            <a:avLst/>
          </a:prstGeom>
          <a:blipFill rotWithShape="1">
            <a:blip r:embed="rId1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88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7"/>
          <p:cNvSpPr/>
          <p:nvPr/>
        </p:nvSpPr>
        <p:spPr>
          <a:xfrm>
            <a:off x="6163235" y="2738438"/>
            <a:ext cx="84044" cy="64434"/>
          </a:xfrm>
          <a:prstGeom prst="rect">
            <a:avLst/>
          </a:prstGeom>
          <a:blipFill rotWithShape="1">
            <a:blip r:embed="rId16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88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7"/>
          <p:cNvSpPr/>
          <p:nvPr/>
        </p:nvSpPr>
        <p:spPr>
          <a:xfrm>
            <a:off x="6453188" y="2636184"/>
            <a:ext cx="142875" cy="138673"/>
          </a:xfrm>
          <a:prstGeom prst="rect">
            <a:avLst/>
          </a:prstGeom>
          <a:blipFill rotWithShape="1">
            <a:blip r:embed="rId1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88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7"/>
          <p:cNvSpPr/>
          <p:nvPr/>
        </p:nvSpPr>
        <p:spPr>
          <a:xfrm>
            <a:off x="6612872" y="2636184"/>
            <a:ext cx="77040" cy="137272"/>
          </a:xfrm>
          <a:prstGeom prst="rect">
            <a:avLst/>
          </a:prstGeom>
          <a:blipFill rotWithShape="1">
            <a:blip r:embed="rId17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88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7"/>
          <p:cNvSpPr/>
          <p:nvPr/>
        </p:nvSpPr>
        <p:spPr>
          <a:xfrm>
            <a:off x="6712324" y="2738438"/>
            <a:ext cx="64434" cy="64434"/>
          </a:xfrm>
          <a:prstGeom prst="rect">
            <a:avLst/>
          </a:prstGeom>
          <a:blipFill rotWithShape="1">
            <a:blip r:embed="rId1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88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7"/>
          <p:cNvSpPr/>
          <p:nvPr/>
        </p:nvSpPr>
        <p:spPr>
          <a:xfrm>
            <a:off x="6789365" y="2710423"/>
            <a:ext cx="137272" cy="92449"/>
          </a:xfrm>
          <a:prstGeom prst="rect">
            <a:avLst/>
          </a:prstGeom>
          <a:blipFill rotWithShape="1">
            <a:blip r:embed="rId18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88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7"/>
          <p:cNvSpPr/>
          <p:nvPr/>
        </p:nvSpPr>
        <p:spPr>
          <a:xfrm>
            <a:off x="7133946" y="2636184"/>
            <a:ext cx="142875" cy="138673"/>
          </a:xfrm>
          <a:prstGeom prst="rect">
            <a:avLst/>
          </a:prstGeom>
          <a:blipFill rotWithShape="1">
            <a:blip r:embed="rId1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88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7"/>
          <p:cNvSpPr/>
          <p:nvPr/>
        </p:nvSpPr>
        <p:spPr>
          <a:xfrm>
            <a:off x="7289426" y="2636184"/>
            <a:ext cx="140074" cy="166688"/>
          </a:xfrm>
          <a:prstGeom prst="rect">
            <a:avLst/>
          </a:prstGeom>
          <a:blipFill rotWithShape="1">
            <a:blip r:embed="rId19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88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7"/>
          <p:cNvSpPr/>
          <p:nvPr/>
        </p:nvSpPr>
        <p:spPr>
          <a:xfrm>
            <a:off x="7446309" y="2738438"/>
            <a:ext cx="82644" cy="64434"/>
          </a:xfrm>
          <a:prstGeom prst="rect">
            <a:avLst/>
          </a:prstGeom>
          <a:blipFill rotWithShape="1">
            <a:blip r:embed="rId16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88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7"/>
          <p:cNvSpPr/>
          <p:nvPr/>
        </p:nvSpPr>
        <p:spPr>
          <a:xfrm>
            <a:off x="7736262" y="2636184"/>
            <a:ext cx="142875" cy="138673"/>
          </a:xfrm>
          <a:prstGeom prst="rect">
            <a:avLst/>
          </a:prstGeom>
          <a:blipFill rotWithShape="1">
            <a:blip r:embed="rId1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88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7"/>
          <p:cNvSpPr/>
          <p:nvPr/>
        </p:nvSpPr>
        <p:spPr>
          <a:xfrm>
            <a:off x="7890342" y="2636184"/>
            <a:ext cx="82643" cy="138673"/>
          </a:xfrm>
          <a:prstGeom prst="rect">
            <a:avLst/>
          </a:prstGeom>
          <a:blipFill rotWithShape="1">
            <a:blip r:embed="rId20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88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7"/>
          <p:cNvSpPr/>
          <p:nvPr/>
        </p:nvSpPr>
        <p:spPr>
          <a:xfrm>
            <a:off x="7995397" y="2738438"/>
            <a:ext cx="61632" cy="64434"/>
          </a:xfrm>
          <a:prstGeom prst="rect">
            <a:avLst/>
          </a:prstGeom>
          <a:blipFill rotWithShape="1">
            <a:blip r:embed="rId1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88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7"/>
          <p:cNvSpPr/>
          <p:nvPr/>
        </p:nvSpPr>
        <p:spPr>
          <a:xfrm>
            <a:off x="8072438" y="2710423"/>
            <a:ext cx="137272" cy="92449"/>
          </a:xfrm>
          <a:prstGeom prst="rect">
            <a:avLst/>
          </a:prstGeom>
          <a:blipFill rotWithShape="1">
            <a:blip r:embed="rId21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88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7"/>
          <p:cNvSpPr/>
          <p:nvPr/>
        </p:nvSpPr>
        <p:spPr>
          <a:xfrm>
            <a:off x="8414218" y="2636184"/>
            <a:ext cx="142875" cy="138673"/>
          </a:xfrm>
          <a:prstGeom prst="rect">
            <a:avLst/>
          </a:prstGeom>
          <a:blipFill rotWithShape="1">
            <a:blip r:embed="rId1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88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7"/>
          <p:cNvSpPr/>
          <p:nvPr/>
        </p:nvSpPr>
        <p:spPr>
          <a:xfrm>
            <a:off x="8569699" y="2636184"/>
            <a:ext cx="142875" cy="166688"/>
          </a:xfrm>
          <a:prstGeom prst="rect">
            <a:avLst/>
          </a:prstGeom>
          <a:blipFill rotWithShape="1">
            <a:blip r:embed="rId2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88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7"/>
          <p:cNvSpPr/>
          <p:nvPr/>
        </p:nvSpPr>
        <p:spPr>
          <a:xfrm>
            <a:off x="8729383" y="2738438"/>
            <a:ext cx="82644" cy="64434"/>
          </a:xfrm>
          <a:prstGeom prst="rect">
            <a:avLst/>
          </a:prstGeom>
          <a:blipFill rotWithShape="1">
            <a:blip r:embed="rId16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88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7"/>
          <p:cNvSpPr/>
          <p:nvPr/>
        </p:nvSpPr>
        <p:spPr>
          <a:xfrm>
            <a:off x="9019335" y="2636184"/>
            <a:ext cx="148478" cy="137272"/>
          </a:xfrm>
          <a:prstGeom prst="rect">
            <a:avLst/>
          </a:prstGeom>
          <a:blipFill rotWithShape="1">
            <a:blip r:embed="rId2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88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7"/>
          <p:cNvSpPr/>
          <p:nvPr/>
        </p:nvSpPr>
        <p:spPr>
          <a:xfrm>
            <a:off x="9188824" y="2681008"/>
            <a:ext cx="85445" cy="92449"/>
          </a:xfrm>
          <a:prstGeom prst="rect">
            <a:avLst/>
          </a:prstGeom>
          <a:blipFill rotWithShape="1">
            <a:blip r:embed="rId2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88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7"/>
          <p:cNvSpPr/>
          <p:nvPr/>
        </p:nvSpPr>
        <p:spPr>
          <a:xfrm>
            <a:off x="9282674" y="2681008"/>
            <a:ext cx="107856" cy="92449"/>
          </a:xfrm>
          <a:prstGeom prst="rect">
            <a:avLst/>
          </a:prstGeom>
          <a:blipFill rotWithShape="1">
            <a:blip r:embed="rId2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88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7"/>
          <p:cNvSpPr/>
          <p:nvPr/>
        </p:nvSpPr>
        <p:spPr>
          <a:xfrm>
            <a:off x="9407339" y="2681008"/>
            <a:ext cx="77041" cy="92449"/>
          </a:xfrm>
          <a:prstGeom prst="rect">
            <a:avLst/>
          </a:prstGeom>
          <a:blipFill rotWithShape="1">
            <a:blip r:embed="rId26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88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01" name="Google Shape;301;p7"/>
          <p:cNvGraphicFramePr/>
          <p:nvPr/>
        </p:nvGraphicFramePr>
        <p:xfrm>
          <a:off x="2749644" y="1766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{281EE2C5-680A-4365-A1CF-879EECD02ECE}</a:tableStyleId>
              </a:tblPr>
              <a:tblGrid>
                <a:gridCol w="823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9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3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01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387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387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387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373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905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61400">
                <a:tc rowSpan="3">
                  <a:txBody>
                    <a:bodyPr/>
                    <a:lstStyle/>
                    <a:p>
                      <a:pPr marL="260350" marR="0" lvl="0" indent="-123825" algn="l" rtl="0">
                        <a:lnSpc>
                          <a:spcPct val="11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Times New Roman"/>
                        <a:buNone/>
                      </a:pPr>
                      <a:r>
                        <a:rPr lang="en-US" sz="15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Present  state</a:t>
                      </a:r>
                      <a:endParaRPr/>
                    </a:p>
                  </a:txBody>
                  <a:tcPr marL="0" marR="0" marT="8460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37782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Times New Roman"/>
                        <a:buNone/>
                      </a:pPr>
                      <a:r>
                        <a:rPr lang="en-US" sz="15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Nextstate</a:t>
                      </a:r>
                      <a:endParaRPr/>
                    </a:p>
                  </a:txBody>
                  <a:tcPr marL="0" marR="0" marT="8180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7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2000"/>
                        <a:buFont typeface="Arial"/>
                        <a:buNone/>
                      </a:pPr>
                      <a:endParaRPr sz="20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Times New Roman"/>
                        <a:buNone/>
                      </a:pPr>
                      <a:r>
                        <a:rPr lang="en-US" sz="15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Outputs</a:t>
                      </a:r>
                      <a:endParaRPr/>
                    </a:p>
                  </a:txBody>
                  <a:tcPr marL="0" marR="0" marT="50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28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Arial"/>
                        <a:buNone/>
                      </a:pPr>
                      <a:endParaRPr sz="18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7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28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Arial"/>
                        <a:buNone/>
                      </a:pPr>
                      <a:endParaRPr sz="18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Arial"/>
                        <a:buNone/>
                      </a:pPr>
                      <a:endParaRPr sz="18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2550">
                <a:tc>
                  <a:txBody>
                    <a:bodyPr/>
                    <a:lstStyle/>
                    <a:p>
                      <a:pPr marL="3302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Times New Roman"/>
                        <a:buNone/>
                      </a:pPr>
                      <a:r>
                        <a:rPr lang="en-US" sz="15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00</a:t>
                      </a:r>
                      <a:endParaRPr/>
                    </a:p>
                  </a:txBody>
                  <a:tcPr marL="0" marR="0" marT="5435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Times New Roman"/>
                        <a:buNone/>
                      </a:pPr>
                      <a:r>
                        <a:rPr lang="en-US" sz="15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0 0</a:t>
                      </a:r>
                      <a:endParaRPr/>
                    </a:p>
                  </a:txBody>
                  <a:tcPr marL="0" marR="0" marT="543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254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Times New Roman"/>
                        <a:buNone/>
                      </a:pPr>
                      <a:r>
                        <a:rPr lang="en-US" sz="15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01</a:t>
                      </a:r>
                      <a:endParaRPr/>
                    </a:p>
                  </a:txBody>
                  <a:tcPr marL="0" marR="0" marT="5435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Times New Roman"/>
                        <a:buNone/>
                      </a:pPr>
                      <a:r>
                        <a:rPr lang="en-US" sz="15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L="0" marR="0" marT="543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Times New Roman"/>
                        <a:buNone/>
                      </a:pPr>
                      <a:r>
                        <a:rPr lang="en-US" sz="15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L="0" marR="0" marT="5435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Times New Roman"/>
                        <a:buNone/>
                      </a:pPr>
                      <a:r>
                        <a:rPr lang="en-US" sz="15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L="0" marR="0" marT="5435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048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Times New Roman"/>
                        <a:buNone/>
                      </a:pPr>
                      <a:r>
                        <a:rPr lang="en-US" sz="15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L="0" marR="0" marT="5435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Times New Roman"/>
                        <a:buNone/>
                      </a:pPr>
                      <a:r>
                        <a:rPr lang="en-US" sz="15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L="0" marR="0" marT="5435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Times New Roman"/>
                        <a:buNone/>
                      </a:pPr>
                      <a:r>
                        <a:rPr lang="en-US" sz="15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L="0" marR="0" marT="5435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03213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Times New Roman"/>
                        <a:buNone/>
                      </a:pPr>
                      <a:r>
                        <a:rPr lang="en-US" sz="15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L="0" marR="0" marT="5435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0925">
                <a:tc>
                  <a:txBody>
                    <a:bodyPr/>
                    <a:lstStyle/>
                    <a:p>
                      <a:pPr marL="330200" marR="0" lvl="0" indent="0" algn="l" rtl="0">
                        <a:lnSpc>
                          <a:spcPct val="1325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Times New Roman"/>
                        <a:buNone/>
                      </a:pPr>
                      <a:r>
                        <a:rPr lang="en-US" sz="15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01</a:t>
                      </a:r>
                      <a:endParaRPr/>
                    </a:p>
                  </a:txBody>
                  <a:tcPr marL="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325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Times New Roman"/>
                        <a:buNone/>
                      </a:pPr>
                      <a:r>
                        <a:rPr lang="en-US" sz="15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1 1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254000" marR="0" lvl="0" indent="0" algn="l" rtl="0">
                        <a:lnSpc>
                          <a:spcPct val="1325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Times New Roman"/>
                        <a:buNone/>
                      </a:pPr>
                      <a:r>
                        <a:rPr lang="en-US" sz="15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11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325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Times New Roman"/>
                        <a:buNone/>
                      </a:pPr>
                      <a:r>
                        <a:rPr lang="en-US" sz="15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588" marR="0" lvl="0" indent="0" algn="ctr" rtl="0">
                        <a:lnSpc>
                          <a:spcPct val="1325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Times New Roman"/>
                        <a:buNone/>
                      </a:pPr>
                      <a:r>
                        <a:rPr lang="en-US" sz="15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175" marR="0" lvl="0" indent="0" algn="ctr" rtl="0">
                        <a:lnSpc>
                          <a:spcPct val="1325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Times New Roman"/>
                        <a:buNone/>
                      </a:pPr>
                      <a:r>
                        <a:rPr lang="en-US" sz="15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07975" marR="0" lvl="0" indent="0" algn="l" rtl="0">
                        <a:lnSpc>
                          <a:spcPct val="1325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Times New Roman"/>
                        <a:buNone/>
                      </a:pPr>
                      <a:r>
                        <a:rPr lang="en-US" sz="15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588" marR="0" lvl="0" indent="0" algn="ctr" rtl="0">
                        <a:lnSpc>
                          <a:spcPct val="1325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Times New Roman"/>
                        <a:buNone/>
                      </a:pPr>
                      <a:r>
                        <a:rPr lang="en-US" sz="15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4763" marR="0" lvl="0" indent="0" algn="ctr" rtl="0">
                        <a:lnSpc>
                          <a:spcPct val="1325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Times New Roman"/>
                        <a:buNone/>
                      </a:pPr>
                      <a:r>
                        <a:rPr lang="en-US" sz="15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03213" marR="0" lvl="0" indent="0" algn="l" rtl="0">
                        <a:lnSpc>
                          <a:spcPct val="1325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Times New Roman"/>
                        <a:buNone/>
                      </a:pPr>
                      <a:r>
                        <a:rPr lang="en-US" sz="15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0925">
                <a:tc>
                  <a:txBody>
                    <a:bodyPr/>
                    <a:lstStyle/>
                    <a:p>
                      <a:pPr marL="330200" marR="0" lvl="0" indent="0" algn="l" rtl="0">
                        <a:lnSpc>
                          <a:spcPct val="131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Times New Roman"/>
                        <a:buNone/>
                      </a:pPr>
                      <a:r>
                        <a:rPr lang="en-US" sz="15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11</a:t>
                      </a:r>
                      <a:endParaRPr/>
                    </a:p>
                  </a:txBody>
                  <a:tcPr marL="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31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Times New Roman"/>
                        <a:buNone/>
                      </a:pPr>
                      <a:r>
                        <a:rPr lang="en-US" sz="15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1 0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254000" marR="0" lvl="0" indent="0" algn="l" rtl="0">
                        <a:lnSpc>
                          <a:spcPct val="131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Times New Roman"/>
                        <a:buNone/>
                      </a:pPr>
                      <a:r>
                        <a:rPr lang="en-US" sz="15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31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Times New Roman"/>
                        <a:buNone/>
                      </a:pPr>
                      <a:r>
                        <a:rPr lang="en-US" sz="15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588" marR="0" lvl="0" indent="0" algn="ctr" rtl="0">
                        <a:lnSpc>
                          <a:spcPct val="131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Times New Roman"/>
                        <a:buNone/>
                      </a:pPr>
                      <a:r>
                        <a:rPr lang="en-US" sz="15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175" marR="0" lvl="0" indent="0" algn="ctr" rtl="0">
                        <a:lnSpc>
                          <a:spcPct val="131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Times New Roman"/>
                        <a:buNone/>
                      </a:pPr>
                      <a:r>
                        <a:rPr lang="en-US" sz="15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07975" marR="0" lvl="0" indent="0" algn="l" rtl="0">
                        <a:lnSpc>
                          <a:spcPct val="131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Times New Roman"/>
                        <a:buNone/>
                      </a:pPr>
                      <a:r>
                        <a:rPr lang="en-US" sz="15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588" marR="0" lvl="0" indent="0" algn="ctr" rtl="0">
                        <a:lnSpc>
                          <a:spcPct val="131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Times New Roman"/>
                        <a:buNone/>
                      </a:pPr>
                      <a:r>
                        <a:rPr lang="en-US" sz="15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4763" marR="0" lvl="0" indent="0" algn="ctr" rtl="0">
                        <a:lnSpc>
                          <a:spcPct val="131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Times New Roman"/>
                        <a:buNone/>
                      </a:pPr>
                      <a:r>
                        <a:rPr lang="en-US" sz="15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03213" marR="0" lvl="0" indent="0" algn="l" rtl="0">
                        <a:lnSpc>
                          <a:spcPct val="131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Times New Roman"/>
                        <a:buNone/>
                      </a:pPr>
                      <a:r>
                        <a:rPr lang="en-US" sz="15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3950">
                <a:tc>
                  <a:txBody>
                    <a:bodyPr/>
                    <a:lstStyle/>
                    <a:p>
                      <a:pPr marL="330200" marR="0" lvl="0" indent="0" algn="l" rtl="0">
                        <a:lnSpc>
                          <a:spcPct val="1325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Times New Roman"/>
                        <a:buNone/>
                      </a:pPr>
                      <a:r>
                        <a:rPr lang="en-US" sz="15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</a:t>
                      </a:r>
                      <a:endParaRPr/>
                    </a:p>
                  </a:txBody>
                  <a:tcPr marL="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325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Times New Roman"/>
                        <a:buNone/>
                      </a:pPr>
                      <a:r>
                        <a:rPr lang="en-US" sz="15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0 0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254000" marR="0" lvl="0" indent="0" algn="l" rtl="0">
                        <a:lnSpc>
                          <a:spcPct val="1325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Times New Roman"/>
                        <a:buNone/>
                      </a:pPr>
                      <a:r>
                        <a:rPr lang="en-US" sz="15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00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325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Times New Roman"/>
                        <a:buNone/>
                      </a:pPr>
                      <a:r>
                        <a:rPr lang="en-US" sz="15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25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Times New Roman"/>
                        <a:buNone/>
                      </a:pPr>
                      <a:r>
                        <a:rPr lang="en-US" sz="15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25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Times New Roman"/>
                        <a:buNone/>
                      </a:pPr>
                      <a:r>
                        <a:rPr lang="en-US" sz="15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04800" marR="0" lvl="0" indent="0" algn="l" rtl="0">
                        <a:lnSpc>
                          <a:spcPct val="1325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Times New Roman"/>
                        <a:buNone/>
                      </a:pPr>
                      <a:r>
                        <a:rPr lang="en-US" sz="15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25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Times New Roman"/>
                        <a:buNone/>
                      </a:pPr>
                      <a:r>
                        <a:rPr lang="en-US" sz="15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25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Times New Roman"/>
                        <a:buNone/>
                      </a:pPr>
                      <a:r>
                        <a:rPr lang="en-US" sz="15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03213" marR="0" lvl="0" indent="0" algn="l" rtl="0">
                        <a:lnSpc>
                          <a:spcPct val="1325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Times New Roman"/>
                        <a:buNone/>
                      </a:pPr>
                      <a:r>
                        <a:rPr lang="en-US" sz="15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02" name="Google Shape;302;p7"/>
          <p:cNvSpPr txBox="1"/>
          <p:nvPr/>
        </p:nvSpPr>
        <p:spPr>
          <a:xfrm>
            <a:off x="2480703" y="2888316"/>
            <a:ext cx="161084" cy="9745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750" rIns="0" bIns="0" anchor="t" anchorCtr="0">
            <a:spAutoFit/>
          </a:bodyPr>
          <a:lstStyle/>
          <a:p>
            <a:pPr marL="11206" marR="0" lvl="0" indent="0" algn="just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 B  C  D</a:t>
            </a:r>
            <a:endParaRPr/>
          </a:p>
        </p:txBody>
      </p:sp>
      <p:sp>
        <p:nvSpPr>
          <p:cNvPr id="303" name="Google Shape;303;p7"/>
          <p:cNvSpPr txBox="1">
            <a:spLocks noGrp="1"/>
          </p:cNvSpPr>
          <p:nvPr>
            <p:ph type="title"/>
          </p:nvPr>
        </p:nvSpPr>
        <p:spPr>
          <a:xfrm>
            <a:off x="2980764" y="746593"/>
            <a:ext cx="5855074" cy="337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200" rIns="0" bIns="0" anchor="t" anchorCtr="0">
            <a:spAutoFit/>
          </a:bodyPr>
          <a:lstStyle/>
          <a:p>
            <a:pPr marL="11206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Improved State Assignment : Case Study 2 Example 2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8"/>
          <p:cNvSpPr txBox="1"/>
          <p:nvPr/>
        </p:nvSpPr>
        <p:spPr>
          <a:xfrm>
            <a:off x="2470897" y="5329799"/>
            <a:ext cx="1326497" cy="337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200" rIns="0" bIns="0" anchor="t" anchorCtr="0">
            <a:spAutoFit/>
          </a:bodyPr>
          <a:lstStyle/>
          <a:p>
            <a:pPr marL="11206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18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8.19.</a:t>
            </a:r>
            <a:endParaRPr sz="2118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9" name="Google Shape;309;p8"/>
          <p:cNvSpPr txBox="1"/>
          <p:nvPr/>
        </p:nvSpPr>
        <p:spPr>
          <a:xfrm>
            <a:off x="3976688" y="5329799"/>
            <a:ext cx="5828459" cy="663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200" rIns="0" bIns="0" anchor="t" anchorCtr="0">
            <a:spAutoFit/>
          </a:bodyPr>
          <a:lstStyle/>
          <a:p>
            <a:pPr marL="47628" marR="0" lvl="0" indent="-36421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18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Derivation of next-state expressions for the sequential  circuit in Figure 8.18.</a:t>
            </a:r>
            <a:endParaRPr/>
          </a:p>
        </p:txBody>
      </p:sp>
      <p:pic>
        <p:nvPicPr>
          <p:cNvPr id="310" name="Google Shape;310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97394" y="1190963"/>
            <a:ext cx="5057343" cy="35698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9"/>
          <p:cNvSpPr txBox="1"/>
          <p:nvPr/>
        </p:nvSpPr>
        <p:spPr>
          <a:xfrm>
            <a:off x="2839291" y="3499037"/>
            <a:ext cx="6653493" cy="337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200" rIns="0" bIns="0" anchor="t" anchorCtr="0">
            <a:spAutoFit/>
          </a:bodyPr>
          <a:lstStyle/>
          <a:p>
            <a:pPr marL="11206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18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8.4.	State table for the sequential circuit in Figure 8.3.</a:t>
            </a:r>
            <a:endParaRPr sz="2118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6" name="Google Shape;316;p9"/>
          <p:cNvSpPr/>
          <p:nvPr/>
        </p:nvSpPr>
        <p:spPr>
          <a:xfrm>
            <a:off x="5079067" y="1432953"/>
            <a:ext cx="1982041" cy="2057680"/>
          </a:xfrm>
          <a:custGeom>
            <a:avLst/>
            <a:gdLst/>
            <a:ahLst/>
            <a:cxnLst/>
            <a:rect l="l" t="t" r="r" b="b"/>
            <a:pathLst>
              <a:path w="2246629" h="2331720" extrusionOk="0">
                <a:moveTo>
                  <a:pt x="27432" y="1911096"/>
                </a:moveTo>
                <a:lnTo>
                  <a:pt x="15240" y="1911096"/>
                </a:lnTo>
                <a:lnTo>
                  <a:pt x="15240" y="1926336"/>
                </a:lnTo>
                <a:lnTo>
                  <a:pt x="15240" y="2319528"/>
                </a:lnTo>
                <a:lnTo>
                  <a:pt x="12192" y="2319528"/>
                </a:lnTo>
                <a:lnTo>
                  <a:pt x="12192" y="1926336"/>
                </a:lnTo>
                <a:lnTo>
                  <a:pt x="15240" y="1926336"/>
                </a:lnTo>
                <a:lnTo>
                  <a:pt x="15240" y="1911096"/>
                </a:lnTo>
                <a:lnTo>
                  <a:pt x="0" y="1911096"/>
                </a:lnTo>
                <a:lnTo>
                  <a:pt x="0" y="2331720"/>
                </a:lnTo>
                <a:lnTo>
                  <a:pt x="27432" y="2331720"/>
                </a:lnTo>
                <a:lnTo>
                  <a:pt x="27432" y="2325624"/>
                </a:lnTo>
                <a:lnTo>
                  <a:pt x="27432" y="2319528"/>
                </a:lnTo>
                <a:lnTo>
                  <a:pt x="27432" y="1926336"/>
                </a:lnTo>
                <a:lnTo>
                  <a:pt x="27432" y="1917192"/>
                </a:lnTo>
                <a:lnTo>
                  <a:pt x="27432" y="1911096"/>
                </a:lnTo>
                <a:close/>
              </a:path>
              <a:path w="2246629" h="2331720" extrusionOk="0">
                <a:moveTo>
                  <a:pt x="2246376" y="0"/>
                </a:moveTo>
                <a:lnTo>
                  <a:pt x="2218944" y="0"/>
                </a:lnTo>
                <a:lnTo>
                  <a:pt x="2218944" y="527304"/>
                </a:lnTo>
                <a:lnTo>
                  <a:pt x="2218944" y="539496"/>
                </a:lnTo>
                <a:lnTo>
                  <a:pt x="2218944" y="542544"/>
                </a:lnTo>
                <a:lnTo>
                  <a:pt x="12192" y="542544"/>
                </a:lnTo>
                <a:lnTo>
                  <a:pt x="12192" y="539496"/>
                </a:lnTo>
                <a:lnTo>
                  <a:pt x="2218944" y="539496"/>
                </a:lnTo>
                <a:lnTo>
                  <a:pt x="2218944" y="527304"/>
                </a:lnTo>
                <a:lnTo>
                  <a:pt x="0" y="527304"/>
                </a:lnTo>
                <a:lnTo>
                  <a:pt x="0" y="557784"/>
                </a:lnTo>
                <a:lnTo>
                  <a:pt x="2218944" y="557784"/>
                </a:lnTo>
                <a:lnTo>
                  <a:pt x="2218944" y="1078992"/>
                </a:lnTo>
                <a:lnTo>
                  <a:pt x="2218944" y="2331720"/>
                </a:lnTo>
                <a:lnTo>
                  <a:pt x="2246376" y="2331720"/>
                </a:lnTo>
                <a:lnTo>
                  <a:pt x="2246376" y="6096"/>
                </a:lnTo>
                <a:lnTo>
                  <a:pt x="224637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88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9"/>
          <p:cNvSpPr/>
          <p:nvPr/>
        </p:nvSpPr>
        <p:spPr>
          <a:xfrm>
            <a:off x="3982291" y="3119439"/>
            <a:ext cx="21011" cy="371194"/>
          </a:xfrm>
          <a:custGeom>
            <a:avLst/>
            <a:gdLst/>
            <a:ahLst/>
            <a:cxnLst/>
            <a:rect l="l" t="t" r="r" b="b"/>
            <a:pathLst>
              <a:path w="24764" h="421004" extrusionOk="0">
                <a:moveTo>
                  <a:pt x="24383" y="0"/>
                </a:moveTo>
                <a:lnTo>
                  <a:pt x="0" y="0"/>
                </a:lnTo>
                <a:lnTo>
                  <a:pt x="0" y="420624"/>
                </a:lnTo>
                <a:lnTo>
                  <a:pt x="24383" y="420624"/>
                </a:lnTo>
                <a:lnTo>
                  <a:pt x="24383" y="414528"/>
                </a:lnTo>
                <a:lnTo>
                  <a:pt x="12191" y="414528"/>
                </a:lnTo>
                <a:lnTo>
                  <a:pt x="6095" y="408432"/>
                </a:lnTo>
                <a:lnTo>
                  <a:pt x="12191" y="408432"/>
                </a:lnTo>
                <a:lnTo>
                  <a:pt x="12191" y="15240"/>
                </a:lnTo>
                <a:lnTo>
                  <a:pt x="6095" y="15240"/>
                </a:lnTo>
                <a:lnTo>
                  <a:pt x="12191" y="6096"/>
                </a:lnTo>
                <a:lnTo>
                  <a:pt x="24383" y="6096"/>
                </a:lnTo>
                <a:lnTo>
                  <a:pt x="24383" y="0"/>
                </a:lnTo>
                <a:close/>
              </a:path>
              <a:path w="24764" h="421004" extrusionOk="0">
                <a:moveTo>
                  <a:pt x="12191" y="408432"/>
                </a:moveTo>
                <a:lnTo>
                  <a:pt x="6095" y="408432"/>
                </a:lnTo>
                <a:lnTo>
                  <a:pt x="12191" y="414528"/>
                </a:lnTo>
                <a:lnTo>
                  <a:pt x="12191" y="408432"/>
                </a:lnTo>
                <a:close/>
              </a:path>
              <a:path w="24764" h="421004" extrusionOk="0">
                <a:moveTo>
                  <a:pt x="12191" y="6096"/>
                </a:moveTo>
                <a:lnTo>
                  <a:pt x="12191" y="414528"/>
                </a:lnTo>
                <a:lnTo>
                  <a:pt x="18287" y="408432"/>
                </a:lnTo>
                <a:lnTo>
                  <a:pt x="24383" y="408432"/>
                </a:lnTo>
                <a:lnTo>
                  <a:pt x="24383" y="15240"/>
                </a:lnTo>
                <a:lnTo>
                  <a:pt x="18287" y="15240"/>
                </a:lnTo>
                <a:lnTo>
                  <a:pt x="12191" y="6096"/>
                </a:lnTo>
                <a:close/>
              </a:path>
              <a:path w="24764" h="421004" extrusionOk="0">
                <a:moveTo>
                  <a:pt x="24383" y="408432"/>
                </a:moveTo>
                <a:lnTo>
                  <a:pt x="18287" y="408432"/>
                </a:lnTo>
                <a:lnTo>
                  <a:pt x="12191" y="414528"/>
                </a:lnTo>
                <a:lnTo>
                  <a:pt x="24383" y="414528"/>
                </a:lnTo>
                <a:lnTo>
                  <a:pt x="24383" y="408432"/>
                </a:lnTo>
                <a:close/>
              </a:path>
              <a:path w="24764" h="421004" extrusionOk="0">
                <a:moveTo>
                  <a:pt x="12191" y="6096"/>
                </a:moveTo>
                <a:lnTo>
                  <a:pt x="6095" y="15240"/>
                </a:lnTo>
                <a:lnTo>
                  <a:pt x="12191" y="15240"/>
                </a:lnTo>
                <a:lnTo>
                  <a:pt x="12191" y="6096"/>
                </a:lnTo>
                <a:close/>
              </a:path>
              <a:path w="24764" h="421004" extrusionOk="0">
                <a:moveTo>
                  <a:pt x="24383" y="6096"/>
                </a:moveTo>
                <a:lnTo>
                  <a:pt x="12191" y="6096"/>
                </a:lnTo>
                <a:lnTo>
                  <a:pt x="18287" y="15240"/>
                </a:lnTo>
                <a:lnTo>
                  <a:pt x="24383" y="15240"/>
                </a:lnTo>
                <a:lnTo>
                  <a:pt x="24383" y="609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88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9"/>
          <p:cNvSpPr/>
          <p:nvPr/>
        </p:nvSpPr>
        <p:spPr>
          <a:xfrm>
            <a:off x="8083644" y="3119439"/>
            <a:ext cx="23812" cy="371194"/>
          </a:xfrm>
          <a:custGeom>
            <a:avLst/>
            <a:gdLst/>
            <a:ahLst/>
            <a:cxnLst/>
            <a:rect l="l" t="t" r="r" b="b"/>
            <a:pathLst>
              <a:path w="27940" h="421004" extrusionOk="0">
                <a:moveTo>
                  <a:pt x="27431" y="0"/>
                </a:moveTo>
                <a:lnTo>
                  <a:pt x="0" y="0"/>
                </a:lnTo>
                <a:lnTo>
                  <a:pt x="0" y="420624"/>
                </a:lnTo>
                <a:lnTo>
                  <a:pt x="27431" y="420624"/>
                </a:lnTo>
                <a:lnTo>
                  <a:pt x="27431" y="414528"/>
                </a:lnTo>
                <a:lnTo>
                  <a:pt x="12192" y="414528"/>
                </a:lnTo>
                <a:lnTo>
                  <a:pt x="6096" y="408432"/>
                </a:lnTo>
                <a:lnTo>
                  <a:pt x="12192" y="408432"/>
                </a:lnTo>
                <a:lnTo>
                  <a:pt x="12192" y="15240"/>
                </a:lnTo>
                <a:lnTo>
                  <a:pt x="6096" y="15240"/>
                </a:lnTo>
                <a:lnTo>
                  <a:pt x="12192" y="6096"/>
                </a:lnTo>
                <a:lnTo>
                  <a:pt x="27431" y="6096"/>
                </a:lnTo>
                <a:lnTo>
                  <a:pt x="27431" y="0"/>
                </a:lnTo>
                <a:close/>
              </a:path>
              <a:path w="27940" h="421004" extrusionOk="0">
                <a:moveTo>
                  <a:pt x="12192" y="408432"/>
                </a:moveTo>
                <a:lnTo>
                  <a:pt x="6096" y="408432"/>
                </a:lnTo>
                <a:lnTo>
                  <a:pt x="12192" y="414528"/>
                </a:lnTo>
                <a:lnTo>
                  <a:pt x="12192" y="408432"/>
                </a:lnTo>
                <a:close/>
              </a:path>
              <a:path w="27940" h="421004" extrusionOk="0">
                <a:moveTo>
                  <a:pt x="15239" y="408432"/>
                </a:moveTo>
                <a:lnTo>
                  <a:pt x="12192" y="408432"/>
                </a:lnTo>
                <a:lnTo>
                  <a:pt x="12192" y="414528"/>
                </a:lnTo>
                <a:lnTo>
                  <a:pt x="15239" y="414528"/>
                </a:lnTo>
                <a:lnTo>
                  <a:pt x="15239" y="408432"/>
                </a:lnTo>
                <a:close/>
              </a:path>
              <a:path w="27940" h="421004" extrusionOk="0">
                <a:moveTo>
                  <a:pt x="15239" y="6096"/>
                </a:moveTo>
                <a:lnTo>
                  <a:pt x="15239" y="414528"/>
                </a:lnTo>
                <a:lnTo>
                  <a:pt x="21335" y="408432"/>
                </a:lnTo>
                <a:lnTo>
                  <a:pt x="27431" y="408432"/>
                </a:lnTo>
                <a:lnTo>
                  <a:pt x="27431" y="15240"/>
                </a:lnTo>
                <a:lnTo>
                  <a:pt x="21335" y="15240"/>
                </a:lnTo>
                <a:lnTo>
                  <a:pt x="15239" y="6096"/>
                </a:lnTo>
                <a:close/>
              </a:path>
              <a:path w="27940" h="421004" extrusionOk="0">
                <a:moveTo>
                  <a:pt x="27431" y="408432"/>
                </a:moveTo>
                <a:lnTo>
                  <a:pt x="21335" y="408432"/>
                </a:lnTo>
                <a:lnTo>
                  <a:pt x="15239" y="414528"/>
                </a:lnTo>
                <a:lnTo>
                  <a:pt x="27431" y="414528"/>
                </a:lnTo>
                <a:lnTo>
                  <a:pt x="27431" y="408432"/>
                </a:lnTo>
                <a:close/>
              </a:path>
              <a:path w="27940" h="421004" extrusionOk="0">
                <a:moveTo>
                  <a:pt x="12192" y="6096"/>
                </a:moveTo>
                <a:lnTo>
                  <a:pt x="6096" y="15240"/>
                </a:lnTo>
                <a:lnTo>
                  <a:pt x="12192" y="15240"/>
                </a:lnTo>
                <a:lnTo>
                  <a:pt x="12192" y="6096"/>
                </a:lnTo>
                <a:close/>
              </a:path>
              <a:path w="27940" h="421004" extrusionOk="0">
                <a:moveTo>
                  <a:pt x="15239" y="6096"/>
                </a:moveTo>
                <a:lnTo>
                  <a:pt x="12192" y="6096"/>
                </a:lnTo>
                <a:lnTo>
                  <a:pt x="12192" y="15240"/>
                </a:lnTo>
                <a:lnTo>
                  <a:pt x="15239" y="15240"/>
                </a:lnTo>
                <a:lnTo>
                  <a:pt x="15239" y="6096"/>
                </a:lnTo>
                <a:close/>
              </a:path>
              <a:path w="27940" h="421004" extrusionOk="0">
                <a:moveTo>
                  <a:pt x="27431" y="6096"/>
                </a:moveTo>
                <a:lnTo>
                  <a:pt x="15239" y="6096"/>
                </a:lnTo>
                <a:lnTo>
                  <a:pt x="21335" y="15240"/>
                </a:lnTo>
                <a:lnTo>
                  <a:pt x="27431" y="15240"/>
                </a:lnTo>
                <a:lnTo>
                  <a:pt x="27431" y="609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88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19" name="Google Shape;319;p9"/>
          <p:cNvGraphicFramePr/>
          <p:nvPr/>
        </p:nvGraphicFramePr>
        <p:xfrm>
          <a:off x="3987894" y="141754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{281EE2C5-680A-4365-A1CF-879EECD02ECE}</a:tableStyleId>
              </a:tblPr>
              <a:tblGrid>
                <a:gridCol w="1098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7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3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87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7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45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403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449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83250">
                <a:tc rowSpan="2">
                  <a:txBody>
                    <a:bodyPr/>
                    <a:lstStyle/>
                    <a:p>
                      <a:pPr marL="352425" marR="0" lvl="0" indent="-161925" algn="l" rtl="0">
                        <a:lnSpc>
                          <a:spcPct val="129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Present  state</a:t>
                      </a:r>
                      <a:endParaRPr/>
                    </a:p>
                  </a:txBody>
                  <a:tcPr marL="0" marR="0" marT="221875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6">
                  <a:txBody>
                    <a:bodyPr/>
                    <a:lstStyle/>
                    <a:p>
                      <a:pPr marL="512763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Next state</a:t>
                      </a:r>
                      <a:endParaRPr/>
                    </a:p>
                  </a:txBody>
                  <a:tcPr marL="0" marR="0" marT="102525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176213" marR="0" lvl="0" indent="0" algn="l" rtl="0">
                        <a:lnSpc>
                          <a:spcPct val="1331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Output</a:t>
                      </a:r>
                      <a:endParaRPr/>
                    </a:p>
                    <a:p>
                      <a:pPr marL="176213" marR="0" lvl="0" indent="0" algn="ctr" rtl="0">
                        <a:lnSpc>
                          <a:spcPct val="13214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100"/>
                        <a:buFont typeface="Times New Roman"/>
                        <a:buNone/>
                      </a:pPr>
                      <a:r>
                        <a:rPr lang="en-US" sz="2100" b="0" i="1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z</a:t>
                      </a:r>
                      <a:endParaRPr sz="21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196675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06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651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100"/>
                        <a:buFont typeface="Times New Roman"/>
                        <a:buNone/>
                      </a:pPr>
                      <a:r>
                        <a:rPr lang="en-US" sz="2100" b="0" i="1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</a:t>
                      </a:r>
                      <a:endParaRPr sz="21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9525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68263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100"/>
                        <a:buFont typeface="Times New Roman"/>
                        <a:buNone/>
                      </a:pPr>
                      <a:r>
                        <a:rPr lang="en-US" sz="21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=</a:t>
                      </a:r>
                      <a:endParaRPr/>
                    </a:p>
                  </a:txBody>
                  <a:tcPr marL="0" marR="0" marT="9525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6667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100"/>
                        <a:buFont typeface="Times New Roman"/>
                        <a:buNone/>
                      </a:pPr>
                      <a:r>
                        <a:rPr lang="en-US" sz="21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L="0" marR="0" marT="9525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73038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100"/>
                        <a:buFont typeface="Times New Roman"/>
                        <a:buNone/>
                      </a:pPr>
                      <a:r>
                        <a:rPr lang="en-US" sz="2100" b="0" i="1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</a:t>
                      </a:r>
                      <a:endParaRPr sz="21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9525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571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100"/>
                        <a:buFont typeface="Times New Roman"/>
                        <a:buNone/>
                      </a:pPr>
                      <a:r>
                        <a:rPr lang="en-US" sz="21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=</a:t>
                      </a:r>
                      <a:endParaRPr/>
                    </a:p>
                  </a:txBody>
                  <a:tcPr marL="0" marR="0" marT="9525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571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100"/>
                        <a:buFont typeface="Times New Roman"/>
                        <a:buNone/>
                      </a:pPr>
                      <a:r>
                        <a:rPr lang="en-US" sz="21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L="0" marR="0" marT="9525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4425">
                <a:tc>
                  <a:txBody>
                    <a:bodyPr/>
                    <a:lstStyle/>
                    <a:p>
                      <a:pPr marL="51752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/>
                    </a:p>
                  </a:txBody>
                  <a:tcPr marL="0" marR="0" marT="1008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439738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/>
                    </a:p>
                  </a:txBody>
                  <a:tcPr marL="0" marR="0" marT="10085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8509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/>
                    </a:p>
                  </a:txBody>
                  <a:tcPr marL="0" marR="0" marT="10085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938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L="0" marR="0" marT="1008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375">
                <a:tc>
                  <a:txBody>
                    <a:bodyPr/>
                    <a:lstStyle/>
                    <a:p>
                      <a:pPr marL="530225" marR="0" lvl="0" indent="0" algn="l" rtl="0">
                        <a:lnSpc>
                          <a:spcPct val="131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442913" marR="0" lvl="0" indent="0" algn="l" rtl="0">
                        <a:lnSpc>
                          <a:spcPct val="131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/>
                    </a:p>
                  </a:txBody>
                  <a:tcPr marL="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850900" marR="0" lvl="0" indent="0" algn="l" rtl="0">
                        <a:lnSpc>
                          <a:spcPct val="131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4288" marR="0" lvl="0" indent="0" algn="ctr" rtl="0">
                        <a:lnSpc>
                          <a:spcPct val="131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2800">
                <a:tc>
                  <a:txBody>
                    <a:bodyPr/>
                    <a:lstStyle/>
                    <a:p>
                      <a:pPr marL="530225" marR="0" lvl="0" indent="0" algn="l" rtl="0">
                        <a:lnSpc>
                          <a:spcPct val="1331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442913" marR="0" lvl="0" indent="0" algn="l" rtl="0">
                        <a:lnSpc>
                          <a:spcPct val="1331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/>
                    </a:p>
                  </a:txBody>
                  <a:tcPr marL="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850900" marR="0" lvl="0" indent="0" algn="l" rtl="0">
                        <a:lnSpc>
                          <a:spcPct val="1331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4288" marR="0" lvl="0" indent="0" algn="ctr" rtl="0">
                        <a:lnSpc>
                          <a:spcPct val="1331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20" name="Google Shape;320;p9"/>
          <p:cNvSpPr txBox="1">
            <a:spLocks noGrp="1"/>
          </p:cNvSpPr>
          <p:nvPr>
            <p:ph type="title"/>
          </p:nvPr>
        </p:nvSpPr>
        <p:spPr>
          <a:xfrm>
            <a:off x="2652993" y="368394"/>
            <a:ext cx="4958603" cy="337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200" rIns="0" bIns="0" anchor="t" anchorCtr="0">
            <a:spAutoFit/>
          </a:bodyPr>
          <a:lstStyle/>
          <a:p>
            <a:pPr marL="11206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ONE-HOT Encoding : Case Study Example 1</a:t>
            </a:r>
            <a:endParaRPr/>
          </a:p>
        </p:txBody>
      </p:sp>
      <p:sp>
        <p:nvSpPr>
          <p:cNvPr id="321" name="Google Shape;321;p9"/>
          <p:cNvSpPr/>
          <p:nvPr/>
        </p:nvSpPr>
        <p:spPr>
          <a:xfrm>
            <a:off x="2970960" y="718578"/>
            <a:ext cx="6231871" cy="236724"/>
          </a:xfrm>
          <a:custGeom>
            <a:avLst/>
            <a:gdLst/>
            <a:ahLst/>
            <a:cxnLst/>
            <a:rect l="l" t="t" r="r" b="b"/>
            <a:pathLst>
              <a:path w="7062470" h="267969" extrusionOk="0">
                <a:moveTo>
                  <a:pt x="7062216" y="0"/>
                </a:moveTo>
                <a:lnTo>
                  <a:pt x="0" y="0"/>
                </a:lnTo>
                <a:lnTo>
                  <a:pt x="0" y="6350"/>
                </a:lnTo>
                <a:lnTo>
                  <a:pt x="0" y="8890"/>
                </a:lnTo>
                <a:lnTo>
                  <a:pt x="0" y="11430"/>
                </a:lnTo>
                <a:lnTo>
                  <a:pt x="0" y="21590"/>
                </a:lnTo>
                <a:lnTo>
                  <a:pt x="0" y="267970"/>
                </a:lnTo>
                <a:lnTo>
                  <a:pt x="24384" y="267970"/>
                </a:lnTo>
                <a:lnTo>
                  <a:pt x="24384" y="261874"/>
                </a:lnTo>
                <a:lnTo>
                  <a:pt x="24384" y="255778"/>
                </a:lnTo>
                <a:lnTo>
                  <a:pt x="24384" y="21590"/>
                </a:lnTo>
                <a:lnTo>
                  <a:pt x="7062216" y="21590"/>
                </a:lnTo>
                <a:lnTo>
                  <a:pt x="7062216" y="11430"/>
                </a:lnTo>
                <a:lnTo>
                  <a:pt x="7062216" y="8890"/>
                </a:lnTo>
                <a:lnTo>
                  <a:pt x="7062216" y="6350"/>
                </a:lnTo>
                <a:lnTo>
                  <a:pt x="706221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88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9"/>
          <p:cNvSpPr txBox="1"/>
          <p:nvPr/>
        </p:nvSpPr>
        <p:spPr>
          <a:xfrm>
            <a:off x="3108232" y="733985"/>
            <a:ext cx="1148603" cy="2817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0" anchor="t" anchorCtr="0">
            <a:spAutoFit/>
          </a:bodyPr>
          <a:lstStyle/>
          <a:p>
            <a:pPr marL="11206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6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Clockcycle:</a:t>
            </a:r>
            <a:endParaRPr sz="176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9"/>
          <p:cNvSpPr/>
          <p:nvPr/>
        </p:nvSpPr>
        <p:spPr>
          <a:xfrm>
            <a:off x="2970960" y="725581"/>
            <a:ext cx="6238875" cy="654144"/>
          </a:xfrm>
          <a:custGeom>
            <a:avLst/>
            <a:gdLst/>
            <a:ahLst/>
            <a:cxnLst/>
            <a:rect l="l" t="t" r="r" b="b"/>
            <a:pathLst>
              <a:path w="7071359" h="741044" extrusionOk="0">
                <a:moveTo>
                  <a:pt x="7071360" y="0"/>
                </a:moveTo>
                <a:lnTo>
                  <a:pt x="7043928" y="0"/>
                </a:lnTo>
                <a:lnTo>
                  <a:pt x="7043928" y="246888"/>
                </a:lnTo>
                <a:lnTo>
                  <a:pt x="7043928" y="259080"/>
                </a:lnTo>
                <a:lnTo>
                  <a:pt x="7043928" y="478536"/>
                </a:lnTo>
                <a:lnTo>
                  <a:pt x="7043928" y="490728"/>
                </a:lnTo>
                <a:lnTo>
                  <a:pt x="7043928" y="716280"/>
                </a:lnTo>
                <a:lnTo>
                  <a:pt x="24384" y="716280"/>
                </a:lnTo>
                <a:lnTo>
                  <a:pt x="24384" y="246888"/>
                </a:lnTo>
                <a:lnTo>
                  <a:pt x="0" y="246888"/>
                </a:lnTo>
                <a:lnTo>
                  <a:pt x="0" y="478536"/>
                </a:lnTo>
                <a:lnTo>
                  <a:pt x="0" y="490728"/>
                </a:lnTo>
                <a:lnTo>
                  <a:pt x="0" y="716280"/>
                </a:lnTo>
                <a:lnTo>
                  <a:pt x="0" y="740664"/>
                </a:lnTo>
                <a:lnTo>
                  <a:pt x="24384" y="740664"/>
                </a:lnTo>
                <a:lnTo>
                  <a:pt x="7043928" y="740664"/>
                </a:lnTo>
                <a:lnTo>
                  <a:pt x="7062216" y="740664"/>
                </a:lnTo>
                <a:lnTo>
                  <a:pt x="7071360" y="740664"/>
                </a:lnTo>
                <a:lnTo>
                  <a:pt x="7071360" y="734568"/>
                </a:lnTo>
                <a:lnTo>
                  <a:pt x="7071360" y="6096"/>
                </a:lnTo>
                <a:lnTo>
                  <a:pt x="707136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88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9"/>
          <p:cNvSpPr txBox="1"/>
          <p:nvPr/>
        </p:nvSpPr>
        <p:spPr>
          <a:xfrm>
            <a:off x="4000500" y="745191"/>
            <a:ext cx="5063659" cy="689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0" anchor="t" anchorCtr="0">
            <a:spAutoFit/>
          </a:bodyPr>
          <a:lstStyle/>
          <a:p>
            <a:pPr marL="500369" marR="0" lvl="0" indent="0" algn="l" rtl="0">
              <a:lnSpc>
                <a:spcPct val="6796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47" baseline="30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lang="en-US" sz="1324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	</a:t>
            </a:r>
            <a:r>
              <a:rPr lang="en-US" sz="2647" baseline="30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lang="en-US" sz="1324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	</a:t>
            </a:r>
            <a:r>
              <a:rPr lang="en-US" sz="2647" baseline="30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lang="en-US" sz="1324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	</a:t>
            </a:r>
            <a:r>
              <a:rPr lang="en-US" sz="2647" baseline="30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lang="en-US" sz="1324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	</a:t>
            </a:r>
            <a:r>
              <a:rPr lang="en-US" sz="2647" baseline="30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lang="en-US" sz="1324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	</a:t>
            </a:r>
            <a:r>
              <a:rPr lang="en-US" sz="2647" baseline="30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lang="en-US" sz="1324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	</a:t>
            </a:r>
            <a:r>
              <a:rPr lang="en-US" sz="2647" baseline="30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lang="en-US" sz="1324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	</a:t>
            </a:r>
            <a:r>
              <a:rPr lang="en-US" sz="2647" baseline="30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lang="en-US" sz="1324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	</a:t>
            </a:r>
            <a:r>
              <a:rPr lang="en-US" sz="2647" baseline="30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lang="en-US" sz="1324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	</a:t>
            </a:r>
            <a:r>
              <a:rPr lang="en-US" sz="2647" baseline="30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lang="en-US" sz="1324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	</a:t>
            </a:r>
            <a:r>
              <a:rPr lang="en-US" sz="2647" baseline="30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lang="en-US" sz="1324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</a:t>
            </a:r>
            <a:endParaRPr sz="1324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1206" marR="0" lvl="0" indent="0" algn="l" rtl="0">
              <a:lnSpc>
                <a:spcPct val="904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65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 </a:t>
            </a:r>
            <a:r>
              <a:rPr lang="en-US" sz="1765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	0	1	0	1	1	0	1	1	1	0</a:t>
            </a:r>
            <a:endParaRPr sz="1765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2195" marR="0" lvl="0" indent="0" algn="l" rtl="0">
              <a:lnSpc>
                <a:spcPct val="10849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65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z </a:t>
            </a:r>
            <a:r>
              <a:rPr lang="en-US" sz="1765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	0	0	0	0	0	1	0	0	1	1	0</a:t>
            </a:r>
            <a:endParaRPr sz="1765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25" name="Google Shape;325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30988" y="3836275"/>
            <a:ext cx="4727176" cy="25589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Google Shape;326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064159" y="4647945"/>
            <a:ext cx="1199692" cy="13842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Custom 1">
      <a:dk1>
        <a:srgbClr val="000000"/>
      </a:dk1>
      <a:lt1>
        <a:srgbClr val="FFFFFF"/>
      </a:lt1>
      <a:dk2>
        <a:srgbClr val="637052"/>
      </a:dk2>
      <a:lt2>
        <a:srgbClr val="CCDDEA"/>
      </a:lt2>
      <a:accent1>
        <a:srgbClr val="7F7F7F"/>
      </a:accent1>
      <a:accent2>
        <a:srgbClr val="595959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374</Words>
  <Application>Microsoft Office PowerPoint</Application>
  <PresentationFormat>Widescreen</PresentationFormat>
  <Paragraphs>143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Times New Roman</vt:lpstr>
      <vt:lpstr>Overlock</vt:lpstr>
      <vt:lpstr>Retrospect</vt:lpstr>
      <vt:lpstr>Office Theme</vt:lpstr>
      <vt:lpstr>1_Office Theme</vt:lpstr>
      <vt:lpstr>CSE 460: VLSI Design </vt:lpstr>
      <vt:lpstr>Motor Speed Controller </vt:lpstr>
      <vt:lpstr>State Assignment Problem : Case Study Example 1</vt:lpstr>
      <vt:lpstr>PowerPoint Presentation</vt:lpstr>
      <vt:lpstr>PowerPoint Presentation</vt:lpstr>
      <vt:lpstr>PowerPoint Presentation</vt:lpstr>
      <vt:lpstr>Improved State Assignment : Case Study 2 Example 2</vt:lpstr>
      <vt:lpstr>PowerPoint Presentation</vt:lpstr>
      <vt:lpstr>ONE-HOT Encoding : Case Study Example 1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460: VLSI Design </dc:title>
  <dc:creator>1506005 - Beig Rajibul Hasan</dc:creator>
  <cp:lastModifiedBy>0419062252 - Tanvir Ahmed</cp:lastModifiedBy>
  <cp:revision>1</cp:revision>
  <dcterms:created xsi:type="dcterms:W3CDTF">2021-03-24T14:51:08Z</dcterms:created>
  <dcterms:modified xsi:type="dcterms:W3CDTF">2021-11-04T05:05:33Z</dcterms:modified>
</cp:coreProperties>
</file>