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notesMasterIdLst>
    <p:notesMasterId r:id="rId18"/>
  </p:notesMasterIdLst>
  <p:sldIdLst>
    <p:sldId id="256" r:id="rId3"/>
    <p:sldId id="263" r:id="rId4"/>
    <p:sldId id="257" r:id="rId5"/>
    <p:sldId id="266" r:id="rId6"/>
    <p:sldId id="267" r:id="rId7"/>
    <p:sldId id="269" r:id="rId8"/>
    <p:sldId id="258" r:id="rId9"/>
    <p:sldId id="270" r:id="rId10"/>
    <p:sldId id="262" r:id="rId11"/>
    <p:sldId id="260" r:id="rId12"/>
    <p:sldId id="261" r:id="rId13"/>
    <p:sldId id="271" r:id="rId14"/>
    <p:sldId id="272" r:id="rId15"/>
    <p:sldId id="259"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6D6"/>
    <a:srgbClr val="BDE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94925C-FCEE-4C41-B3B2-8DBB0D04403D}" type="datetimeFigureOut">
              <a:rPr lang="en-US" smtClean="0"/>
              <a:t>5/27/2022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4A0A7-B870-4C05-A950-B5FC438A5B26}" type="slidenum">
              <a:rPr lang="en-US" smtClean="0"/>
              <a:t>‹#›</a:t>
            </a:fld>
            <a:endParaRPr lang="en-US"/>
          </a:p>
        </p:txBody>
      </p:sp>
    </p:spTree>
    <p:extLst>
      <p:ext uri="{BB962C8B-B14F-4D97-AF65-F5344CB8AC3E}">
        <p14:creationId xmlns:p14="http://schemas.microsoft.com/office/powerpoint/2010/main" val="908509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E0DBD9E-31B1-4FA2-9378-3F0A812B8472}" type="datetimeFigureOut">
              <a:rPr lang="en-US" smtClean="0"/>
              <a:pPr/>
              <a:t>5/27/2022</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D9A133FA-4EFC-4CF4-804E-37598CAC01C8}"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E0DBD9E-31B1-4FA2-9378-3F0A812B8472}" type="datetimeFigureOut">
              <a:rPr lang="en-US" smtClean="0"/>
              <a:pPr/>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133FA-4EFC-4CF4-804E-37598CAC01C8}"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E0DBD9E-31B1-4FA2-9378-3F0A812B8472}" type="datetimeFigureOut">
              <a:rPr lang="en-US" smtClean="0"/>
              <a:pPr/>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133FA-4EFC-4CF4-804E-37598CAC01C8}"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8" name="Isosceles Triangle 7"/>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2400"/>
              <a:buNone/>
              <a:defRPr sz="1800"/>
            </a:lvl1pPr>
            <a:lvl2pPr lvl="1" algn="ctr">
              <a:lnSpc>
                <a:spcPct val="90000"/>
              </a:lnSpc>
              <a:spcBef>
                <a:spcPts val="375"/>
              </a:spcBef>
              <a:spcAft>
                <a:spcPts val="0"/>
              </a:spcAft>
              <a:buClr>
                <a:schemeClr val="dk1"/>
              </a:buClr>
              <a:buSzPts val="2000"/>
              <a:buNone/>
              <a:defRPr sz="1500"/>
            </a:lvl2pPr>
            <a:lvl3pPr lvl="2" algn="ctr">
              <a:lnSpc>
                <a:spcPct val="90000"/>
              </a:lnSpc>
              <a:spcBef>
                <a:spcPts val="375"/>
              </a:spcBef>
              <a:spcAft>
                <a:spcPts val="0"/>
              </a:spcAft>
              <a:buClr>
                <a:schemeClr val="dk1"/>
              </a:buClr>
              <a:buSzPts val="1800"/>
              <a:buNone/>
              <a:defRPr sz="1350"/>
            </a:lvl3pPr>
            <a:lvl4pPr lvl="3" algn="ctr">
              <a:lnSpc>
                <a:spcPct val="90000"/>
              </a:lnSpc>
              <a:spcBef>
                <a:spcPts val="375"/>
              </a:spcBef>
              <a:spcAft>
                <a:spcPts val="0"/>
              </a:spcAft>
              <a:buClr>
                <a:schemeClr val="dk1"/>
              </a:buClr>
              <a:buSzPts val="1600"/>
              <a:buNone/>
              <a:defRPr sz="1200"/>
            </a:lvl4pPr>
            <a:lvl5pPr lvl="4" algn="ctr">
              <a:lnSpc>
                <a:spcPct val="90000"/>
              </a:lnSpc>
              <a:spcBef>
                <a:spcPts val="375"/>
              </a:spcBef>
              <a:spcAft>
                <a:spcPts val="0"/>
              </a:spcAft>
              <a:buClr>
                <a:schemeClr val="dk1"/>
              </a:buClr>
              <a:buSzPts val="1600"/>
              <a:buNone/>
              <a:defRPr sz="1200"/>
            </a:lvl5pPr>
            <a:lvl6pPr lvl="5" algn="ctr">
              <a:lnSpc>
                <a:spcPct val="90000"/>
              </a:lnSpc>
              <a:spcBef>
                <a:spcPts val="375"/>
              </a:spcBef>
              <a:spcAft>
                <a:spcPts val="0"/>
              </a:spcAft>
              <a:buClr>
                <a:schemeClr val="dk1"/>
              </a:buClr>
              <a:buSzPts val="1600"/>
              <a:buNone/>
              <a:defRPr sz="1200"/>
            </a:lvl6pPr>
            <a:lvl7pPr lvl="6" algn="ctr">
              <a:lnSpc>
                <a:spcPct val="90000"/>
              </a:lnSpc>
              <a:spcBef>
                <a:spcPts val="375"/>
              </a:spcBef>
              <a:spcAft>
                <a:spcPts val="0"/>
              </a:spcAft>
              <a:buClr>
                <a:schemeClr val="dk1"/>
              </a:buClr>
              <a:buSzPts val="1600"/>
              <a:buNone/>
              <a:defRPr sz="1200"/>
            </a:lvl7pPr>
            <a:lvl8pPr lvl="7" algn="ctr">
              <a:lnSpc>
                <a:spcPct val="90000"/>
              </a:lnSpc>
              <a:spcBef>
                <a:spcPts val="375"/>
              </a:spcBef>
              <a:spcAft>
                <a:spcPts val="0"/>
              </a:spcAft>
              <a:buClr>
                <a:schemeClr val="dk1"/>
              </a:buClr>
              <a:buSzPts val="1600"/>
              <a:buNone/>
              <a:defRPr sz="1200"/>
            </a:lvl8pPr>
            <a:lvl9pPr lvl="8" algn="ctr">
              <a:lnSpc>
                <a:spcPct val="90000"/>
              </a:lnSpc>
              <a:spcBef>
                <a:spcPts val="375"/>
              </a:spcBef>
              <a:spcAft>
                <a:spcPts val="0"/>
              </a:spcAft>
              <a:buClr>
                <a:schemeClr val="dk1"/>
              </a:buClr>
              <a:buSzPts val="1600"/>
              <a:buNone/>
              <a:defRPr sz="1200"/>
            </a:lvl9pPr>
          </a:lstStyle>
          <a:p>
            <a:endParaRPr/>
          </a:p>
        </p:txBody>
      </p:sp>
      <p:sp>
        <p:nvSpPr>
          <p:cNvPr id="18" name="Google Shape;18;p9"/>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9"/>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9"/>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673021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10"/>
          <p:cNvSpPr txBox="1">
            <a:spLocks noGrp="1"/>
          </p:cNvSpPr>
          <p:nvPr>
            <p:ph type="title"/>
          </p:nvPr>
        </p:nvSpPr>
        <p:spPr>
          <a:xfrm>
            <a:off x="628650" y="365128"/>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0"/>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24" name="Google Shape;24;p10"/>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0"/>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0"/>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173760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7"/>
        <p:cNvGrpSpPr/>
        <p:nvPr/>
      </p:nvGrpSpPr>
      <p:grpSpPr>
        <a:xfrm>
          <a:off x="0" y="0"/>
          <a:ext cx="0" cy="0"/>
          <a:chOff x="0" y="0"/>
          <a:chExt cx="0" cy="0"/>
        </a:xfrm>
      </p:grpSpPr>
      <p:sp>
        <p:nvSpPr>
          <p:cNvPr id="28" name="Google Shape;28;p11"/>
          <p:cNvSpPr txBox="1">
            <a:spLocks noGrp="1"/>
          </p:cNvSpPr>
          <p:nvPr>
            <p:ph type="title"/>
          </p:nvPr>
        </p:nvSpPr>
        <p:spPr>
          <a:xfrm>
            <a:off x="623888" y="1709741"/>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1"/>
          <p:cNvSpPr txBox="1">
            <a:spLocks noGrp="1"/>
          </p:cNvSpPr>
          <p:nvPr>
            <p:ph type="body" idx="1"/>
          </p:nvPr>
        </p:nvSpPr>
        <p:spPr>
          <a:xfrm>
            <a:off x="623888" y="4589466"/>
            <a:ext cx="7886700" cy="1500187"/>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rgbClr val="888888"/>
              </a:buClr>
              <a:buSzPts val="2400"/>
              <a:buNone/>
              <a:defRPr sz="1800">
                <a:solidFill>
                  <a:srgbClr val="888888"/>
                </a:solidFill>
              </a:defRPr>
            </a:lvl1pPr>
            <a:lvl2pPr marL="685800" lvl="1" indent="-171450" algn="l">
              <a:lnSpc>
                <a:spcPct val="90000"/>
              </a:lnSpc>
              <a:spcBef>
                <a:spcPts val="375"/>
              </a:spcBef>
              <a:spcAft>
                <a:spcPts val="0"/>
              </a:spcAft>
              <a:buClr>
                <a:srgbClr val="888888"/>
              </a:buClr>
              <a:buSzPts val="2000"/>
              <a:buNone/>
              <a:defRPr sz="1500">
                <a:solidFill>
                  <a:srgbClr val="888888"/>
                </a:solidFill>
              </a:defRPr>
            </a:lvl2pPr>
            <a:lvl3pPr marL="1028700" lvl="2" indent="-171450" algn="l">
              <a:lnSpc>
                <a:spcPct val="90000"/>
              </a:lnSpc>
              <a:spcBef>
                <a:spcPts val="375"/>
              </a:spcBef>
              <a:spcAft>
                <a:spcPts val="0"/>
              </a:spcAft>
              <a:buClr>
                <a:srgbClr val="888888"/>
              </a:buClr>
              <a:buSzPts val="1800"/>
              <a:buNone/>
              <a:defRPr sz="1350">
                <a:solidFill>
                  <a:srgbClr val="888888"/>
                </a:solidFill>
              </a:defRPr>
            </a:lvl3pPr>
            <a:lvl4pPr marL="1371600" lvl="3" indent="-171450" algn="l">
              <a:lnSpc>
                <a:spcPct val="90000"/>
              </a:lnSpc>
              <a:spcBef>
                <a:spcPts val="375"/>
              </a:spcBef>
              <a:spcAft>
                <a:spcPts val="0"/>
              </a:spcAft>
              <a:buClr>
                <a:srgbClr val="888888"/>
              </a:buClr>
              <a:buSzPts val="1600"/>
              <a:buNone/>
              <a:defRPr sz="1200">
                <a:solidFill>
                  <a:srgbClr val="888888"/>
                </a:solidFill>
              </a:defRPr>
            </a:lvl4pPr>
            <a:lvl5pPr marL="1714500" lvl="4" indent="-171450" algn="l">
              <a:lnSpc>
                <a:spcPct val="90000"/>
              </a:lnSpc>
              <a:spcBef>
                <a:spcPts val="375"/>
              </a:spcBef>
              <a:spcAft>
                <a:spcPts val="0"/>
              </a:spcAft>
              <a:buClr>
                <a:srgbClr val="888888"/>
              </a:buClr>
              <a:buSzPts val="1600"/>
              <a:buNone/>
              <a:defRPr sz="1200">
                <a:solidFill>
                  <a:srgbClr val="888888"/>
                </a:solidFill>
              </a:defRPr>
            </a:lvl5pPr>
            <a:lvl6pPr marL="2057400" lvl="5" indent="-171450" algn="l">
              <a:lnSpc>
                <a:spcPct val="90000"/>
              </a:lnSpc>
              <a:spcBef>
                <a:spcPts val="375"/>
              </a:spcBef>
              <a:spcAft>
                <a:spcPts val="0"/>
              </a:spcAft>
              <a:buClr>
                <a:srgbClr val="888888"/>
              </a:buClr>
              <a:buSzPts val="1600"/>
              <a:buNone/>
              <a:defRPr sz="1200">
                <a:solidFill>
                  <a:srgbClr val="888888"/>
                </a:solidFill>
              </a:defRPr>
            </a:lvl6pPr>
            <a:lvl7pPr marL="2400300" lvl="6" indent="-171450" algn="l">
              <a:lnSpc>
                <a:spcPct val="90000"/>
              </a:lnSpc>
              <a:spcBef>
                <a:spcPts val="375"/>
              </a:spcBef>
              <a:spcAft>
                <a:spcPts val="0"/>
              </a:spcAft>
              <a:buClr>
                <a:srgbClr val="888888"/>
              </a:buClr>
              <a:buSzPts val="1600"/>
              <a:buNone/>
              <a:defRPr sz="1200">
                <a:solidFill>
                  <a:srgbClr val="888888"/>
                </a:solidFill>
              </a:defRPr>
            </a:lvl7pPr>
            <a:lvl8pPr marL="2743200" lvl="7" indent="-171450" algn="l">
              <a:lnSpc>
                <a:spcPct val="90000"/>
              </a:lnSpc>
              <a:spcBef>
                <a:spcPts val="375"/>
              </a:spcBef>
              <a:spcAft>
                <a:spcPts val="0"/>
              </a:spcAft>
              <a:buClr>
                <a:srgbClr val="888888"/>
              </a:buClr>
              <a:buSzPts val="1600"/>
              <a:buNone/>
              <a:defRPr sz="1200">
                <a:solidFill>
                  <a:srgbClr val="888888"/>
                </a:solidFill>
              </a:defRPr>
            </a:lvl8pPr>
            <a:lvl9pPr marL="3086100" lvl="8" indent="-171450" algn="l">
              <a:lnSpc>
                <a:spcPct val="90000"/>
              </a:lnSpc>
              <a:spcBef>
                <a:spcPts val="375"/>
              </a:spcBef>
              <a:spcAft>
                <a:spcPts val="0"/>
              </a:spcAft>
              <a:buClr>
                <a:srgbClr val="888888"/>
              </a:buClr>
              <a:buSzPts val="1600"/>
              <a:buNone/>
              <a:defRPr sz="1200">
                <a:solidFill>
                  <a:srgbClr val="888888"/>
                </a:solidFill>
              </a:defRPr>
            </a:lvl9pPr>
          </a:lstStyle>
          <a:p>
            <a:endParaRPr/>
          </a:p>
        </p:txBody>
      </p:sp>
      <p:sp>
        <p:nvSpPr>
          <p:cNvPr id="30" name="Google Shape;30;p11"/>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1"/>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14735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3"/>
        <p:cNvGrpSpPr/>
        <p:nvPr/>
      </p:nvGrpSpPr>
      <p:grpSpPr>
        <a:xfrm>
          <a:off x="0" y="0"/>
          <a:ext cx="0" cy="0"/>
          <a:chOff x="0" y="0"/>
          <a:chExt cx="0" cy="0"/>
        </a:xfrm>
      </p:grpSpPr>
      <p:sp>
        <p:nvSpPr>
          <p:cNvPr id="34" name="Google Shape;34;p12"/>
          <p:cNvSpPr txBox="1">
            <a:spLocks noGrp="1"/>
          </p:cNvSpPr>
          <p:nvPr>
            <p:ph type="title"/>
          </p:nvPr>
        </p:nvSpPr>
        <p:spPr>
          <a:xfrm>
            <a:off x="628650" y="365128"/>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2"/>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36" name="Google Shape;36;p12"/>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37" name="Google Shape;37;p12"/>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2"/>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2"/>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957453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629841" y="365128"/>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3"/>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342900" lvl="0" indent="-171450" algn="l">
              <a:lnSpc>
                <a:spcPct val="90000"/>
              </a:lnSpc>
              <a:spcBef>
                <a:spcPts val="750"/>
              </a:spcBef>
              <a:spcAft>
                <a:spcPts val="0"/>
              </a:spcAft>
              <a:buClr>
                <a:schemeClr val="dk1"/>
              </a:buClr>
              <a:buSzPts val="2400"/>
              <a:buNone/>
              <a:defRPr sz="1800" b="1"/>
            </a:lvl1pPr>
            <a:lvl2pPr marL="685800" lvl="1" indent="-171450" algn="l">
              <a:lnSpc>
                <a:spcPct val="90000"/>
              </a:lnSpc>
              <a:spcBef>
                <a:spcPts val="375"/>
              </a:spcBef>
              <a:spcAft>
                <a:spcPts val="0"/>
              </a:spcAft>
              <a:buClr>
                <a:schemeClr val="dk1"/>
              </a:buClr>
              <a:buSzPts val="2000"/>
              <a:buNone/>
              <a:defRPr sz="1500" b="1"/>
            </a:lvl2pPr>
            <a:lvl3pPr marL="1028700" lvl="2" indent="-171450" algn="l">
              <a:lnSpc>
                <a:spcPct val="90000"/>
              </a:lnSpc>
              <a:spcBef>
                <a:spcPts val="375"/>
              </a:spcBef>
              <a:spcAft>
                <a:spcPts val="0"/>
              </a:spcAft>
              <a:buClr>
                <a:schemeClr val="dk1"/>
              </a:buClr>
              <a:buSzPts val="1800"/>
              <a:buNone/>
              <a:defRPr sz="1350" b="1"/>
            </a:lvl3pPr>
            <a:lvl4pPr marL="1371600" lvl="3" indent="-171450" algn="l">
              <a:lnSpc>
                <a:spcPct val="90000"/>
              </a:lnSpc>
              <a:spcBef>
                <a:spcPts val="375"/>
              </a:spcBef>
              <a:spcAft>
                <a:spcPts val="0"/>
              </a:spcAft>
              <a:buClr>
                <a:schemeClr val="dk1"/>
              </a:buClr>
              <a:buSzPts val="1600"/>
              <a:buNone/>
              <a:defRPr sz="1200" b="1"/>
            </a:lvl4pPr>
            <a:lvl5pPr marL="1714500" lvl="4" indent="-171450" algn="l">
              <a:lnSpc>
                <a:spcPct val="90000"/>
              </a:lnSpc>
              <a:spcBef>
                <a:spcPts val="375"/>
              </a:spcBef>
              <a:spcAft>
                <a:spcPts val="0"/>
              </a:spcAft>
              <a:buClr>
                <a:schemeClr val="dk1"/>
              </a:buClr>
              <a:buSzPts val="1600"/>
              <a:buNone/>
              <a:defRPr sz="1200" b="1"/>
            </a:lvl5pPr>
            <a:lvl6pPr marL="2057400" lvl="5" indent="-171450" algn="l">
              <a:lnSpc>
                <a:spcPct val="90000"/>
              </a:lnSpc>
              <a:spcBef>
                <a:spcPts val="375"/>
              </a:spcBef>
              <a:spcAft>
                <a:spcPts val="0"/>
              </a:spcAft>
              <a:buClr>
                <a:schemeClr val="dk1"/>
              </a:buClr>
              <a:buSzPts val="1600"/>
              <a:buNone/>
              <a:defRPr sz="1200" b="1"/>
            </a:lvl6pPr>
            <a:lvl7pPr marL="2400300" lvl="6" indent="-171450" algn="l">
              <a:lnSpc>
                <a:spcPct val="90000"/>
              </a:lnSpc>
              <a:spcBef>
                <a:spcPts val="375"/>
              </a:spcBef>
              <a:spcAft>
                <a:spcPts val="0"/>
              </a:spcAft>
              <a:buClr>
                <a:schemeClr val="dk1"/>
              </a:buClr>
              <a:buSzPts val="1600"/>
              <a:buNone/>
              <a:defRPr sz="1200" b="1"/>
            </a:lvl7pPr>
            <a:lvl8pPr marL="2743200" lvl="7" indent="-171450" algn="l">
              <a:lnSpc>
                <a:spcPct val="90000"/>
              </a:lnSpc>
              <a:spcBef>
                <a:spcPts val="375"/>
              </a:spcBef>
              <a:spcAft>
                <a:spcPts val="0"/>
              </a:spcAft>
              <a:buClr>
                <a:schemeClr val="dk1"/>
              </a:buClr>
              <a:buSzPts val="1600"/>
              <a:buNone/>
              <a:defRPr sz="1200" b="1"/>
            </a:lvl8pPr>
            <a:lvl9pPr marL="3086100" lvl="8" indent="-171450" algn="l">
              <a:lnSpc>
                <a:spcPct val="90000"/>
              </a:lnSpc>
              <a:spcBef>
                <a:spcPts val="375"/>
              </a:spcBef>
              <a:spcAft>
                <a:spcPts val="0"/>
              </a:spcAft>
              <a:buClr>
                <a:schemeClr val="dk1"/>
              </a:buClr>
              <a:buSzPts val="1600"/>
              <a:buNone/>
              <a:defRPr sz="1200" b="1"/>
            </a:lvl9pPr>
          </a:lstStyle>
          <a:p>
            <a:endParaRPr/>
          </a:p>
        </p:txBody>
      </p:sp>
      <p:sp>
        <p:nvSpPr>
          <p:cNvPr id="43" name="Google Shape;43;p13"/>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44" name="Google Shape;44;p13"/>
          <p:cNvSpPr txBox="1">
            <a:spLocks noGrp="1"/>
          </p:cNvSpPr>
          <p:nvPr>
            <p:ph type="body" idx="3"/>
          </p:nvPr>
        </p:nvSpPr>
        <p:spPr>
          <a:xfrm>
            <a:off x="4629151" y="1681163"/>
            <a:ext cx="3887391" cy="823912"/>
          </a:xfrm>
          <a:prstGeom prst="rect">
            <a:avLst/>
          </a:prstGeom>
          <a:noFill/>
          <a:ln>
            <a:noFill/>
          </a:ln>
        </p:spPr>
        <p:txBody>
          <a:bodyPr spcFirstLastPara="1" wrap="square" lIns="91425" tIns="45700" rIns="91425" bIns="45700" anchor="b" anchorCtr="0">
            <a:normAutofit/>
          </a:bodyPr>
          <a:lstStyle>
            <a:lvl1pPr marL="342900" lvl="0" indent="-171450" algn="l">
              <a:lnSpc>
                <a:spcPct val="90000"/>
              </a:lnSpc>
              <a:spcBef>
                <a:spcPts val="750"/>
              </a:spcBef>
              <a:spcAft>
                <a:spcPts val="0"/>
              </a:spcAft>
              <a:buClr>
                <a:schemeClr val="dk1"/>
              </a:buClr>
              <a:buSzPts val="2400"/>
              <a:buNone/>
              <a:defRPr sz="1800" b="1"/>
            </a:lvl1pPr>
            <a:lvl2pPr marL="685800" lvl="1" indent="-171450" algn="l">
              <a:lnSpc>
                <a:spcPct val="90000"/>
              </a:lnSpc>
              <a:spcBef>
                <a:spcPts val="375"/>
              </a:spcBef>
              <a:spcAft>
                <a:spcPts val="0"/>
              </a:spcAft>
              <a:buClr>
                <a:schemeClr val="dk1"/>
              </a:buClr>
              <a:buSzPts val="2000"/>
              <a:buNone/>
              <a:defRPr sz="1500" b="1"/>
            </a:lvl2pPr>
            <a:lvl3pPr marL="1028700" lvl="2" indent="-171450" algn="l">
              <a:lnSpc>
                <a:spcPct val="90000"/>
              </a:lnSpc>
              <a:spcBef>
                <a:spcPts val="375"/>
              </a:spcBef>
              <a:spcAft>
                <a:spcPts val="0"/>
              </a:spcAft>
              <a:buClr>
                <a:schemeClr val="dk1"/>
              </a:buClr>
              <a:buSzPts val="1800"/>
              <a:buNone/>
              <a:defRPr sz="1350" b="1"/>
            </a:lvl3pPr>
            <a:lvl4pPr marL="1371600" lvl="3" indent="-171450" algn="l">
              <a:lnSpc>
                <a:spcPct val="90000"/>
              </a:lnSpc>
              <a:spcBef>
                <a:spcPts val="375"/>
              </a:spcBef>
              <a:spcAft>
                <a:spcPts val="0"/>
              </a:spcAft>
              <a:buClr>
                <a:schemeClr val="dk1"/>
              </a:buClr>
              <a:buSzPts val="1600"/>
              <a:buNone/>
              <a:defRPr sz="1200" b="1"/>
            </a:lvl4pPr>
            <a:lvl5pPr marL="1714500" lvl="4" indent="-171450" algn="l">
              <a:lnSpc>
                <a:spcPct val="90000"/>
              </a:lnSpc>
              <a:spcBef>
                <a:spcPts val="375"/>
              </a:spcBef>
              <a:spcAft>
                <a:spcPts val="0"/>
              </a:spcAft>
              <a:buClr>
                <a:schemeClr val="dk1"/>
              </a:buClr>
              <a:buSzPts val="1600"/>
              <a:buNone/>
              <a:defRPr sz="1200" b="1"/>
            </a:lvl5pPr>
            <a:lvl6pPr marL="2057400" lvl="5" indent="-171450" algn="l">
              <a:lnSpc>
                <a:spcPct val="90000"/>
              </a:lnSpc>
              <a:spcBef>
                <a:spcPts val="375"/>
              </a:spcBef>
              <a:spcAft>
                <a:spcPts val="0"/>
              </a:spcAft>
              <a:buClr>
                <a:schemeClr val="dk1"/>
              </a:buClr>
              <a:buSzPts val="1600"/>
              <a:buNone/>
              <a:defRPr sz="1200" b="1"/>
            </a:lvl6pPr>
            <a:lvl7pPr marL="2400300" lvl="6" indent="-171450" algn="l">
              <a:lnSpc>
                <a:spcPct val="90000"/>
              </a:lnSpc>
              <a:spcBef>
                <a:spcPts val="375"/>
              </a:spcBef>
              <a:spcAft>
                <a:spcPts val="0"/>
              </a:spcAft>
              <a:buClr>
                <a:schemeClr val="dk1"/>
              </a:buClr>
              <a:buSzPts val="1600"/>
              <a:buNone/>
              <a:defRPr sz="1200" b="1"/>
            </a:lvl7pPr>
            <a:lvl8pPr marL="2743200" lvl="7" indent="-171450" algn="l">
              <a:lnSpc>
                <a:spcPct val="90000"/>
              </a:lnSpc>
              <a:spcBef>
                <a:spcPts val="375"/>
              </a:spcBef>
              <a:spcAft>
                <a:spcPts val="0"/>
              </a:spcAft>
              <a:buClr>
                <a:schemeClr val="dk1"/>
              </a:buClr>
              <a:buSzPts val="1600"/>
              <a:buNone/>
              <a:defRPr sz="1200" b="1"/>
            </a:lvl8pPr>
            <a:lvl9pPr marL="3086100" lvl="8" indent="-171450" algn="l">
              <a:lnSpc>
                <a:spcPct val="90000"/>
              </a:lnSpc>
              <a:spcBef>
                <a:spcPts val="375"/>
              </a:spcBef>
              <a:spcAft>
                <a:spcPts val="0"/>
              </a:spcAft>
              <a:buClr>
                <a:schemeClr val="dk1"/>
              </a:buClr>
              <a:buSzPts val="1600"/>
              <a:buNone/>
              <a:defRPr sz="1200" b="1"/>
            </a:lvl9pPr>
          </a:lstStyle>
          <a:p>
            <a:endParaRPr/>
          </a:p>
        </p:txBody>
      </p:sp>
      <p:sp>
        <p:nvSpPr>
          <p:cNvPr id="45" name="Google Shape;45;p13"/>
          <p:cNvSpPr txBox="1">
            <a:spLocks noGrp="1"/>
          </p:cNvSpPr>
          <p:nvPr>
            <p:ph type="body" idx="4"/>
          </p:nvPr>
        </p:nvSpPr>
        <p:spPr>
          <a:xfrm>
            <a:off x="4629151" y="2505075"/>
            <a:ext cx="3887391" cy="368458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46" name="Google Shape;46;p13"/>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540006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628650" y="365128"/>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4"/>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0616380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5"/>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5"/>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5"/>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2132689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6"/>
          <p:cNvSpPr txBox="1">
            <a:spLocks noGrp="1"/>
          </p:cNvSpPr>
          <p:nvPr>
            <p:ph type="body" idx="1"/>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L="342900" lvl="0" indent="-323850" algn="l">
              <a:lnSpc>
                <a:spcPct val="90000"/>
              </a:lnSpc>
              <a:spcBef>
                <a:spcPts val="750"/>
              </a:spcBef>
              <a:spcAft>
                <a:spcPts val="0"/>
              </a:spcAft>
              <a:buClr>
                <a:schemeClr val="dk1"/>
              </a:buClr>
              <a:buSzPts val="3200"/>
              <a:buChar char="•"/>
              <a:defRPr sz="2400"/>
            </a:lvl1pPr>
            <a:lvl2pPr marL="685800" lvl="1" indent="-304800" algn="l">
              <a:lnSpc>
                <a:spcPct val="90000"/>
              </a:lnSpc>
              <a:spcBef>
                <a:spcPts val="375"/>
              </a:spcBef>
              <a:spcAft>
                <a:spcPts val="0"/>
              </a:spcAft>
              <a:buClr>
                <a:schemeClr val="dk1"/>
              </a:buClr>
              <a:buSzPts val="2800"/>
              <a:buChar char="•"/>
              <a:defRPr sz="2100"/>
            </a:lvl2pPr>
            <a:lvl3pPr marL="1028700" lvl="2" indent="-285750" algn="l">
              <a:lnSpc>
                <a:spcPct val="90000"/>
              </a:lnSpc>
              <a:spcBef>
                <a:spcPts val="375"/>
              </a:spcBef>
              <a:spcAft>
                <a:spcPts val="0"/>
              </a:spcAft>
              <a:buClr>
                <a:schemeClr val="dk1"/>
              </a:buClr>
              <a:buSzPts val="2400"/>
              <a:buChar char="•"/>
              <a:defRPr sz="1800"/>
            </a:lvl3pPr>
            <a:lvl4pPr marL="1371600" lvl="3" indent="-266700" algn="l">
              <a:lnSpc>
                <a:spcPct val="90000"/>
              </a:lnSpc>
              <a:spcBef>
                <a:spcPts val="375"/>
              </a:spcBef>
              <a:spcAft>
                <a:spcPts val="0"/>
              </a:spcAft>
              <a:buClr>
                <a:schemeClr val="dk1"/>
              </a:buClr>
              <a:buSzPts val="2000"/>
              <a:buChar char="•"/>
              <a:defRPr sz="1500"/>
            </a:lvl4pPr>
            <a:lvl5pPr marL="1714500" lvl="4" indent="-266700" algn="l">
              <a:lnSpc>
                <a:spcPct val="90000"/>
              </a:lnSpc>
              <a:spcBef>
                <a:spcPts val="375"/>
              </a:spcBef>
              <a:spcAft>
                <a:spcPts val="0"/>
              </a:spcAft>
              <a:buClr>
                <a:schemeClr val="dk1"/>
              </a:buClr>
              <a:buSzPts val="2000"/>
              <a:buChar char="•"/>
              <a:defRPr sz="1500"/>
            </a:lvl5pPr>
            <a:lvl6pPr marL="2057400" lvl="5" indent="-266700" algn="l">
              <a:lnSpc>
                <a:spcPct val="90000"/>
              </a:lnSpc>
              <a:spcBef>
                <a:spcPts val="375"/>
              </a:spcBef>
              <a:spcAft>
                <a:spcPts val="0"/>
              </a:spcAft>
              <a:buClr>
                <a:schemeClr val="dk1"/>
              </a:buClr>
              <a:buSzPts val="2000"/>
              <a:buChar char="•"/>
              <a:defRPr sz="1500"/>
            </a:lvl6pPr>
            <a:lvl7pPr marL="2400300" lvl="6" indent="-266700" algn="l">
              <a:lnSpc>
                <a:spcPct val="90000"/>
              </a:lnSpc>
              <a:spcBef>
                <a:spcPts val="375"/>
              </a:spcBef>
              <a:spcAft>
                <a:spcPts val="0"/>
              </a:spcAft>
              <a:buClr>
                <a:schemeClr val="dk1"/>
              </a:buClr>
              <a:buSzPts val="2000"/>
              <a:buChar char="•"/>
              <a:defRPr sz="1500"/>
            </a:lvl7pPr>
            <a:lvl8pPr marL="2743200" lvl="7" indent="-266700" algn="l">
              <a:lnSpc>
                <a:spcPct val="90000"/>
              </a:lnSpc>
              <a:spcBef>
                <a:spcPts val="375"/>
              </a:spcBef>
              <a:spcAft>
                <a:spcPts val="0"/>
              </a:spcAft>
              <a:buClr>
                <a:schemeClr val="dk1"/>
              </a:buClr>
              <a:buSzPts val="2000"/>
              <a:buChar char="•"/>
              <a:defRPr sz="1500"/>
            </a:lvl8pPr>
            <a:lvl9pPr marL="3086100" lvl="8" indent="-266700" algn="l">
              <a:lnSpc>
                <a:spcPct val="90000"/>
              </a:lnSpc>
              <a:spcBef>
                <a:spcPts val="375"/>
              </a:spcBef>
              <a:spcAft>
                <a:spcPts val="0"/>
              </a:spcAft>
              <a:buClr>
                <a:schemeClr val="dk1"/>
              </a:buClr>
              <a:buSzPts val="2000"/>
              <a:buChar char="•"/>
              <a:defRPr sz="1500"/>
            </a:lvl9pPr>
          </a:lstStyle>
          <a:p>
            <a:endParaRPr/>
          </a:p>
        </p:txBody>
      </p:sp>
      <p:sp>
        <p:nvSpPr>
          <p:cNvPr id="61" name="Google Shape;61;p16"/>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chemeClr val="dk1"/>
              </a:buClr>
              <a:buSzPts val="1600"/>
              <a:buNone/>
              <a:defRPr sz="1200"/>
            </a:lvl1pPr>
            <a:lvl2pPr marL="685800" lvl="1" indent="-171450" algn="l">
              <a:lnSpc>
                <a:spcPct val="90000"/>
              </a:lnSpc>
              <a:spcBef>
                <a:spcPts val="375"/>
              </a:spcBef>
              <a:spcAft>
                <a:spcPts val="0"/>
              </a:spcAft>
              <a:buClr>
                <a:schemeClr val="dk1"/>
              </a:buClr>
              <a:buSzPts val="1400"/>
              <a:buNone/>
              <a:defRPr sz="1050"/>
            </a:lvl2pPr>
            <a:lvl3pPr marL="1028700" lvl="2" indent="-171450" algn="l">
              <a:lnSpc>
                <a:spcPct val="90000"/>
              </a:lnSpc>
              <a:spcBef>
                <a:spcPts val="375"/>
              </a:spcBef>
              <a:spcAft>
                <a:spcPts val="0"/>
              </a:spcAft>
              <a:buClr>
                <a:schemeClr val="dk1"/>
              </a:buClr>
              <a:buSzPts val="1200"/>
              <a:buNone/>
              <a:defRPr sz="900"/>
            </a:lvl3pPr>
            <a:lvl4pPr marL="1371600" lvl="3" indent="-171450" algn="l">
              <a:lnSpc>
                <a:spcPct val="90000"/>
              </a:lnSpc>
              <a:spcBef>
                <a:spcPts val="375"/>
              </a:spcBef>
              <a:spcAft>
                <a:spcPts val="0"/>
              </a:spcAft>
              <a:buClr>
                <a:schemeClr val="dk1"/>
              </a:buClr>
              <a:buSzPts val="1000"/>
              <a:buNone/>
              <a:defRPr sz="750"/>
            </a:lvl4pPr>
            <a:lvl5pPr marL="1714500" lvl="4" indent="-171450" algn="l">
              <a:lnSpc>
                <a:spcPct val="90000"/>
              </a:lnSpc>
              <a:spcBef>
                <a:spcPts val="375"/>
              </a:spcBef>
              <a:spcAft>
                <a:spcPts val="0"/>
              </a:spcAft>
              <a:buClr>
                <a:schemeClr val="dk1"/>
              </a:buClr>
              <a:buSzPts val="1000"/>
              <a:buNone/>
              <a:defRPr sz="750"/>
            </a:lvl5pPr>
            <a:lvl6pPr marL="2057400" lvl="5" indent="-171450" algn="l">
              <a:lnSpc>
                <a:spcPct val="90000"/>
              </a:lnSpc>
              <a:spcBef>
                <a:spcPts val="375"/>
              </a:spcBef>
              <a:spcAft>
                <a:spcPts val="0"/>
              </a:spcAft>
              <a:buClr>
                <a:schemeClr val="dk1"/>
              </a:buClr>
              <a:buSzPts val="1000"/>
              <a:buNone/>
              <a:defRPr sz="750"/>
            </a:lvl6pPr>
            <a:lvl7pPr marL="2400300" lvl="6" indent="-171450" algn="l">
              <a:lnSpc>
                <a:spcPct val="90000"/>
              </a:lnSpc>
              <a:spcBef>
                <a:spcPts val="375"/>
              </a:spcBef>
              <a:spcAft>
                <a:spcPts val="0"/>
              </a:spcAft>
              <a:buClr>
                <a:schemeClr val="dk1"/>
              </a:buClr>
              <a:buSzPts val="1000"/>
              <a:buNone/>
              <a:defRPr sz="750"/>
            </a:lvl7pPr>
            <a:lvl8pPr marL="2743200" lvl="7" indent="-171450" algn="l">
              <a:lnSpc>
                <a:spcPct val="90000"/>
              </a:lnSpc>
              <a:spcBef>
                <a:spcPts val="375"/>
              </a:spcBef>
              <a:spcAft>
                <a:spcPts val="0"/>
              </a:spcAft>
              <a:buClr>
                <a:schemeClr val="dk1"/>
              </a:buClr>
              <a:buSzPts val="1000"/>
              <a:buNone/>
              <a:defRPr sz="750"/>
            </a:lvl8pPr>
            <a:lvl9pPr marL="3086100" lvl="8" indent="-171450" algn="l">
              <a:lnSpc>
                <a:spcPct val="90000"/>
              </a:lnSpc>
              <a:spcBef>
                <a:spcPts val="375"/>
              </a:spcBef>
              <a:spcAft>
                <a:spcPts val="0"/>
              </a:spcAft>
              <a:buClr>
                <a:schemeClr val="dk1"/>
              </a:buClr>
              <a:buSzPts val="1000"/>
              <a:buNone/>
              <a:defRPr sz="750"/>
            </a:lvl9pPr>
          </a:lstStyle>
          <a:p>
            <a:endParaRPr/>
          </a:p>
        </p:txBody>
      </p:sp>
      <p:sp>
        <p:nvSpPr>
          <p:cNvPr id="62" name="Google Shape;62;p16"/>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6"/>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6"/>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73739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E0DBD9E-31B1-4FA2-9378-3F0A812B8472}" type="datetimeFigureOut">
              <a:rPr lang="en-US" smtClean="0"/>
              <a:pPr/>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133FA-4EFC-4CF4-804E-37598CAC01C8}"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7"/>
          <p:cNvSpPr>
            <a:spLocks noGrp="1"/>
          </p:cNvSpPr>
          <p:nvPr>
            <p:ph type="pic" idx="2"/>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50"/>
              </a:spcBef>
              <a:spcAft>
                <a:spcPts val="0"/>
              </a:spcAft>
              <a:buClr>
                <a:schemeClr val="dk1"/>
              </a:buClr>
              <a:buSzPts val="32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8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24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20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7"/>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chemeClr val="dk1"/>
              </a:buClr>
              <a:buSzPts val="1600"/>
              <a:buNone/>
              <a:defRPr sz="1200"/>
            </a:lvl1pPr>
            <a:lvl2pPr marL="685800" lvl="1" indent="-171450" algn="l">
              <a:lnSpc>
                <a:spcPct val="90000"/>
              </a:lnSpc>
              <a:spcBef>
                <a:spcPts val="375"/>
              </a:spcBef>
              <a:spcAft>
                <a:spcPts val="0"/>
              </a:spcAft>
              <a:buClr>
                <a:schemeClr val="dk1"/>
              </a:buClr>
              <a:buSzPts val="1400"/>
              <a:buNone/>
              <a:defRPr sz="1050"/>
            </a:lvl2pPr>
            <a:lvl3pPr marL="1028700" lvl="2" indent="-171450" algn="l">
              <a:lnSpc>
                <a:spcPct val="90000"/>
              </a:lnSpc>
              <a:spcBef>
                <a:spcPts val="375"/>
              </a:spcBef>
              <a:spcAft>
                <a:spcPts val="0"/>
              </a:spcAft>
              <a:buClr>
                <a:schemeClr val="dk1"/>
              </a:buClr>
              <a:buSzPts val="1200"/>
              <a:buNone/>
              <a:defRPr sz="900"/>
            </a:lvl3pPr>
            <a:lvl4pPr marL="1371600" lvl="3" indent="-171450" algn="l">
              <a:lnSpc>
                <a:spcPct val="90000"/>
              </a:lnSpc>
              <a:spcBef>
                <a:spcPts val="375"/>
              </a:spcBef>
              <a:spcAft>
                <a:spcPts val="0"/>
              </a:spcAft>
              <a:buClr>
                <a:schemeClr val="dk1"/>
              </a:buClr>
              <a:buSzPts val="1000"/>
              <a:buNone/>
              <a:defRPr sz="750"/>
            </a:lvl4pPr>
            <a:lvl5pPr marL="1714500" lvl="4" indent="-171450" algn="l">
              <a:lnSpc>
                <a:spcPct val="90000"/>
              </a:lnSpc>
              <a:spcBef>
                <a:spcPts val="375"/>
              </a:spcBef>
              <a:spcAft>
                <a:spcPts val="0"/>
              </a:spcAft>
              <a:buClr>
                <a:schemeClr val="dk1"/>
              </a:buClr>
              <a:buSzPts val="1000"/>
              <a:buNone/>
              <a:defRPr sz="750"/>
            </a:lvl5pPr>
            <a:lvl6pPr marL="2057400" lvl="5" indent="-171450" algn="l">
              <a:lnSpc>
                <a:spcPct val="90000"/>
              </a:lnSpc>
              <a:spcBef>
                <a:spcPts val="375"/>
              </a:spcBef>
              <a:spcAft>
                <a:spcPts val="0"/>
              </a:spcAft>
              <a:buClr>
                <a:schemeClr val="dk1"/>
              </a:buClr>
              <a:buSzPts val="1000"/>
              <a:buNone/>
              <a:defRPr sz="750"/>
            </a:lvl6pPr>
            <a:lvl7pPr marL="2400300" lvl="6" indent="-171450" algn="l">
              <a:lnSpc>
                <a:spcPct val="90000"/>
              </a:lnSpc>
              <a:spcBef>
                <a:spcPts val="375"/>
              </a:spcBef>
              <a:spcAft>
                <a:spcPts val="0"/>
              </a:spcAft>
              <a:buClr>
                <a:schemeClr val="dk1"/>
              </a:buClr>
              <a:buSzPts val="1000"/>
              <a:buNone/>
              <a:defRPr sz="750"/>
            </a:lvl7pPr>
            <a:lvl8pPr marL="2743200" lvl="7" indent="-171450" algn="l">
              <a:lnSpc>
                <a:spcPct val="90000"/>
              </a:lnSpc>
              <a:spcBef>
                <a:spcPts val="375"/>
              </a:spcBef>
              <a:spcAft>
                <a:spcPts val="0"/>
              </a:spcAft>
              <a:buClr>
                <a:schemeClr val="dk1"/>
              </a:buClr>
              <a:buSzPts val="1000"/>
              <a:buNone/>
              <a:defRPr sz="750"/>
            </a:lvl8pPr>
            <a:lvl9pPr marL="3086100" lvl="8" indent="-171450" algn="l">
              <a:lnSpc>
                <a:spcPct val="90000"/>
              </a:lnSpc>
              <a:spcBef>
                <a:spcPts val="375"/>
              </a:spcBef>
              <a:spcAft>
                <a:spcPts val="0"/>
              </a:spcAft>
              <a:buClr>
                <a:schemeClr val="dk1"/>
              </a:buClr>
              <a:buSzPts val="1000"/>
              <a:buNone/>
              <a:defRPr sz="750"/>
            </a:lvl9pPr>
          </a:lstStyle>
          <a:p>
            <a:endParaRPr/>
          </a:p>
        </p:txBody>
      </p:sp>
      <p:sp>
        <p:nvSpPr>
          <p:cNvPr id="69" name="Google Shape;69;p17"/>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7"/>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290550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628650" y="365128"/>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8"/>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75" name="Google Shape;75;p18"/>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8"/>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8"/>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824369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rot="5400000">
            <a:off x="4623594" y="2285208"/>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9"/>
          <p:cNvSpPr txBox="1">
            <a:spLocks noGrp="1"/>
          </p:cNvSpPr>
          <p:nvPr>
            <p:ph type="body" idx="1"/>
          </p:nvPr>
        </p:nvSpPr>
        <p:spPr>
          <a:xfrm rot="5400000">
            <a:off x="623094" y="370683"/>
            <a:ext cx="5811838" cy="5800725"/>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81" name="Google Shape;81;p19"/>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9"/>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9"/>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569109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E0DBD9E-31B1-4FA2-9378-3F0A812B8472}" type="datetimeFigureOut">
              <a:rPr lang="en-US" smtClean="0"/>
              <a:pPr/>
              <a:t>5/27/2022</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D9A133FA-4EFC-4CF4-804E-37598CAC01C8}"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E0DBD9E-31B1-4FA2-9378-3F0A812B8472}" type="datetimeFigureOut">
              <a:rPr lang="en-US" smtClean="0"/>
              <a:pPr/>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133FA-4EFC-4CF4-804E-37598CAC01C8}"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E0DBD9E-31B1-4FA2-9378-3F0A812B8472}" type="datetimeFigureOut">
              <a:rPr lang="en-US" smtClean="0"/>
              <a:pPr/>
              <a:t>5/27/2022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133FA-4EFC-4CF4-804E-37598CAC01C8}"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E0DBD9E-31B1-4FA2-9378-3F0A812B8472}" type="datetimeFigureOut">
              <a:rPr lang="en-US" smtClean="0"/>
              <a:pPr/>
              <a:t>5/27/2022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A133FA-4EFC-4CF4-804E-37598CAC01C8}" type="slidenum">
              <a:rPr lang="en-US" smtClean="0"/>
              <a:pPr/>
              <a:t>‹#›</a:t>
            </a:fld>
            <a:endParaRPr lang="en-US"/>
          </a:p>
        </p:txBody>
      </p:sp>
      <p:sp>
        <p:nvSpPr>
          <p:cNvPr id="6" name="Isosceles Triangle 5"/>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DBD9E-31B1-4FA2-9378-3F0A812B8472}" type="datetimeFigureOut">
              <a:rPr lang="en-US" smtClean="0"/>
              <a:pPr/>
              <a:t>5/27/2022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A133FA-4EFC-4CF4-804E-37598CAC01C8}"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6" name="Isosceles Triangle 5"/>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2"/>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E0DBD9E-31B1-4FA2-9378-3F0A812B8472}" type="datetimeFigureOut">
              <a:rPr lang="en-US" smtClean="0"/>
              <a:pPr/>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133FA-4EFC-4CF4-804E-37598CAC01C8}"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E0DBD9E-31B1-4FA2-9378-3F0A812B8472}" type="datetimeFigureOut">
              <a:rPr lang="en-US" smtClean="0"/>
              <a:pPr/>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133FA-4EFC-4CF4-804E-37598CAC01C8}"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9" name="Isosceles Triangle 8"/>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E0DBD9E-31B1-4FA2-9378-3F0A812B8472}" type="datetimeFigureOut">
              <a:rPr lang="en-US" smtClean="0"/>
              <a:pPr/>
              <a:t>5/27/2022</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D9A133FA-4EFC-4CF4-804E-37598CAC01C8}"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Isosceles Triangle 9"/>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fade/>
  </p:transition>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628650" y="365128"/>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8"/>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13" name="Google Shape;13;p8"/>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14" name="Google Shape;14;p8"/>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659246975"/>
      </p:ext>
    </p:extLst>
  </p:cSld>
  <p:clrMap bg1="lt1" tx1="dk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9.jpg"/></Relationships>
</file>

<file path=ppt/slides/_rels/slide14.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810000"/>
            <a:ext cx="6858000" cy="990600"/>
          </a:xfrm>
        </p:spPr>
        <p:txBody>
          <a:bodyPr>
            <a:normAutofit fontScale="90000"/>
          </a:bodyPr>
          <a:lstStyle/>
          <a:p>
            <a:r>
              <a:rPr lang="en-US" dirty="0"/>
              <a:t>CSE 470 - Software Engineering </a:t>
            </a:r>
            <a:br>
              <a:rPr lang="en-US" dirty="0"/>
            </a:br>
            <a:r>
              <a:rPr lang="en-US" dirty="0"/>
              <a:t>Introduction</a:t>
            </a:r>
          </a:p>
        </p:txBody>
      </p:sp>
      <p:sp>
        <p:nvSpPr>
          <p:cNvPr id="3" name="Subtitle 2"/>
          <p:cNvSpPr>
            <a:spLocks noGrp="1"/>
          </p:cNvSpPr>
          <p:nvPr>
            <p:ph type="subTitle" idx="1"/>
          </p:nvPr>
        </p:nvSpPr>
        <p:spPr>
          <a:xfrm>
            <a:off x="1219200" y="5410200"/>
            <a:ext cx="6858000" cy="533400"/>
          </a:xfrm>
        </p:spPr>
        <p:txBody>
          <a:bodyPr/>
          <a:lstStyle/>
          <a:p>
            <a:r>
              <a:rPr lang="en-US" dirty="0"/>
              <a:t>BRAC University</a:t>
            </a:r>
          </a:p>
        </p:txBody>
      </p:sp>
      <p:pic>
        <p:nvPicPr>
          <p:cNvPr id="6" name="Picture 5" descr="software-engineering-5b4daa8bab12ae7f4848c482.jpg"/>
          <p:cNvPicPr>
            <a:picLocks noChangeAspect="1"/>
          </p:cNvPicPr>
          <p:nvPr/>
        </p:nvPicPr>
        <p:blipFill>
          <a:blip r:embed="rId2" cstate="print"/>
          <a:stretch>
            <a:fillRect/>
          </a:stretch>
        </p:blipFill>
        <p:spPr>
          <a:xfrm>
            <a:off x="0" y="0"/>
            <a:ext cx="9144000" cy="3581400"/>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a:solidFill>
                  <a:schemeClr val="tx1">
                    <a:lumMod val="85000"/>
                    <a:lumOff val="15000"/>
                  </a:schemeClr>
                </a:solidFill>
              </a:rPr>
              <a:t>What Is Good Software?</a:t>
            </a:r>
            <a:endParaRPr lang="en-US" dirty="0"/>
          </a:p>
        </p:txBody>
      </p:sp>
      <p:sp>
        <p:nvSpPr>
          <p:cNvPr id="3" name="Content Placeholder 2"/>
          <p:cNvSpPr>
            <a:spLocks noGrp="1"/>
          </p:cNvSpPr>
          <p:nvPr>
            <p:ph sz="quarter" idx="1"/>
          </p:nvPr>
        </p:nvSpPr>
        <p:spPr>
          <a:xfrm>
            <a:off x="152400" y="1143002"/>
            <a:ext cx="8534400" cy="4983163"/>
          </a:xfrm>
        </p:spPr>
        <p:txBody>
          <a:bodyPr/>
          <a:lstStyle/>
          <a:p>
            <a:pPr>
              <a:buNone/>
            </a:pPr>
            <a:r>
              <a:rPr lang="en-US" sz="2800" dirty="0"/>
              <a:t>Lets say </a:t>
            </a:r>
            <a:r>
              <a:rPr lang="en-US" sz="2800" dirty="0" err="1"/>
              <a:t>Facebook</a:t>
            </a:r>
            <a:r>
              <a:rPr lang="en-US" sz="2800" dirty="0"/>
              <a:t>, what you want from it ?</a:t>
            </a:r>
          </a:p>
          <a:p>
            <a:r>
              <a:rPr lang="en-US" sz="2800" dirty="0"/>
              <a:t>It works properly </a:t>
            </a:r>
          </a:p>
          <a:p>
            <a:r>
              <a:rPr lang="en-US" sz="2800" dirty="0"/>
              <a:t>It loads faster</a:t>
            </a:r>
          </a:p>
          <a:p>
            <a:r>
              <a:rPr lang="en-US" sz="2800" dirty="0"/>
              <a:t>It loads easily anywhere mobile, tab, pc</a:t>
            </a:r>
          </a:p>
          <a:p>
            <a:r>
              <a:rPr lang="en-US" sz="2800" dirty="0"/>
              <a:t>We love new features</a:t>
            </a:r>
          </a:p>
          <a:p>
            <a:r>
              <a:rPr lang="en-US" sz="2800" dirty="0"/>
              <a:t>Our private chats</a:t>
            </a:r>
          </a:p>
          <a:p>
            <a:r>
              <a:rPr lang="en-US" sz="2800" dirty="0"/>
              <a:t>Even my little brother can use it </a:t>
            </a:r>
            <a:r>
              <a:rPr lang="en-US" sz="2800" dirty="0">
                <a:sym typeface="Wingdings" pitchFamily="2" charset="2"/>
              </a:rPr>
              <a:t> </a:t>
            </a:r>
          </a:p>
          <a:p>
            <a:r>
              <a:rPr lang="en-US" sz="2800" dirty="0">
                <a:sym typeface="Wingdings" pitchFamily="2" charset="2"/>
              </a:rPr>
              <a:t>As developers, we want easy API’s </a:t>
            </a:r>
            <a:endParaRPr lang="en-US" sz="2800" dirty="0"/>
          </a:p>
          <a:p>
            <a:endParaRPr lang="en-US" dirty="0">
              <a:sym typeface="Wingdings" pitchFamily="2" charset="2"/>
            </a:endParaRPr>
          </a:p>
          <a:p>
            <a:endParaRPr lang="en-US" dirty="0"/>
          </a:p>
          <a:p>
            <a:endParaRPr lang="en-US" dirty="0"/>
          </a:p>
          <a:p>
            <a:endParaRPr lang="en-US" dirty="0"/>
          </a:p>
          <a:p>
            <a:endParaRPr lang="en-US" dirty="0"/>
          </a:p>
        </p:txBody>
      </p:sp>
      <p:pic>
        <p:nvPicPr>
          <p:cNvPr id="4" name="Picture 3" descr="FuLFvah0klRm.gif"/>
          <p:cNvPicPr>
            <a:picLocks noChangeAspect="1"/>
          </p:cNvPicPr>
          <p:nvPr/>
        </p:nvPicPr>
        <p:blipFill>
          <a:blip r:embed="rId2" cstate="print"/>
          <a:stretch>
            <a:fillRect/>
          </a:stretch>
        </p:blipFill>
        <p:spPr>
          <a:xfrm>
            <a:off x="990600" y="5181600"/>
            <a:ext cx="7696200" cy="16764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a:solidFill>
                  <a:schemeClr val="tx1">
                    <a:lumMod val="85000"/>
                    <a:lumOff val="15000"/>
                  </a:schemeClr>
                </a:solidFill>
              </a:rPr>
              <a:t>What Is Good Software?</a:t>
            </a:r>
            <a:endParaRPr lang="en-US" dirty="0"/>
          </a:p>
        </p:txBody>
      </p:sp>
      <p:sp>
        <p:nvSpPr>
          <p:cNvPr id="3" name="Content Placeholder 2"/>
          <p:cNvSpPr>
            <a:spLocks noGrp="1"/>
          </p:cNvSpPr>
          <p:nvPr>
            <p:ph sz="quarter" idx="1"/>
          </p:nvPr>
        </p:nvSpPr>
        <p:spPr>
          <a:xfrm>
            <a:off x="152400" y="1143002"/>
            <a:ext cx="8991600" cy="4983163"/>
          </a:xfrm>
        </p:spPr>
        <p:txBody>
          <a:bodyPr>
            <a:normAutofit/>
          </a:bodyPr>
          <a:lstStyle/>
          <a:p>
            <a:pPr>
              <a:buNone/>
            </a:pPr>
            <a:r>
              <a:rPr lang="en-US" sz="2800" dirty="0"/>
              <a:t>Lets say </a:t>
            </a:r>
            <a:r>
              <a:rPr lang="en-US" sz="2800" dirty="0" err="1"/>
              <a:t>Facebook</a:t>
            </a:r>
            <a:r>
              <a:rPr lang="en-US" sz="2800" dirty="0"/>
              <a:t>, what you want from it ?</a:t>
            </a:r>
          </a:p>
          <a:p>
            <a:r>
              <a:rPr lang="en-US" sz="2800" dirty="0"/>
              <a:t>It works properly [</a:t>
            </a:r>
            <a:r>
              <a:rPr lang="en-US" sz="2800" dirty="0">
                <a:solidFill>
                  <a:srgbClr val="00B050"/>
                </a:solidFill>
              </a:rPr>
              <a:t>Correct</a:t>
            </a:r>
            <a:r>
              <a:rPr lang="en-US" sz="2800" dirty="0"/>
              <a:t>]</a:t>
            </a:r>
          </a:p>
          <a:p>
            <a:r>
              <a:rPr lang="en-US" sz="2800" dirty="0"/>
              <a:t>It loads faster       [</a:t>
            </a:r>
            <a:r>
              <a:rPr lang="en-US" sz="2800" dirty="0">
                <a:solidFill>
                  <a:srgbClr val="00B050"/>
                </a:solidFill>
              </a:rPr>
              <a:t>Performance of Loading</a:t>
            </a:r>
            <a:r>
              <a:rPr lang="en-US" sz="2800" dirty="0"/>
              <a:t>]</a:t>
            </a:r>
          </a:p>
          <a:p>
            <a:r>
              <a:rPr lang="en-US" sz="2800" dirty="0"/>
              <a:t>It loads easily anywhere mobile, tab, pc [</a:t>
            </a:r>
            <a:r>
              <a:rPr lang="en-US" sz="2800" dirty="0">
                <a:solidFill>
                  <a:srgbClr val="00B050"/>
                </a:solidFill>
              </a:rPr>
              <a:t>Resource Usage</a:t>
            </a:r>
            <a:r>
              <a:rPr lang="en-US" sz="2800" dirty="0"/>
              <a:t>]</a:t>
            </a:r>
          </a:p>
          <a:p>
            <a:r>
              <a:rPr lang="en-US" sz="2800" dirty="0"/>
              <a:t>We love new features [</a:t>
            </a:r>
            <a:r>
              <a:rPr lang="en-US" sz="2800" dirty="0">
                <a:solidFill>
                  <a:srgbClr val="00B050"/>
                </a:solidFill>
              </a:rPr>
              <a:t>Easy Maintainable and Extendable</a:t>
            </a:r>
            <a:r>
              <a:rPr lang="en-US" sz="2800" dirty="0"/>
              <a:t>] </a:t>
            </a:r>
          </a:p>
          <a:p>
            <a:r>
              <a:rPr lang="en-US" sz="2800" dirty="0"/>
              <a:t>Our private chats [ </a:t>
            </a:r>
            <a:r>
              <a:rPr lang="en-US" sz="2800" dirty="0">
                <a:solidFill>
                  <a:srgbClr val="00B050"/>
                </a:solidFill>
              </a:rPr>
              <a:t>Security</a:t>
            </a:r>
            <a:r>
              <a:rPr lang="en-US" sz="2800" dirty="0"/>
              <a:t> ]</a:t>
            </a:r>
          </a:p>
          <a:p>
            <a:r>
              <a:rPr lang="en-US" sz="2800" dirty="0"/>
              <a:t>Even my little brother can use it </a:t>
            </a:r>
            <a:r>
              <a:rPr lang="en-US" sz="2800" dirty="0">
                <a:sym typeface="Wingdings" pitchFamily="2" charset="2"/>
              </a:rPr>
              <a:t> [</a:t>
            </a:r>
            <a:r>
              <a:rPr lang="en-US" sz="2800" dirty="0">
                <a:solidFill>
                  <a:srgbClr val="00B050"/>
                </a:solidFill>
                <a:sym typeface="Wingdings" pitchFamily="2" charset="2"/>
              </a:rPr>
              <a:t>User Interface</a:t>
            </a:r>
            <a:r>
              <a:rPr lang="en-US" sz="2800" dirty="0">
                <a:sym typeface="Wingdings" pitchFamily="2" charset="2"/>
              </a:rPr>
              <a:t>]</a:t>
            </a:r>
          </a:p>
          <a:p>
            <a:r>
              <a:rPr lang="en-US" sz="2800" dirty="0">
                <a:sym typeface="Wingdings" pitchFamily="2" charset="2"/>
              </a:rPr>
              <a:t>As developers, we want easy API’s[ </a:t>
            </a:r>
            <a:r>
              <a:rPr lang="en-US" sz="2800" dirty="0">
                <a:solidFill>
                  <a:srgbClr val="00B050"/>
                </a:solidFill>
                <a:sym typeface="Wingdings" pitchFamily="2" charset="2"/>
              </a:rPr>
              <a:t>Documentation</a:t>
            </a:r>
            <a:r>
              <a:rPr lang="en-US" sz="2800" dirty="0">
                <a:sym typeface="Wingdings" pitchFamily="2" charset="2"/>
              </a:rPr>
              <a:t>]</a:t>
            </a:r>
            <a:endParaRPr lang="en-US" sz="2800" dirty="0"/>
          </a:p>
          <a:p>
            <a:endParaRPr lang="en-US" sz="2800" dirty="0">
              <a:sym typeface="Wingdings" pitchFamily="2" charset="2"/>
            </a:endParaRPr>
          </a:p>
          <a:p>
            <a:endParaRPr lang="en-US" sz="2800" dirty="0"/>
          </a:p>
          <a:p>
            <a:endParaRPr lang="en-US" sz="2800" dirty="0"/>
          </a:p>
          <a:p>
            <a:endParaRPr lang="en-US" sz="2800" dirty="0"/>
          </a:p>
          <a:p>
            <a:endParaRPr lang="en-US" sz="2800" dirty="0"/>
          </a:p>
        </p:txBody>
      </p:sp>
      <p:pic>
        <p:nvPicPr>
          <p:cNvPr id="4" name="Picture 3" descr="FuLFvah0klRm.gif"/>
          <p:cNvPicPr>
            <a:picLocks noChangeAspect="1"/>
          </p:cNvPicPr>
          <p:nvPr/>
        </p:nvPicPr>
        <p:blipFill>
          <a:blip r:embed="rId2" cstate="print"/>
          <a:stretch>
            <a:fillRect/>
          </a:stretch>
        </p:blipFill>
        <p:spPr>
          <a:xfrm>
            <a:off x="990600" y="5181600"/>
            <a:ext cx="7696200" cy="1676400"/>
          </a:xfrm>
          <a:prstGeom prst="rect">
            <a:avLst/>
          </a:prstGeom>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E6D6"/>
        </a:solidFill>
        <a:effectLst/>
      </p:bgPr>
    </p:bg>
    <p:spTree>
      <p:nvGrpSpPr>
        <p:cNvPr id="1" name="Shape 92"/>
        <p:cNvGrpSpPr/>
        <p:nvPr/>
      </p:nvGrpSpPr>
      <p:grpSpPr>
        <a:xfrm>
          <a:off x="0" y="0"/>
          <a:ext cx="0" cy="0"/>
          <a:chOff x="0" y="0"/>
          <a:chExt cx="0" cy="0"/>
        </a:xfrm>
      </p:grpSpPr>
      <p:pic>
        <p:nvPicPr>
          <p:cNvPr id="93" name="Google Shape;93;p2"/>
          <p:cNvPicPr preferRelativeResize="0"/>
          <p:nvPr/>
        </p:nvPicPr>
        <p:blipFill rotWithShape="1">
          <a:blip r:embed="rId3">
            <a:alphaModFix/>
          </a:blip>
          <a:srcRect/>
          <a:stretch/>
        </p:blipFill>
        <p:spPr>
          <a:xfrm>
            <a:off x="0" y="1028700"/>
            <a:ext cx="9144000" cy="5143500"/>
          </a:xfrm>
          <a:prstGeom prst="rect">
            <a:avLst/>
          </a:prstGeom>
          <a:noFill/>
          <a:ln>
            <a:noFill/>
          </a:ln>
        </p:spPr>
      </p:pic>
      <p:sp>
        <p:nvSpPr>
          <p:cNvPr id="95" name="Google Shape;95;p2"/>
          <p:cNvSpPr txBox="1">
            <a:spLocks noGrp="1"/>
          </p:cNvSpPr>
          <p:nvPr>
            <p:ph type="body" idx="1"/>
          </p:nvPr>
        </p:nvSpPr>
        <p:spPr>
          <a:xfrm>
            <a:off x="4918471" y="1386783"/>
            <a:ext cx="4139804" cy="1819871"/>
          </a:xfrm>
          <a:prstGeom prst="rect">
            <a:avLst/>
          </a:prstGeom>
          <a:gradFill>
            <a:gsLst>
              <a:gs pos="0">
                <a:srgbClr val="F5F7FC">
                  <a:alpha val="11764"/>
                </a:srgbClr>
              </a:gs>
              <a:gs pos="85000">
                <a:srgbClr val="A9BEE4"/>
              </a:gs>
              <a:gs pos="86000">
                <a:srgbClr val="A9BEE4"/>
              </a:gs>
              <a:gs pos="100000">
                <a:srgbClr val="C5D3ED"/>
              </a:gs>
            </a:gsLst>
            <a:lin ang="5400000" scaled="0"/>
          </a:gradFill>
          <a:ln>
            <a:noFill/>
          </a:ln>
        </p:spPr>
        <p:txBody>
          <a:bodyPr spcFirstLastPara="1" wrap="square" lIns="68569" tIns="34275" rIns="68569" bIns="34275" anchor="t" anchorCtr="0">
            <a:normAutofit lnSpcReduction="10000"/>
          </a:bodyPr>
          <a:lstStyle/>
          <a:p>
            <a:pPr marL="171450" indent="-171450">
              <a:lnSpc>
                <a:spcPct val="80000"/>
              </a:lnSpc>
              <a:spcBef>
                <a:spcPts val="0"/>
              </a:spcBef>
              <a:buSzPts val="2590"/>
              <a:buFont typeface="Noto Sans Symbols"/>
              <a:buChar char="⮚"/>
            </a:pPr>
            <a:r>
              <a:rPr lang="en-US" sz="1943" dirty="0"/>
              <a:t>You have been called for an interview. </a:t>
            </a:r>
            <a:endParaRPr sz="1943" dirty="0"/>
          </a:p>
          <a:p>
            <a:pPr marL="171450" indent="-171450">
              <a:lnSpc>
                <a:spcPct val="80000"/>
              </a:lnSpc>
              <a:buSzPts val="2590"/>
              <a:buFont typeface="Noto Sans Symbols"/>
              <a:buChar char="⮚"/>
            </a:pPr>
            <a:r>
              <a:rPr lang="en-US" sz="1943" dirty="0"/>
              <a:t>There you found another person from a different discipline who knows coding. </a:t>
            </a:r>
            <a:endParaRPr dirty="0"/>
          </a:p>
          <a:p>
            <a:pPr marL="171450" indent="-171450">
              <a:lnSpc>
                <a:spcPct val="80000"/>
              </a:lnSpc>
              <a:buSzPts val="2590"/>
              <a:buFont typeface="Noto Sans Symbols"/>
              <a:buChar char="⮚"/>
            </a:pPr>
            <a:r>
              <a:rPr lang="en-US" sz="1943" dirty="0"/>
              <a:t>He took an online course and knows OOP very well. </a:t>
            </a:r>
            <a:endParaRPr sz="1943"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anim calcmode="lin" valueType="num">
                                      <p:cBhvr additive="base">
                                        <p:cTn id="7" dur="500"/>
                                        <p:tgtEl>
                                          <p:spTgt spid="9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95">
                                            <p:txEl>
                                              <p:pRg st="1" end="1"/>
                                            </p:txEl>
                                          </p:spTgt>
                                        </p:tgtEl>
                                        <p:attrNameLst>
                                          <p:attrName>style.visibility</p:attrName>
                                        </p:attrNameLst>
                                      </p:cBhvr>
                                      <p:to>
                                        <p:strVal val="visible"/>
                                      </p:to>
                                    </p:set>
                                    <p:anim calcmode="lin" valueType="num">
                                      <p:cBhvr additive="base">
                                        <p:cTn id="12" dur="500"/>
                                        <p:tgtEl>
                                          <p:spTgt spid="95">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95">
                                            <p:txEl>
                                              <p:pRg st="2" end="2"/>
                                            </p:txEl>
                                          </p:spTgt>
                                        </p:tgtEl>
                                        <p:attrNameLst>
                                          <p:attrName>style.visibility</p:attrName>
                                        </p:attrNameLst>
                                      </p:cBhvr>
                                      <p:to>
                                        <p:strVal val="visible"/>
                                      </p:to>
                                    </p:set>
                                    <p:anim calcmode="lin" valueType="num">
                                      <p:cBhvr additive="base">
                                        <p:cTn id="17" dur="500"/>
                                        <p:tgtEl>
                                          <p:spTgt spid="95">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E6D6"/>
        </a:solidFill>
        <a:effectLst/>
      </p:bgPr>
    </p:bg>
    <p:spTree>
      <p:nvGrpSpPr>
        <p:cNvPr id="1" name="Shape 99"/>
        <p:cNvGrpSpPr/>
        <p:nvPr/>
      </p:nvGrpSpPr>
      <p:grpSpPr>
        <a:xfrm>
          <a:off x="0" y="0"/>
          <a:ext cx="0" cy="0"/>
          <a:chOff x="0" y="0"/>
          <a:chExt cx="0" cy="0"/>
        </a:xfrm>
      </p:grpSpPr>
      <p:sp>
        <p:nvSpPr>
          <p:cNvPr id="100" name="Google Shape;100;p3"/>
          <p:cNvSpPr/>
          <p:nvPr/>
        </p:nvSpPr>
        <p:spPr>
          <a:xfrm>
            <a:off x="257177" y="1017985"/>
            <a:ext cx="8668941" cy="4864894"/>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defTabSz="685800">
              <a:buClr>
                <a:srgbClr val="000000"/>
              </a:buClr>
            </a:pPr>
            <a:endParaRPr sz="1350" kern="0">
              <a:solidFill>
                <a:srgbClr val="FFFFFF"/>
              </a:solidFill>
              <a:latin typeface="Calibri"/>
              <a:ea typeface="Calibri"/>
              <a:cs typeface="Calibri"/>
              <a:sym typeface="Calibri"/>
            </a:endParaRPr>
          </a:p>
        </p:txBody>
      </p:sp>
      <p:pic>
        <p:nvPicPr>
          <p:cNvPr id="101" name="Google Shape;101;p3"/>
          <p:cNvPicPr preferRelativeResize="0">
            <a:picLocks noGrp="1"/>
          </p:cNvPicPr>
          <p:nvPr>
            <p:ph type="body" idx="1"/>
          </p:nvPr>
        </p:nvPicPr>
        <p:blipFill rotWithShape="1">
          <a:blip r:embed="rId3">
            <a:alphaModFix/>
          </a:blip>
          <a:srcRect b="5882"/>
          <a:stretch/>
        </p:blipFill>
        <p:spPr>
          <a:xfrm>
            <a:off x="1860117" y="2472864"/>
            <a:ext cx="4222490" cy="3318272"/>
          </a:xfrm>
          <a:prstGeom prst="rect">
            <a:avLst/>
          </a:prstGeom>
          <a:noFill/>
          <a:ln>
            <a:noFill/>
          </a:ln>
        </p:spPr>
      </p:pic>
      <p:sp>
        <p:nvSpPr>
          <p:cNvPr id="102" name="Google Shape;102;p3"/>
          <p:cNvSpPr/>
          <p:nvPr/>
        </p:nvSpPr>
        <p:spPr>
          <a:xfrm>
            <a:off x="4172136" y="1371600"/>
            <a:ext cx="2228664" cy="1195502"/>
          </a:xfrm>
          <a:prstGeom prst="wedgeEllipseCallout">
            <a:avLst>
              <a:gd name="adj1" fmla="val -16454"/>
              <a:gd name="adj2" fmla="val 73256"/>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defTabSz="685800">
              <a:buClr>
                <a:srgbClr val="000000"/>
              </a:buClr>
            </a:pPr>
            <a:r>
              <a:rPr lang="en-US" sz="1500" kern="0" dirty="0">
                <a:solidFill>
                  <a:srgbClr val="FFFFFF"/>
                </a:solidFill>
                <a:latin typeface="Calibri"/>
                <a:ea typeface="Calibri"/>
                <a:cs typeface="Calibri"/>
                <a:sym typeface="Calibri"/>
              </a:rPr>
              <a:t>I am a CSE graduate with awesome coding skill. I want higher salary.</a:t>
            </a:r>
            <a:endParaRPr sz="1500" kern="0" dirty="0">
              <a:solidFill>
                <a:srgbClr val="FFFFFF"/>
              </a:solidFill>
              <a:latin typeface="Calibri"/>
              <a:ea typeface="Calibri"/>
              <a:cs typeface="Calibri"/>
              <a:sym typeface="Calibri"/>
            </a:endParaRPr>
          </a:p>
        </p:txBody>
      </p:sp>
      <p:sp>
        <p:nvSpPr>
          <p:cNvPr id="103" name="Google Shape;103;p3"/>
          <p:cNvSpPr/>
          <p:nvPr/>
        </p:nvSpPr>
        <p:spPr>
          <a:xfrm>
            <a:off x="507307" y="1298795"/>
            <a:ext cx="2423787" cy="1493485"/>
          </a:xfrm>
          <a:prstGeom prst="cloudCallout">
            <a:avLst>
              <a:gd name="adj1" fmla="val 60350"/>
              <a:gd name="adj2" fmla="val 11038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defTabSz="685800">
              <a:buClr>
                <a:srgbClr val="000000"/>
              </a:buClr>
            </a:pPr>
            <a:r>
              <a:rPr lang="en-US" sz="1500" kern="0" dirty="0">
                <a:solidFill>
                  <a:srgbClr val="FFFFFF"/>
                </a:solidFill>
                <a:latin typeface="Calibri"/>
                <a:ea typeface="Calibri"/>
                <a:cs typeface="Calibri"/>
                <a:sym typeface="Calibri"/>
              </a:rPr>
              <a:t>Why should I hire you with higher salary?</a:t>
            </a:r>
            <a:endParaRPr sz="1500" kern="0" dirty="0">
              <a:solidFill>
                <a:srgbClr val="FFFFFF"/>
              </a:solidFill>
              <a:latin typeface="Calibri"/>
              <a:ea typeface="Calibri"/>
              <a:cs typeface="Calibri"/>
              <a:sym typeface="Calibri"/>
            </a:endParaRPr>
          </a:p>
        </p:txBody>
      </p:sp>
      <p:pic>
        <p:nvPicPr>
          <p:cNvPr id="104" name="Google Shape;104;p3"/>
          <p:cNvPicPr preferRelativeResize="0"/>
          <p:nvPr/>
        </p:nvPicPr>
        <p:blipFill rotWithShape="1">
          <a:blip r:embed="rId4">
            <a:alphaModFix/>
          </a:blip>
          <a:srcRect l="313" t="2295" r="-72" b="8483"/>
          <a:stretch/>
        </p:blipFill>
        <p:spPr>
          <a:xfrm>
            <a:off x="6469667" y="3033426"/>
            <a:ext cx="770204" cy="1228283"/>
          </a:xfrm>
          <a:prstGeom prst="rect">
            <a:avLst/>
          </a:prstGeom>
          <a:noFill/>
          <a:ln>
            <a:noFill/>
          </a:ln>
        </p:spPr>
      </p:pic>
      <p:sp>
        <p:nvSpPr>
          <p:cNvPr id="105" name="Google Shape;105;p3"/>
          <p:cNvSpPr/>
          <p:nvPr/>
        </p:nvSpPr>
        <p:spPr>
          <a:xfrm>
            <a:off x="6469669" y="2057400"/>
            <a:ext cx="1912331" cy="744417"/>
          </a:xfrm>
          <a:prstGeom prst="wedgeEllipseCallout">
            <a:avLst>
              <a:gd name="adj1" fmla="val -23650"/>
              <a:gd name="adj2" fmla="val 83899"/>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defTabSz="685800">
              <a:buClr>
                <a:srgbClr val="000000"/>
              </a:buClr>
            </a:pPr>
            <a:r>
              <a:rPr lang="en-US" sz="1500" kern="0" dirty="0">
                <a:solidFill>
                  <a:srgbClr val="FFFFFF"/>
                </a:solidFill>
                <a:latin typeface="Calibri"/>
                <a:ea typeface="Calibri"/>
                <a:cs typeface="Calibri"/>
                <a:sym typeface="Calibri"/>
              </a:rPr>
              <a:t>Coding is easy. I will do it for 15k/month.</a:t>
            </a:r>
            <a:endParaRPr sz="1500" kern="0" dirty="0">
              <a:solidFill>
                <a:srgbClr val="FFFFFF"/>
              </a:solidFill>
              <a:latin typeface="Calibri"/>
              <a:ea typeface="Calibri"/>
              <a:cs typeface="Calibri"/>
              <a:sym typeface="Calibri"/>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E6D6"/>
        </a:solidFill>
        <a:effectLst/>
      </p:bgPr>
    </p:bg>
    <p:spTree>
      <p:nvGrpSpPr>
        <p:cNvPr id="1" name="Shape 109"/>
        <p:cNvGrpSpPr/>
        <p:nvPr/>
      </p:nvGrpSpPr>
      <p:grpSpPr>
        <a:xfrm>
          <a:off x="0" y="0"/>
          <a:ext cx="0" cy="0"/>
          <a:chOff x="0" y="0"/>
          <a:chExt cx="0" cy="0"/>
        </a:xfrm>
      </p:grpSpPr>
      <p:pic>
        <p:nvPicPr>
          <p:cNvPr id="14" name="Google Shape;112;p4">
            <a:extLst>
              <a:ext uri="{FF2B5EF4-FFF2-40B4-BE49-F238E27FC236}">
                <a16:creationId xmlns:a16="http://schemas.microsoft.com/office/drawing/2014/main" id="{6FC532C3-3976-10AD-63B9-9F6F2F1C3ADD}"/>
              </a:ext>
            </a:extLst>
          </p:cNvPr>
          <p:cNvPicPr preferRelativeResize="0"/>
          <p:nvPr/>
        </p:nvPicPr>
        <p:blipFill rotWithShape="1">
          <a:blip r:embed="rId3">
            <a:alphaModFix/>
          </a:blip>
          <a:srcRect/>
          <a:stretch/>
        </p:blipFill>
        <p:spPr>
          <a:xfrm>
            <a:off x="5791200" y="1905000"/>
            <a:ext cx="3305175" cy="3732895"/>
          </a:xfrm>
          <a:prstGeom prst="rect">
            <a:avLst/>
          </a:prstGeom>
          <a:noFill/>
          <a:ln>
            <a:noFill/>
          </a:ln>
        </p:spPr>
      </p:pic>
      <p:sp>
        <p:nvSpPr>
          <p:cNvPr id="12" name="Google Shape;110;p4">
            <a:extLst>
              <a:ext uri="{FF2B5EF4-FFF2-40B4-BE49-F238E27FC236}">
                <a16:creationId xmlns:a16="http://schemas.microsoft.com/office/drawing/2014/main" id="{35ED5662-BBBD-088C-F157-0457C69CDE7C}"/>
              </a:ext>
            </a:extLst>
          </p:cNvPr>
          <p:cNvSpPr txBox="1">
            <a:spLocks noGrp="1"/>
          </p:cNvSpPr>
          <p:nvPr>
            <p:ph type="title"/>
          </p:nvPr>
        </p:nvSpPr>
        <p:spPr>
          <a:xfrm>
            <a:off x="762000" y="284750"/>
            <a:ext cx="7239000" cy="1163050"/>
          </a:xfrm>
          <a:prstGeom prst="rect">
            <a:avLst/>
          </a:prstGeom>
          <a:noFill/>
          <a:ln>
            <a:noFill/>
          </a:ln>
        </p:spPr>
        <p:txBody>
          <a:bodyPr spcFirstLastPara="1" wrap="square" lIns="91425" tIns="45700" rIns="91425" bIns="45700" anchor="ctr" anchorCtr="0">
            <a:normAutofit/>
          </a:bodyPr>
          <a:lstStyle/>
          <a:p>
            <a:pPr algn="ctr">
              <a:buSzPts val="4400"/>
            </a:pPr>
            <a:r>
              <a:rPr lang="en-US" dirty="0"/>
              <a:t>Knowing Software Engineering</a:t>
            </a:r>
            <a:endParaRPr dirty="0"/>
          </a:p>
        </p:txBody>
      </p:sp>
      <p:sp>
        <p:nvSpPr>
          <p:cNvPr id="13" name="Google Shape;111;p4">
            <a:extLst>
              <a:ext uri="{FF2B5EF4-FFF2-40B4-BE49-F238E27FC236}">
                <a16:creationId xmlns:a16="http://schemas.microsoft.com/office/drawing/2014/main" id="{83B2F4BF-BE12-626B-C7B6-A0E9AB772043}"/>
              </a:ext>
            </a:extLst>
          </p:cNvPr>
          <p:cNvSpPr txBox="1">
            <a:spLocks noGrp="1"/>
          </p:cNvSpPr>
          <p:nvPr>
            <p:ph type="body" idx="1"/>
          </p:nvPr>
        </p:nvSpPr>
        <p:spPr>
          <a:xfrm>
            <a:off x="762000" y="1600200"/>
            <a:ext cx="5410200" cy="4876800"/>
          </a:xfrm>
          <a:prstGeom prst="rect">
            <a:avLst/>
          </a:prstGeom>
          <a:noFill/>
          <a:ln>
            <a:noFill/>
          </a:ln>
        </p:spPr>
        <p:txBody>
          <a:bodyPr spcFirstLastPara="1" wrap="square" lIns="91425" tIns="45700" rIns="91425" bIns="45700" anchor="t" anchorCtr="0">
            <a:noAutofit/>
          </a:bodyPr>
          <a:lstStyle/>
          <a:p>
            <a:pPr marL="228600" indent="-228600" algn="just">
              <a:lnSpc>
                <a:spcPct val="100000"/>
              </a:lnSpc>
              <a:spcBef>
                <a:spcPts val="0"/>
              </a:spcBef>
              <a:buSzPts val="2170"/>
              <a:buFont typeface="Noto Sans Symbols"/>
              <a:buChar char="⮚"/>
            </a:pPr>
            <a:r>
              <a:rPr lang="en-US" sz="2000" dirty="0"/>
              <a:t>The answer is you know software engineering and the other person don’t.</a:t>
            </a:r>
            <a:endParaRPr sz="2000" dirty="0"/>
          </a:p>
          <a:p>
            <a:pPr marL="228600" indent="-228600" algn="just">
              <a:lnSpc>
                <a:spcPct val="100000"/>
              </a:lnSpc>
              <a:spcBef>
                <a:spcPts val="1000"/>
              </a:spcBef>
              <a:buSzPts val="2170"/>
              <a:buFont typeface="Noto Sans Symbols"/>
              <a:buChar char="⮚"/>
            </a:pPr>
            <a:r>
              <a:rPr lang="en-US" sz="2000" dirty="0"/>
              <a:t>By “knowing software engineering”, it means you know every aspect of making a software: (1) what is wanted from the system, (2) scope of the software, (3) developing and delivering the software, (4) maintaining and sharing your code, (5) ensuring the quality and (6) systematic update and maintenance of the software. </a:t>
            </a:r>
            <a:endParaRPr sz="2000" dirty="0"/>
          </a:p>
          <a:p>
            <a:pPr marL="228600" indent="-228600" algn="just">
              <a:lnSpc>
                <a:spcPct val="100000"/>
              </a:lnSpc>
              <a:spcBef>
                <a:spcPts val="1000"/>
              </a:spcBef>
              <a:buSzPts val="2170"/>
              <a:buFont typeface="Noto Sans Symbols"/>
              <a:buChar char="⮚"/>
            </a:pPr>
            <a:r>
              <a:rPr lang="en-US" sz="2000" dirty="0"/>
              <a:t>Just knowing how to code to build a software is never enough. </a:t>
            </a:r>
            <a:endParaRPr sz="2000" dirty="0"/>
          </a:p>
          <a:p>
            <a:pPr marL="228600" indent="-228600" algn="just">
              <a:lnSpc>
                <a:spcPct val="100000"/>
              </a:lnSpc>
              <a:spcBef>
                <a:spcPts val="1000"/>
              </a:spcBef>
              <a:buSzPts val="2170"/>
              <a:buFont typeface="Noto Sans Symbols"/>
              <a:buChar char="⮚"/>
            </a:pPr>
            <a:r>
              <a:rPr lang="en-US" sz="2000" dirty="0"/>
              <a:t>So, if the company wants to build a reliable, robust, upgradable and sustainable software you are the person who can do it.</a:t>
            </a:r>
            <a:endParaRPr sz="2000"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E6D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learnt today</a:t>
            </a:r>
          </a:p>
        </p:txBody>
      </p:sp>
      <p:sp>
        <p:nvSpPr>
          <p:cNvPr id="3" name="Content Placeholder 2"/>
          <p:cNvSpPr>
            <a:spLocks noGrp="1"/>
          </p:cNvSpPr>
          <p:nvPr>
            <p:ph type="body" idx="1"/>
          </p:nvPr>
        </p:nvSpPr>
        <p:spPr>
          <a:xfrm>
            <a:off x="609600" y="1516062"/>
            <a:ext cx="7886700" cy="4351338"/>
          </a:xfrm>
        </p:spPr>
        <p:txBody>
          <a:bodyPr/>
          <a:lstStyle/>
          <a:p>
            <a:pPr>
              <a:buClr>
                <a:schemeClr val="accent2">
                  <a:lumMod val="75000"/>
                </a:schemeClr>
              </a:buClr>
              <a:buSzPct val="75000"/>
              <a:buFont typeface="Wingdings 3" panose="05040102010807070707" pitchFamily="18" charset="2"/>
              <a:buChar char=""/>
            </a:pPr>
            <a:r>
              <a:rPr lang="en-US" dirty="0"/>
              <a:t>Software engineering is a systematic approach to develop and maintain a software.</a:t>
            </a:r>
          </a:p>
          <a:p>
            <a:pPr>
              <a:buClr>
                <a:schemeClr val="accent2">
                  <a:lumMod val="75000"/>
                </a:schemeClr>
              </a:buClr>
              <a:buSzPct val="75000"/>
              <a:buFont typeface="Wingdings 3" panose="05040102010807070707" pitchFamily="18" charset="2"/>
              <a:buChar char=""/>
            </a:pPr>
            <a:r>
              <a:rPr lang="en-US" dirty="0"/>
              <a:t>To develop good quality software, we need to follow software engineering principles.</a:t>
            </a:r>
          </a:p>
          <a:p>
            <a:pPr>
              <a:buClr>
                <a:schemeClr val="accent2">
                  <a:lumMod val="75000"/>
                </a:schemeClr>
              </a:buClr>
              <a:buSzPct val="75000"/>
              <a:buFont typeface="Wingdings 3" panose="05040102010807070707" pitchFamily="18" charset="2"/>
              <a:buChar char=""/>
            </a:pPr>
            <a:r>
              <a:rPr lang="en-US" dirty="0"/>
              <a:t>Knowing software engineering is very important to work in the industry.</a:t>
            </a:r>
          </a:p>
        </p:txBody>
      </p:sp>
      <p:pic>
        <p:nvPicPr>
          <p:cNvPr id="5" name="Picture 4" descr="1474612861_giphy (1).gif"/>
          <p:cNvPicPr>
            <a:picLocks noChangeAspect="1"/>
          </p:cNvPicPr>
          <p:nvPr/>
        </p:nvPicPr>
        <p:blipFill>
          <a:blip r:embed="rId2" cstate="print"/>
          <a:stretch>
            <a:fillRect/>
          </a:stretch>
        </p:blipFill>
        <p:spPr>
          <a:xfrm>
            <a:off x="6248400" y="4008438"/>
            <a:ext cx="2778125" cy="2667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Software Engineering</a:t>
            </a:r>
          </a:p>
        </p:txBody>
      </p:sp>
      <p:sp>
        <p:nvSpPr>
          <p:cNvPr id="3" name="Content Placeholder 2"/>
          <p:cNvSpPr>
            <a:spLocks noGrp="1"/>
          </p:cNvSpPr>
          <p:nvPr>
            <p:ph sz="quarter" idx="1"/>
          </p:nvPr>
        </p:nvSpPr>
        <p:spPr>
          <a:xfrm>
            <a:off x="381000" y="1295402"/>
            <a:ext cx="8229600" cy="4525963"/>
          </a:xfrm>
        </p:spPr>
        <p:txBody>
          <a:bodyPr>
            <a:normAutofit/>
          </a:bodyPr>
          <a:lstStyle/>
          <a:p>
            <a:pPr algn="just">
              <a:buNone/>
            </a:pPr>
            <a:r>
              <a:rPr lang="en-US" sz="2000" b="1" dirty="0"/>
              <a:t>Software</a:t>
            </a:r>
            <a:r>
              <a:rPr lang="en-US" sz="2000" dirty="0"/>
              <a:t> → Computer program that provides useful functionalities.</a:t>
            </a:r>
          </a:p>
          <a:p>
            <a:pPr algn="just">
              <a:buNone/>
            </a:pPr>
            <a:r>
              <a:rPr lang="en-US" sz="2000" b="1" dirty="0"/>
              <a:t>Engineering</a:t>
            </a:r>
            <a:r>
              <a:rPr lang="en-US" sz="2000" dirty="0"/>
              <a:t> → Using systematic, scientific and well-defined principles to develop solutions to large scale problems.</a:t>
            </a:r>
          </a:p>
          <a:p>
            <a:pPr algn="just">
              <a:buNone/>
            </a:pPr>
            <a:r>
              <a:rPr lang="en-US" sz="2000" b="1" dirty="0"/>
              <a:t>Software Engineering</a:t>
            </a:r>
            <a:r>
              <a:rPr lang="en-US" sz="2000" dirty="0"/>
              <a:t> → </a:t>
            </a:r>
            <a:r>
              <a:rPr lang="en-US" sz="2000" dirty="0">
                <a:solidFill>
                  <a:prstClr val="black"/>
                </a:solidFill>
              </a:rPr>
              <a:t>application of a systematic, disciplined and quantifiable approach to the development, operation, and maintenance of software</a:t>
            </a:r>
            <a:endParaRPr lang="en-US" sz="2000" dirty="0"/>
          </a:p>
        </p:txBody>
      </p:sp>
      <p:pic>
        <p:nvPicPr>
          <p:cNvPr id="4" name="Picture 3" descr="prog.jpg"/>
          <p:cNvPicPr>
            <a:picLocks noChangeAspect="1"/>
          </p:cNvPicPr>
          <p:nvPr/>
        </p:nvPicPr>
        <p:blipFill>
          <a:blip r:embed="rId2" cstate="print"/>
          <a:stretch>
            <a:fillRect/>
          </a:stretch>
        </p:blipFill>
        <p:spPr>
          <a:xfrm>
            <a:off x="3276600" y="3962400"/>
            <a:ext cx="5257800" cy="2724150"/>
          </a:xfrm>
          <a:prstGeom prst="rect">
            <a:avLst/>
          </a:prstGeom>
        </p:spPr>
      </p:pic>
      <p:pic>
        <p:nvPicPr>
          <p:cNvPr id="6" name="Picture 5" descr="giphy (1).gif"/>
          <p:cNvPicPr>
            <a:picLocks noChangeAspect="1"/>
          </p:cNvPicPr>
          <p:nvPr/>
        </p:nvPicPr>
        <p:blipFill>
          <a:blip r:embed="rId3" cstate="print"/>
          <a:stretch>
            <a:fillRect/>
          </a:stretch>
        </p:blipFill>
        <p:spPr>
          <a:xfrm rot="19582068">
            <a:off x="204284" y="3775347"/>
            <a:ext cx="2979690" cy="2463689"/>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Engineering Roles</a:t>
            </a:r>
          </a:p>
        </p:txBody>
      </p:sp>
      <p:sp>
        <p:nvSpPr>
          <p:cNvPr id="3" name="Content Placeholder 2"/>
          <p:cNvSpPr>
            <a:spLocks noGrp="1"/>
          </p:cNvSpPr>
          <p:nvPr>
            <p:ph sz="quarter" idx="1"/>
          </p:nvPr>
        </p:nvSpPr>
        <p:spPr>
          <a:xfrm>
            <a:off x="304800" y="1219200"/>
            <a:ext cx="4800600" cy="4937760"/>
          </a:xfrm>
        </p:spPr>
        <p:txBody>
          <a:bodyPr/>
          <a:lstStyle/>
          <a:p>
            <a:r>
              <a:rPr lang="en-US" sz="2400" b="1" dirty="0"/>
              <a:t>User</a:t>
            </a:r>
            <a:r>
              <a:rPr lang="en-US" sz="2400" dirty="0"/>
              <a:t> – Who actually uses</a:t>
            </a:r>
          </a:p>
          <a:p>
            <a:r>
              <a:rPr lang="en-US" sz="2400" b="1" dirty="0"/>
              <a:t>Customer / Business People </a:t>
            </a:r>
            <a:r>
              <a:rPr lang="en-US" sz="2400" dirty="0"/>
              <a:t>– Who initiates to build it for business</a:t>
            </a:r>
          </a:p>
          <a:p>
            <a:r>
              <a:rPr lang="en-US" sz="2400" b="1" dirty="0"/>
              <a:t>Development  Company/ Team </a:t>
            </a:r>
            <a:r>
              <a:rPr lang="en-US" sz="2400" dirty="0"/>
              <a:t>– Who develops it (Management, Programmers) </a:t>
            </a:r>
          </a:p>
          <a:p>
            <a:endParaRPr lang="en-US" dirty="0"/>
          </a:p>
        </p:txBody>
      </p:sp>
      <p:pic>
        <p:nvPicPr>
          <p:cNvPr id="4" name="Picture 3" descr="a-boy-playing-mobile-phone-vector.jpg"/>
          <p:cNvPicPr>
            <a:picLocks noChangeAspect="1"/>
          </p:cNvPicPr>
          <p:nvPr/>
        </p:nvPicPr>
        <p:blipFill>
          <a:blip r:embed="rId2" cstate="print"/>
          <a:stretch>
            <a:fillRect/>
          </a:stretch>
        </p:blipFill>
        <p:spPr>
          <a:xfrm>
            <a:off x="7162800" y="762000"/>
            <a:ext cx="1524000" cy="1752600"/>
          </a:xfrm>
          <a:prstGeom prst="rect">
            <a:avLst/>
          </a:prstGeom>
        </p:spPr>
      </p:pic>
      <p:pic>
        <p:nvPicPr>
          <p:cNvPr id="5" name="Picture 4" descr="unnamed.png"/>
          <p:cNvPicPr>
            <a:picLocks noChangeAspect="1"/>
          </p:cNvPicPr>
          <p:nvPr/>
        </p:nvPicPr>
        <p:blipFill>
          <a:blip r:embed="rId3" cstate="print"/>
          <a:stretch>
            <a:fillRect/>
          </a:stretch>
        </p:blipFill>
        <p:spPr>
          <a:xfrm>
            <a:off x="4876800" y="2514600"/>
            <a:ext cx="4267200" cy="2343150"/>
          </a:xfrm>
          <a:prstGeom prst="rect">
            <a:avLst/>
          </a:prstGeom>
        </p:spPr>
      </p:pic>
      <p:pic>
        <p:nvPicPr>
          <p:cNvPr id="6" name="Picture 5" descr="54217126-it-company-at-work-group-of-software-developers-people-coding-together-sitting-in-front-of-their-pc-.jpg"/>
          <p:cNvPicPr>
            <a:picLocks noChangeAspect="1"/>
          </p:cNvPicPr>
          <p:nvPr/>
        </p:nvPicPr>
        <p:blipFill>
          <a:blip r:embed="rId4" cstate="print"/>
          <a:stretch>
            <a:fillRect/>
          </a:stretch>
        </p:blipFill>
        <p:spPr>
          <a:xfrm>
            <a:off x="1752600" y="4038600"/>
            <a:ext cx="3581400" cy="25908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Myths</a:t>
            </a:r>
          </a:p>
        </p:txBody>
      </p:sp>
      <p:sp>
        <p:nvSpPr>
          <p:cNvPr id="3" name="Content Placeholder 2"/>
          <p:cNvSpPr>
            <a:spLocks noGrp="1"/>
          </p:cNvSpPr>
          <p:nvPr>
            <p:ph sz="quarter" idx="1"/>
          </p:nvPr>
        </p:nvSpPr>
        <p:spPr/>
        <p:txBody>
          <a:bodyPr/>
          <a:lstStyle/>
          <a:p>
            <a:r>
              <a:rPr lang="en-US" altLang="en-US" sz="2800" dirty="0"/>
              <a:t>Management Myths</a:t>
            </a:r>
          </a:p>
          <a:p>
            <a:pPr lvl="1">
              <a:buClr>
                <a:srgbClr val="FF0000"/>
              </a:buClr>
              <a:buSzPct val="90000"/>
              <a:buFont typeface="Gill Sans MT" pitchFamily="34" charset="0"/>
              <a:buChar char="×"/>
            </a:pPr>
            <a:r>
              <a:rPr lang="en-US" altLang="en-US" sz="2400" dirty="0"/>
              <a:t>We already have a book that’s full of standards and procedures for building software. Won’t that provide my people with everything they need to know.</a:t>
            </a:r>
          </a:p>
          <a:p>
            <a:pPr lvl="1">
              <a:buClr>
                <a:srgbClr val="FF0000"/>
              </a:buClr>
              <a:buSzPct val="90000"/>
              <a:buFont typeface="Gill Sans MT" pitchFamily="34" charset="0"/>
              <a:buChar char="×"/>
            </a:pPr>
            <a:r>
              <a:rPr lang="en-US" altLang="en-US" sz="2400" dirty="0"/>
              <a:t>My people do have state-of-the-art software development tools. After all, we buy them the newest computers. </a:t>
            </a:r>
          </a:p>
          <a:p>
            <a:pPr lvl="1">
              <a:buClr>
                <a:srgbClr val="FF0000"/>
              </a:buClr>
              <a:buSzPct val="90000"/>
              <a:buFont typeface="Gill Sans MT" pitchFamily="34" charset="0"/>
              <a:buChar char="×"/>
            </a:pPr>
            <a:r>
              <a:rPr lang="en-US" altLang="en-US" sz="2400" dirty="0"/>
              <a:t>If we get behind schedule, we can add more programmers and catch up – Mongolian Horde Concept</a:t>
            </a:r>
          </a:p>
          <a:p>
            <a:endParaRPr lang="en-US" dirty="0"/>
          </a:p>
        </p:txBody>
      </p:sp>
      <p:pic>
        <p:nvPicPr>
          <p:cNvPr id="5" name="Picture 4" descr="ceo.gif"/>
          <p:cNvPicPr>
            <a:picLocks noChangeAspect="1"/>
          </p:cNvPicPr>
          <p:nvPr/>
        </p:nvPicPr>
        <p:blipFill>
          <a:blip r:embed="rId2" cstate="print"/>
          <a:stretch>
            <a:fillRect/>
          </a:stretch>
        </p:blipFill>
        <p:spPr>
          <a:xfrm>
            <a:off x="4648200" y="4495800"/>
            <a:ext cx="4495800" cy="21336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Myths</a:t>
            </a:r>
          </a:p>
        </p:txBody>
      </p:sp>
      <p:sp>
        <p:nvSpPr>
          <p:cNvPr id="3" name="Content Placeholder 2"/>
          <p:cNvSpPr>
            <a:spLocks noGrp="1"/>
          </p:cNvSpPr>
          <p:nvPr>
            <p:ph sz="quarter" idx="1"/>
          </p:nvPr>
        </p:nvSpPr>
        <p:spPr>
          <a:xfrm>
            <a:off x="457200" y="1219200"/>
            <a:ext cx="8229600" cy="2264506"/>
          </a:xfrm>
        </p:spPr>
        <p:txBody>
          <a:bodyPr/>
          <a:lstStyle/>
          <a:p>
            <a:pPr algn="just"/>
            <a:r>
              <a:rPr lang="en-US" altLang="en-US" dirty="0"/>
              <a:t>Customer myths</a:t>
            </a:r>
          </a:p>
          <a:p>
            <a:pPr lvl="1" algn="just">
              <a:buClr>
                <a:srgbClr val="FF0000"/>
              </a:buClr>
              <a:buSzPct val="90000"/>
              <a:buFont typeface="Gill Sans MT" pitchFamily="34" charset="0"/>
              <a:buChar char="×"/>
            </a:pPr>
            <a:r>
              <a:rPr lang="en-US" altLang="en-US" dirty="0"/>
              <a:t>A general statement of objectives is sufficient to begin writing programs…we can fill in the details later.</a:t>
            </a:r>
          </a:p>
          <a:p>
            <a:pPr lvl="1" algn="just">
              <a:buClr>
                <a:srgbClr val="FF0000"/>
              </a:buClr>
              <a:buSzPct val="90000"/>
              <a:buFont typeface="Gill Sans MT" pitchFamily="34" charset="0"/>
              <a:buChar char="×"/>
            </a:pPr>
            <a:r>
              <a:rPr lang="en-US" altLang="en-US" dirty="0"/>
              <a:t>Project requirement continually change, but change can be easily accommodated because software is flexible.</a:t>
            </a:r>
          </a:p>
        </p:txBody>
      </p:sp>
      <p:pic>
        <p:nvPicPr>
          <p:cNvPr id="5" name="Picture 4" descr="unnamed.png"/>
          <p:cNvPicPr>
            <a:picLocks noChangeAspect="1"/>
          </p:cNvPicPr>
          <p:nvPr/>
        </p:nvPicPr>
        <p:blipFill>
          <a:blip r:embed="rId2" cstate="print"/>
          <a:stretch>
            <a:fillRect/>
          </a:stretch>
        </p:blipFill>
        <p:spPr>
          <a:xfrm>
            <a:off x="6248400" y="0"/>
            <a:ext cx="2895600" cy="1600200"/>
          </a:xfrm>
          <a:prstGeom prst="rect">
            <a:avLst/>
          </a:prstGeom>
        </p:spPr>
      </p:pic>
      <p:cxnSp>
        <p:nvCxnSpPr>
          <p:cNvPr id="9" name="Straight Connector 8">
            <a:extLst>
              <a:ext uri="{FF2B5EF4-FFF2-40B4-BE49-F238E27FC236}">
                <a16:creationId xmlns:a16="http://schemas.microsoft.com/office/drawing/2014/main" id="{CEF402E4-4F81-3D5B-5B27-414BE82D4FC6}"/>
              </a:ext>
            </a:extLst>
          </p:cNvPr>
          <p:cNvCxnSpPr>
            <a:cxnSpLocks/>
          </p:cNvCxnSpPr>
          <p:nvPr/>
        </p:nvCxnSpPr>
        <p:spPr>
          <a:xfrm>
            <a:off x="2808963" y="6111240"/>
            <a:ext cx="3352800" cy="0"/>
          </a:xfrm>
          <a:prstGeom prst="line">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88A7278-D75E-27E6-0706-CAC7CF504AD9}"/>
              </a:ext>
            </a:extLst>
          </p:cNvPr>
          <p:cNvCxnSpPr>
            <a:cxnSpLocks/>
          </p:cNvCxnSpPr>
          <p:nvPr/>
        </p:nvCxnSpPr>
        <p:spPr>
          <a:xfrm flipV="1">
            <a:off x="2918691" y="3733800"/>
            <a:ext cx="0" cy="2514600"/>
          </a:xfrm>
          <a:prstGeom prst="line">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D3A56DB-8374-86FA-053D-E84B252967B1}"/>
              </a:ext>
            </a:extLst>
          </p:cNvPr>
          <p:cNvSpPr txBox="1"/>
          <p:nvPr/>
        </p:nvSpPr>
        <p:spPr>
          <a:xfrm>
            <a:off x="1665963" y="4474311"/>
            <a:ext cx="1524000" cy="646331"/>
          </a:xfrm>
          <a:prstGeom prst="rect">
            <a:avLst/>
          </a:prstGeom>
          <a:noFill/>
        </p:spPr>
        <p:txBody>
          <a:bodyPr wrap="square" rtlCol="0">
            <a:spAutoFit/>
          </a:bodyPr>
          <a:lstStyle/>
          <a:p>
            <a:pPr algn="ctr"/>
            <a:r>
              <a:rPr lang="en-US" dirty="0"/>
              <a:t>Cost of Change</a:t>
            </a:r>
          </a:p>
        </p:txBody>
      </p:sp>
      <p:sp>
        <p:nvSpPr>
          <p:cNvPr id="12" name="Freeform: Shape 11">
            <a:extLst>
              <a:ext uri="{FF2B5EF4-FFF2-40B4-BE49-F238E27FC236}">
                <a16:creationId xmlns:a16="http://schemas.microsoft.com/office/drawing/2014/main" id="{E904FDAF-396B-59D6-54DA-FCF80167A8AB}"/>
              </a:ext>
            </a:extLst>
          </p:cNvPr>
          <p:cNvSpPr/>
          <p:nvPr/>
        </p:nvSpPr>
        <p:spPr>
          <a:xfrm>
            <a:off x="3200402" y="4267200"/>
            <a:ext cx="2427963" cy="1547090"/>
          </a:xfrm>
          <a:custGeom>
            <a:avLst/>
            <a:gdLst>
              <a:gd name="connsiteX0" fmla="*/ 0 w 2225964"/>
              <a:gd name="connsiteY0" fmla="*/ 1256146 h 1256146"/>
              <a:gd name="connsiteX1" fmla="*/ 1376218 w 2225964"/>
              <a:gd name="connsiteY1" fmla="*/ 997528 h 1256146"/>
              <a:gd name="connsiteX2" fmla="*/ 2225964 w 2225964"/>
              <a:gd name="connsiteY2" fmla="*/ 0 h 1256146"/>
            </a:gdLst>
            <a:ahLst/>
            <a:cxnLst>
              <a:cxn ang="0">
                <a:pos x="connsiteX0" y="connsiteY0"/>
              </a:cxn>
              <a:cxn ang="0">
                <a:pos x="connsiteX1" y="connsiteY1"/>
              </a:cxn>
              <a:cxn ang="0">
                <a:pos x="connsiteX2" y="connsiteY2"/>
              </a:cxn>
            </a:cxnLst>
            <a:rect l="l" t="t" r="r" b="b"/>
            <a:pathLst>
              <a:path w="2225964" h="1256146">
                <a:moveTo>
                  <a:pt x="0" y="1256146"/>
                </a:moveTo>
                <a:cubicBezTo>
                  <a:pt x="502612" y="1231516"/>
                  <a:pt x="1005224" y="1206886"/>
                  <a:pt x="1376218" y="997528"/>
                </a:cubicBezTo>
                <a:cubicBezTo>
                  <a:pt x="1747212" y="788170"/>
                  <a:pt x="2064328" y="189345"/>
                  <a:pt x="2225964" y="0"/>
                </a:cubicBezTo>
              </a:path>
            </a:pathLst>
          </a:cu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C72A448-65B6-484A-B717-EC2521EA8334}"/>
              </a:ext>
            </a:extLst>
          </p:cNvPr>
          <p:cNvSpPr txBox="1"/>
          <p:nvPr/>
        </p:nvSpPr>
        <p:spPr>
          <a:xfrm>
            <a:off x="3723363" y="6248400"/>
            <a:ext cx="1524000" cy="365760"/>
          </a:xfrm>
          <a:prstGeom prst="rect">
            <a:avLst/>
          </a:prstGeom>
          <a:noFill/>
        </p:spPr>
        <p:txBody>
          <a:bodyPr wrap="square" rtlCol="0">
            <a:spAutoFit/>
          </a:bodyPr>
          <a:lstStyle/>
          <a:p>
            <a:pPr algn="ctr"/>
            <a:r>
              <a:rPr lang="en-US" dirty="0"/>
              <a:t>Time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Myths</a:t>
            </a:r>
          </a:p>
        </p:txBody>
      </p:sp>
      <p:sp>
        <p:nvSpPr>
          <p:cNvPr id="3" name="Content Placeholder 2"/>
          <p:cNvSpPr>
            <a:spLocks noGrp="1"/>
          </p:cNvSpPr>
          <p:nvPr>
            <p:ph sz="quarter" idx="1"/>
          </p:nvPr>
        </p:nvSpPr>
        <p:spPr/>
        <p:txBody>
          <a:bodyPr/>
          <a:lstStyle/>
          <a:p>
            <a:pPr algn="just"/>
            <a:r>
              <a:rPr lang="en-US" altLang="en-US" sz="2800" dirty="0"/>
              <a:t>Programmer myths</a:t>
            </a:r>
          </a:p>
          <a:p>
            <a:pPr lvl="1" algn="just">
              <a:buClr>
                <a:srgbClr val="FF0000"/>
              </a:buClr>
              <a:buSzPct val="90000"/>
              <a:buFont typeface="Gill Sans MT" pitchFamily="34" charset="0"/>
              <a:buChar char="×"/>
            </a:pPr>
            <a:r>
              <a:rPr lang="en-US" altLang="en-US" sz="2400" dirty="0"/>
              <a:t>Once we write the program and get it to run, our job is done.</a:t>
            </a:r>
          </a:p>
          <a:p>
            <a:pPr lvl="1" algn="just">
              <a:buClr>
                <a:srgbClr val="FF0000"/>
              </a:buClr>
              <a:buSzPct val="90000"/>
              <a:buFont typeface="Gill Sans MT" pitchFamily="34" charset="0"/>
              <a:buChar char="×"/>
            </a:pPr>
            <a:r>
              <a:rPr lang="en-US" altLang="en-US" sz="2400" dirty="0"/>
              <a:t>A working program is a successful deliverable of the project.</a:t>
            </a:r>
          </a:p>
          <a:p>
            <a:pPr>
              <a:buNone/>
            </a:pPr>
            <a:endParaRPr lang="en-US" dirty="0"/>
          </a:p>
        </p:txBody>
      </p:sp>
      <p:pic>
        <p:nvPicPr>
          <p:cNvPr id="4" name="Picture 3" descr="54217126-it-company-at-work-group-of-software-developers-people-coding-together-sitting-in-front-of-their-pc-.jpg"/>
          <p:cNvPicPr>
            <a:picLocks noChangeAspect="1"/>
          </p:cNvPicPr>
          <p:nvPr/>
        </p:nvPicPr>
        <p:blipFill>
          <a:blip r:embed="rId2" cstate="print"/>
          <a:stretch>
            <a:fillRect/>
          </a:stretch>
        </p:blipFill>
        <p:spPr>
          <a:xfrm>
            <a:off x="6172200" y="0"/>
            <a:ext cx="2971800" cy="1676400"/>
          </a:xfrm>
          <a:prstGeom prst="rect">
            <a:avLst/>
          </a:prstGeom>
        </p:spPr>
      </p:pic>
      <p:pic>
        <p:nvPicPr>
          <p:cNvPr id="5" name="Picture 4" descr="196006.jpg"/>
          <p:cNvPicPr>
            <a:picLocks noChangeAspect="1"/>
          </p:cNvPicPr>
          <p:nvPr/>
        </p:nvPicPr>
        <p:blipFill>
          <a:blip r:embed="rId3" cstate="print"/>
          <a:stretch>
            <a:fillRect/>
          </a:stretch>
        </p:blipFill>
        <p:spPr>
          <a:xfrm>
            <a:off x="2362200" y="3581402"/>
            <a:ext cx="3657600" cy="242887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Expectation </a:t>
            </a:r>
            <a:r>
              <a:rPr lang="en-US" b="1" dirty="0" err="1"/>
              <a:t>vs</a:t>
            </a:r>
            <a:r>
              <a:rPr lang="en-US" b="1" dirty="0"/>
              <a:t> Reality</a:t>
            </a:r>
          </a:p>
        </p:txBody>
      </p:sp>
      <p:pic>
        <p:nvPicPr>
          <p:cNvPr id="4" name="Content Placeholder 3" descr="tree_swing_development_requirements.jpg"/>
          <p:cNvPicPr>
            <a:picLocks noGrp="1" noChangeAspect="1"/>
          </p:cNvPicPr>
          <p:nvPr>
            <p:ph sz="quarter" idx="1"/>
          </p:nvPr>
        </p:nvPicPr>
        <p:blipFill>
          <a:blip r:embed="rId2" cstate="print"/>
          <a:stretch>
            <a:fillRect/>
          </a:stretch>
        </p:blipFill>
        <p:spPr bwMode="auto">
          <a:xfrm>
            <a:off x="914402" y="1447800"/>
            <a:ext cx="7391399" cy="5105400"/>
          </a:xfrm>
          <a:prstGeom prst="rect">
            <a:avLst/>
          </a:prstGeom>
          <a:noFill/>
          <a:ln w="9525">
            <a:noFill/>
            <a:miter lim="800000"/>
            <a:headEnd/>
            <a:tailEnd/>
          </a:ln>
        </p:spPr>
      </p:pic>
      <p:sp>
        <p:nvSpPr>
          <p:cNvPr id="5" name="TextBox 4"/>
          <p:cNvSpPr txBox="1"/>
          <p:nvPr/>
        </p:nvSpPr>
        <p:spPr>
          <a:xfrm>
            <a:off x="6003664" y="5715000"/>
            <a:ext cx="2202847" cy="523220"/>
          </a:xfrm>
          <a:prstGeom prst="rect">
            <a:avLst/>
          </a:prstGeom>
          <a:noFill/>
        </p:spPr>
        <p:txBody>
          <a:bodyPr wrap="none" rtlCol="0">
            <a:spAutoFit/>
          </a:bodyPr>
          <a:lstStyle/>
          <a:p>
            <a:r>
              <a:rPr lang="en-US" sz="2800" b="1" dirty="0">
                <a:solidFill>
                  <a:schemeClr val="bg2">
                    <a:lumMod val="75000"/>
                  </a:schemeClr>
                </a:solidFill>
              </a:rPr>
              <a:t>Expectation</a:t>
            </a:r>
          </a:p>
        </p:txBody>
      </p:sp>
      <p:sp>
        <p:nvSpPr>
          <p:cNvPr id="6" name="TextBox 5"/>
          <p:cNvSpPr txBox="1"/>
          <p:nvPr/>
        </p:nvSpPr>
        <p:spPr>
          <a:xfrm>
            <a:off x="5410200" y="3200400"/>
            <a:ext cx="1342034" cy="523220"/>
          </a:xfrm>
          <a:prstGeom prst="rect">
            <a:avLst/>
          </a:prstGeom>
          <a:noFill/>
        </p:spPr>
        <p:txBody>
          <a:bodyPr wrap="none" rtlCol="0">
            <a:spAutoFit/>
          </a:bodyPr>
          <a:lstStyle/>
          <a:p>
            <a:r>
              <a:rPr lang="en-US" sz="2800" b="1" dirty="0">
                <a:solidFill>
                  <a:schemeClr val="bg2">
                    <a:lumMod val="75000"/>
                  </a:schemeClr>
                </a:solidFill>
              </a:rPr>
              <a:t>Reality</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b="1" dirty="0"/>
              <a:t>Software Engineering Importance</a:t>
            </a:r>
          </a:p>
        </p:txBody>
      </p:sp>
      <p:pic>
        <p:nvPicPr>
          <p:cNvPr id="4" name="Content Placeholder 5"/>
          <p:cNvPicPr>
            <a:picLocks noChangeAspect="1" noChangeArrowheads="1"/>
          </p:cNvPicPr>
          <p:nvPr/>
        </p:nvPicPr>
        <p:blipFill>
          <a:blip r:embed="rId2" cstate="print"/>
          <a:srcRect/>
          <a:stretch>
            <a:fillRect/>
          </a:stretch>
        </p:blipFill>
        <p:spPr>
          <a:xfrm>
            <a:off x="0" y="1066800"/>
            <a:ext cx="4267200" cy="3505200"/>
          </a:xfrm>
          <a:prstGeom prst="rect">
            <a:avLst/>
          </a:prstGeom>
        </p:spPr>
      </p:pic>
      <p:sp>
        <p:nvSpPr>
          <p:cNvPr id="6" name="TextBox 5"/>
          <p:cNvSpPr txBox="1"/>
          <p:nvPr/>
        </p:nvSpPr>
        <p:spPr>
          <a:xfrm>
            <a:off x="609600" y="685800"/>
            <a:ext cx="3085332" cy="400110"/>
          </a:xfrm>
          <a:prstGeom prst="rect">
            <a:avLst/>
          </a:prstGeom>
          <a:noFill/>
        </p:spPr>
        <p:txBody>
          <a:bodyPr wrap="none" rtlCol="0">
            <a:spAutoFit/>
          </a:bodyPr>
          <a:lstStyle/>
          <a:p>
            <a:r>
              <a:rPr lang="en-US" sz="2000" b="1" dirty="0">
                <a:solidFill>
                  <a:srgbClr val="FF3399"/>
                </a:solidFill>
              </a:rPr>
              <a:t>Hardware Failure Curve</a:t>
            </a:r>
          </a:p>
        </p:txBody>
      </p:sp>
      <p:sp>
        <p:nvSpPr>
          <p:cNvPr id="7" name="TextBox 6"/>
          <p:cNvSpPr txBox="1"/>
          <p:nvPr/>
        </p:nvSpPr>
        <p:spPr>
          <a:xfrm>
            <a:off x="5181602" y="2209800"/>
            <a:ext cx="2964209" cy="400110"/>
          </a:xfrm>
          <a:prstGeom prst="rect">
            <a:avLst/>
          </a:prstGeom>
          <a:noFill/>
        </p:spPr>
        <p:txBody>
          <a:bodyPr wrap="none" rtlCol="0">
            <a:spAutoFit/>
          </a:bodyPr>
          <a:lstStyle/>
          <a:p>
            <a:r>
              <a:rPr lang="en-US" sz="2000" b="1" dirty="0">
                <a:solidFill>
                  <a:srgbClr val="0099FF"/>
                </a:solidFill>
              </a:rPr>
              <a:t>Software Failure Curve</a:t>
            </a:r>
          </a:p>
        </p:txBody>
      </p:sp>
      <p:pic>
        <p:nvPicPr>
          <p:cNvPr id="5" name="Content Placeholder 4"/>
          <p:cNvPicPr>
            <a:picLocks noGrp="1" noChangeArrowheads="1"/>
          </p:cNvPicPr>
          <p:nvPr>
            <p:ph sz="quarter" idx="1"/>
          </p:nvPr>
        </p:nvPicPr>
        <p:blipFill>
          <a:blip r:embed="rId3" cstate="print"/>
          <a:stretch>
            <a:fillRect/>
          </a:stretch>
        </p:blipFill>
        <p:spPr bwMode="auto">
          <a:xfrm>
            <a:off x="4114800" y="2644777"/>
            <a:ext cx="5029200" cy="4213225"/>
          </a:xfrm>
          <a:prstGeom prst="rect">
            <a:avLst/>
          </a:prstGeom>
          <a:solidFill>
            <a:srgbClr val="00B0F0"/>
          </a:solidFill>
          <a:ln w="9525">
            <a:noFill/>
            <a:miter lim="800000"/>
            <a:headEnd/>
            <a:tailEnd/>
          </a:ln>
        </p:spPr>
      </p:pic>
      <p:sp>
        <p:nvSpPr>
          <p:cNvPr id="8" name="TextBox 7"/>
          <p:cNvSpPr txBox="1"/>
          <p:nvPr/>
        </p:nvSpPr>
        <p:spPr>
          <a:xfrm>
            <a:off x="4419600" y="1447800"/>
            <a:ext cx="4518608" cy="707886"/>
          </a:xfrm>
          <a:prstGeom prst="rect">
            <a:avLst/>
          </a:prstGeom>
          <a:noFill/>
        </p:spPr>
        <p:txBody>
          <a:bodyPr wrap="square" rtlCol="0">
            <a:spAutoFit/>
          </a:bodyPr>
          <a:lstStyle/>
          <a:p>
            <a:r>
              <a:rPr lang="en-US" sz="2000" b="1" dirty="0">
                <a:solidFill>
                  <a:srgbClr val="FF0000"/>
                </a:solidFill>
              </a:rPr>
              <a:t>Software is ever lasting and changing</a:t>
            </a:r>
          </a:p>
        </p:txBody>
      </p:sp>
      <p:pic>
        <p:nvPicPr>
          <p:cNvPr id="1026" name="Picture 2" descr="C:\Users\User\AppData\Local\Microsoft\Windows\Temporary Internet Files\Content.IE5\1DETYA6G\1280px-Arrow_east.svg[1].png"/>
          <p:cNvPicPr>
            <a:picLocks noChangeAspect="1" noChangeArrowheads="1"/>
          </p:cNvPicPr>
          <p:nvPr/>
        </p:nvPicPr>
        <p:blipFill>
          <a:blip r:embed="rId4" cstate="print"/>
          <a:srcRect/>
          <a:stretch>
            <a:fillRect/>
          </a:stretch>
        </p:blipFill>
        <p:spPr bwMode="auto">
          <a:xfrm>
            <a:off x="838200" y="4267200"/>
            <a:ext cx="1143000" cy="381000"/>
          </a:xfrm>
          <a:prstGeom prst="rect">
            <a:avLst/>
          </a:prstGeom>
          <a:noFill/>
        </p:spPr>
      </p:pic>
      <p:pic>
        <p:nvPicPr>
          <p:cNvPr id="9" name="Picture 2" descr="C:\Users\User\AppData\Local\Microsoft\Windows\Temporary Internet Files\Content.IE5\1DETYA6G\1280px-Arrow_east.svg[1].png"/>
          <p:cNvPicPr>
            <a:picLocks noChangeAspect="1" noChangeArrowheads="1"/>
          </p:cNvPicPr>
          <p:nvPr/>
        </p:nvPicPr>
        <p:blipFill>
          <a:blip r:embed="rId5" cstate="print"/>
          <a:srcRect/>
          <a:stretch>
            <a:fillRect/>
          </a:stretch>
        </p:blipFill>
        <p:spPr bwMode="auto">
          <a:xfrm rot="16200000">
            <a:off x="-304800" y="3810000"/>
            <a:ext cx="990600" cy="3810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Engineering Importance</a:t>
            </a:r>
          </a:p>
        </p:txBody>
      </p:sp>
      <p:sp>
        <p:nvSpPr>
          <p:cNvPr id="3" name="Content Placeholder 2"/>
          <p:cNvSpPr>
            <a:spLocks noGrp="1"/>
          </p:cNvSpPr>
          <p:nvPr>
            <p:ph sz="quarter" idx="1"/>
          </p:nvPr>
        </p:nvSpPr>
        <p:spPr/>
        <p:txBody>
          <a:bodyPr>
            <a:normAutofit/>
          </a:bodyPr>
          <a:lstStyle/>
          <a:p>
            <a:pPr defTabSz="457200">
              <a:spcBef>
                <a:spcPts val="1000"/>
              </a:spcBef>
              <a:buNone/>
            </a:pPr>
            <a:r>
              <a:rPr lang="en-US" altLang="en-US" sz="2800" dirty="0">
                <a:solidFill>
                  <a:srgbClr val="404040"/>
                </a:solidFill>
                <a:latin typeface="Century Gothic" pitchFamily="34" charset="0"/>
              </a:rPr>
              <a:t>So, it is important because we need to develop a </a:t>
            </a:r>
            <a:r>
              <a:rPr lang="en-US" altLang="en-US" sz="2800" b="1" dirty="0">
                <a:solidFill>
                  <a:srgbClr val="00B050"/>
                </a:solidFill>
                <a:latin typeface="Century Gothic" pitchFamily="34" charset="0"/>
              </a:rPr>
              <a:t>Good Software </a:t>
            </a:r>
            <a:r>
              <a:rPr lang="en-US" altLang="en-US" sz="2800" dirty="0">
                <a:solidFill>
                  <a:srgbClr val="404040"/>
                </a:solidFill>
                <a:latin typeface="Century Gothic" pitchFamily="34" charset="0"/>
              </a:rPr>
              <a:t>optimizing -</a:t>
            </a:r>
          </a:p>
          <a:p>
            <a:pPr defTabSz="457200">
              <a:spcBef>
                <a:spcPts val="1000"/>
              </a:spcBef>
              <a:buFont typeface="Wingdings 3" pitchFamily="18" charset="2"/>
              <a:buChar char=""/>
            </a:pPr>
            <a:r>
              <a:rPr lang="en-US" altLang="en-US" sz="2800" dirty="0">
                <a:solidFill>
                  <a:srgbClr val="404040"/>
                </a:solidFill>
                <a:latin typeface="Century Gothic" pitchFamily="34" charset="0"/>
              </a:rPr>
              <a:t>On </a:t>
            </a:r>
            <a:r>
              <a:rPr lang="en-US" altLang="en-US" sz="2800" b="1" dirty="0">
                <a:latin typeface="Century Gothic" pitchFamily="34" charset="0"/>
              </a:rPr>
              <a:t>time</a:t>
            </a:r>
          </a:p>
          <a:p>
            <a:pPr defTabSz="457200">
              <a:spcBef>
                <a:spcPts val="1000"/>
              </a:spcBef>
              <a:buFont typeface="Wingdings 3" pitchFamily="18" charset="2"/>
              <a:buChar char=""/>
            </a:pPr>
            <a:r>
              <a:rPr lang="en-US" altLang="en-US" sz="2800" dirty="0">
                <a:solidFill>
                  <a:srgbClr val="404040"/>
                </a:solidFill>
                <a:latin typeface="Century Gothic" pitchFamily="34" charset="0"/>
              </a:rPr>
              <a:t>On </a:t>
            </a:r>
            <a:r>
              <a:rPr lang="en-US" altLang="en-US" sz="2800" b="1" dirty="0">
                <a:latin typeface="Century Gothic" pitchFamily="34" charset="0"/>
              </a:rPr>
              <a:t>budget</a:t>
            </a:r>
          </a:p>
          <a:p>
            <a:pPr defTabSz="457200">
              <a:spcBef>
                <a:spcPts val="1000"/>
              </a:spcBef>
              <a:buFont typeface="Wingdings 3" pitchFamily="18" charset="2"/>
              <a:buChar char=""/>
            </a:pPr>
            <a:r>
              <a:rPr lang="en-US" altLang="en-US" sz="2800" dirty="0">
                <a:solidFill>
                  <a:srgbClr val="404040"/>
                </a:solidFill>
                <a:latin typeface="Century Gothic" pitchFamily="34" charset="0"/>
              </a:rPr>
              <a:t>With </a:t>
            </a:r>
            <a:r>
              <a:rPr lang="en-US" altLang="en-US" sz="2800" b="1" dirty="0">
                <a:latin typeface="Century Gothic" pitchFamily="34" charset="0"/>
              </a:rPr>
              <a:t>correct</a:t>
            </a:r>
            <a:r>
              <a:rPr lang="en-US" altLang="en-US" sz="2800" dirty="0">
                <a:solidFill>
                  <a:srgbClr val="404040"/>
                </a:solidFill>
                <a:latin typeface="Century Gothic" pitchFamily="34" charset="0"/>
              </a:rPr>
              <a:t> operation</a:t>
            </a:r>
          </a:p>
          <a:p>
            <a:pPr defTabSz="457200">
              <a:spcBef>
                <a:spcPts val="1000"/>
              </a:spcBef>
              <a:buFont typeface="Wingdings 3" pitchFamily="18" charset="2"/>
              <a:buChar char=""/>
            </a:pPr>
            <a:r>
              <a:rPr lang="en-US" altLang="en-US" sz="2800" dirty="0">
                <a:solidFill>
                  <a:srgbClr val="404040"/>
                </a:solidFill>
                <a:latin typeface="Century Gothic" pitchFamily="34" charset="0"/>
              </a:rPr>
              <a:t>With </a:t>
            </a:r>
            <a:r>
              <a:rPr lang="en-US" altLang="en-US" sz="2800" b="1" dirty="0">
                <a:latin typeface="Century Gothic" pitchFamily="34" charset="0"/>
              </a:rPr>
              <a:t>acceptable</a:t>
            </a:r>
            <a:r>
              <a:rPr lang="en-US" altLang="en-US" sz="2800" b="1" dirty="0">
                <a:solidFill>
                  <a:srgbClr val="404040"/>
                </a:solidFill>
                <a:latin typeface="Century Gothic" pitchFamily="34" charset="0"/>
              </a:rPr>
              <a:t> </a:t>
            </a:r>
            <a:r>
              <a:rPr lang="en-US" altLang="en-US" sz="2800" b="1" dirty="0">
                <a:latin typeface="Century Gothic" pitchFamily="34" charset="0"/>
              </a:rPr>
              <a:t>performance</a:t>
            </a:r>
          </a:p>
          <a:p>
            <a:pPr marL="274320" lvl="1" indent="0" defTabSz="457200">
              <a:spcBef>
                <a:spcPts val="1000"/>
              </a:spcBef>
              <a:buClr>
                <a:schemeClr val="accent1"/>
              </a:buClr>
              <a:buNone/>
            </a:pPr>
            <a:r>
              <a:rPr lang="en-US" altLang="en-US" sz="2500" b="1" dirty="0">
                <a:latin typeface="Century Gothic" pitchFamily="34" charset="0"/>
              </a:rPr>
              <a:t>	  </a:t>
            </a:r>
            <a:r>
              <a:rPr lang="en-US" altLang="en-US" sz="2500" dirty="0">
                <a:latin typeface="Calibri" panose="020F0502020204030204" pitchFamily="34" charset="0"/>
                <a:cs typeface="Calibri" panose="020F0502020204030204" pitchFamily="34" charset="0"/>
              </a:rPr>
              <a:t>(loading time, server capacity, etc.)</a:t>
            </a:r>
          </a:p>
        </p:txBody>
      </p:sp>
      <p:pic>
        <p:nvPicPr>
          <p:cNvPr id="4" name="Picture 3" descr="research-market-optimization-icon-business-vector-14123423.jpg"/>
          <p:cNvPicPr>
            <a:picLocks noChangeAspect="1"/>
          </p:cNvPicPr>
          <p:nvPr/>
        </p:nvPicPr>
        <p:blipFill>
          <a:blip r:embed="rId2" cstate="print"/>
          <a:stretch>
            <a:fillRect/>
          </a:stretch>
        </p:blipFill>
        <p:spPr>
          <a:xfrm>
            <a:off x="6553200" y="4191000"/>
            <a:ext cx="2190750" cy="2286000"/>
          </a:xfrm>
          <a:prstGeom prst="rect">
            <a:avLst/>
          </a:prstGeom>
        </p:spPr>
      </p:pic>
    </p:spTree>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540</TotalTime>
  <Words>666</Words>
  <Application>Microsoft Office PowerPoint</Application>
  <PresentationFormat>On-screen Show (4:3)</PresentationFormat>
  <Paragraphs>78</Paragraphs>
  <Slides>15</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Bookman Old Style</vt:lpstr>
      <vt:lpstr>Calibri</vt:lpstr>
      <vt:lpstr>Century Gothic</vt:lpstr>
      <vt:lpstr>Gill Sans MT</vt:lpstr>
      <vt:lpstr>Noto Sans Symbols</vt:lpstr>
      <vt:lpstr>Wingdings</vt:lpstr>
      <vt:lpstr>Wingdings 3</vt:lpstr>
      <vt:lpstr>Origin</vt:lpstr>
      <vt:lpstr>Office Theme</vt:lpstr>
      <vt:lpstr>CSE 470 - Software Engineering  Introduction</vt:lpstr>
      <vt:lpstr>What is Software Engineering</vt:lpstr>
      <vt:lpstr>Software Engineering Roles</vt:lpstr>
      <vt:lpstr>Software Myths</vt:lpstr>
      <vt:lpstr>Software Myths</vt:lpstr>
      <vt:lpstr>Software Myths</vt:lpstr>
      <vt:lpstr>Expectation vs Reality</vt:lpstr>
      <vt:lpstr>Software Engineering Importance</vt:lpstr>
      <vt:lpstr>Software Engineering Importance</vt:lpstr>
      <vt:lpstr>What Is Good Software?</vt:lpstr>
      <vt:lpstr>What Is Good Software?</vt:lpstr>
      <vt:lpstr>PowerPoint Presentation</vt:lpstr>
      <vt:lpstr>PowerPoint Presentation</vt:lpstr>
      <vt:lpstr>Knowing Software Engineering</vt:lpstr>
      <vt:lpstr>What we learnt today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Rabeeb Ibrat</cp:lastModifiedBy>
  <cp:revision>43</cp:revision>
  <dcterms:created xsi:type="dcterms:W3CDTF">2020-05-26T17:53:17Z</dcterms:created>
  <dcterms:modified xsi:type="dcterms:W3CDTF">2022-05-27T17:07:37Z</dcterms:modified>
</cp:coreProperties>
</file>